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4FC2-75CF-4FEB-A24F-0DDCDA458E90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E964-4ED0-4434-9845-4FD9AB92D0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2080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4FC2-75CF-4FEB-A24F-0DDCDA458E90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E964-4ED0-4434-9845-4FD9AB92D0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626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4FC2-75CF-4FEB-A24F-0DDCDA458E90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E964-4ED0-4434-9845-4FD9AB92D0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6048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4FC2-75CF-4FEB-A24F-0DDCDA458E90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E964-4ED0-4434-9845-4FD9AB92D0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2941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4FC2-75CF-4FEB-A24F-0DDCDA458E90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E964-4ED0-4434-9845-4FD9AB92D0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020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4FC2-75CF-4FEB-A24F-0DDCDA458E90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E964-4ED0-4434-9845-4FD9AB92D0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4875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4FC2-75CF-4FEB-A24F-0DDCDA458E90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E964-4ED0-4434-9845-4FD9AB92D0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7579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4FC2-75CF-4FEB-A24F-0DDCDA458E90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E964-4ED0-4434-9845-4FD9AB92D0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2443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4FC2-75CF-4FEB-A24F-0DDCDA458E90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E964-4ED0-4434-9845-4FD9AB92D0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520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4FC2-75CF-4FEB-A24F-0DDCDA458E90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E964-4ED0-4434-9845-4FD9AB92D0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179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4FC2-75CF-4FEB-A24F-0DDCDA458E90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E964-4ED0-4434-9845-4FD9AB92D0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882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A4FC2-75CF-4FEB-A24F-0DDCDA458E90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0E964-4ED0-4434-9845-4FD9AB92D0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1735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ASEPTIIKKA JA HYGIENIA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HOITOTYÖSSÄ</a:t>
            </a:r>
          </a:p>
        </p:txBody>
      </p:sp>
    </p:spTree>
    <p:extLst>
      <p:ext uri="{BB962C8B-B14F-4D97-AF65-F5344CB8AC3E}">
        <p14:creationId xmlns:p14="http://schemas.microsoft.com/office/powerpoint/2010/main" val="2965323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ASEPTIIKKA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 NIMITYS KAIKELLE SELLAISELLE TOIMINNALLE, JOLLA PYRITÄÄN SUOJAAMAAN ASIAKAS JA YMPÄRISTÖ MIKROBITARTUNNOILTA</a:t>
            </a:r>
          </a:p>
          <a:p>
            <a:r>
              <a:rPr lang="fi-FI" dirty="0"/>
              <a:t>SEKÄ ASIAKKAAN/POTILAAN ETTÄ HOITAJIEN SUOJAAMISTA</a:t>
            </a:r>
          </a:p>
          <a:p>
            <a:r>
              <a:rPr lang="fi-FI" dirty="0"/>
              <a:t>KESKEISET OSA-ALUEET OVAT; KÄSIHYGIENIA, HENKILÖKOHTAINEN HYGIENIA, MEKAANINEN PUHDISTUSM DESINFEKTIO JA STERILOINTI</a:t>
            </a:r>
          </a:p>
          <a:p>
            <a:r>
              <a:rPr lang="fi-FI" dirty="0"/>
              <a:t>JOKAISELLA HOITAJALLA TULEE OLLA NS. ASEPTINEN OMATUNTO = HOITAJA TOIMII PUHTAASTI ILMAN, ETTÄ JOKU VALVOO VIERESSÄ</a:t>
            </a:r>
          </a:p>
          <a:p>
            <a:r>
              <a:rPr lang="fi-FI" dirty="0"/>
              <a:t>HOITAJAN TULEE TYÖSKENNELLÄ PUHTAASTA LIKAISEEN. PUHTAAT TYÖT ENSIN, VIIMEISENÄ LIKAISIMMAT TYÖT</a:t>
            </a:r>
          </a:p>
        </p:txBody>
      </p:sp>
    </p:spTree>
    <p:extLst>
      <p:ext uri="{BB962C8B-B14F-4D97-AF65-F5344CB8AC3E}">
        <p14:creationId xmlns:p14="http://schemas.microsoft.com/office/powerpoint/2010/main" val="2048628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KÄSIHYGIENIA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PIDÄ KÄDET EHJINÄ/HOIDA KYNSIVALLINTULEHDUKSET</a:t>
            </a:r>
          </a:p>
          <a:p>
            <a:r>
              <a:rPr lang="fi-FI" dirty="0"/>
              <a:t>KÄYTÄ SUOJAKÄSINEITÄ, KUN TYÖSKENTELET ERITTEIDEN KANSSA</a:t>
            </a:r>
          </a:p>
          <a:p>
            <a:r>
              <a:rPr lang="fi-FI" dirty="0"/>
              <a:t>VÄLTÄ SORMUSTEN JA KORUJEN KÄYTTÖÄ HOITOTYÖSSÄ</a:t>
            </a:r>
          </a:p>
          <a:p>
            <a:r>
              <a:rPr lang="fi-FI" dirty="0"/>
              <a:t>HOIDA KÄSIEN IHOTTUMA</a:t>
            </a:r>
          </a:p>
          <a:p>
            <a:r>
              <a:rPr lang="fi-FI" dirty="0"/>
              <a:t>PESE  VEDELLÄ JA SAIPPUALLA JA DESINFIOI KÄDET TYÖHÖN TULLESSA JA AINA, KUN OLET KÄSITELLYT ERITTEITÄ</a:t>
            </a:r>
          </a:p>
          <a:p>
            <a:r>
              <a:rPr lang="fi-FI" dirty="0"/>
              <a:t>DESINFIOI KÄDET ENNEN HANSKOJEN PUKEMISTA JA HANSKOJEN RIISUMISEN JÄLKEEN</a:t>
            </a:r>
          </a:p>
          <a:p>
            <a:r>
              <a:rPr lang="fi-FI" dirty="0"/>
              <a:t>KUIVAA KÄDET PESUN JÄLKEEN HUOLELLA</a:t>
            </a:r>
          </a:p>
        </p:txBody>
      </p:sp>
    </p:spTree>
    <p:extLst>
      <p:ext uri="{BB962C8B-B14F-4D97-AF65-F5344CB8AC3E}">
        <p14:creationId xmlns:p14="http://schemas.microsoft.com/office/powerpoint/2010/main" val="1992651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KERTAKÄYTTÖHANSKAT RIISUTAAN LIKAISEN TYÖN JÄLKEEN KOSKEMATTA NIIHIN PALJAALLA KÄDELLÄ</a:t>
            </a:r>
          </a:p>
          <a:p>
            <a:r>
              <a:rPr lang="fi-FI" dirty="0"/>
              <a:t>HANSKAT OVAT MATERIAALILTAAN LATEXIA</a:t>
            </a:r>
          </a:p>
          <a:p>
            <a:r>
              <a:rPr lang="fi-FI" dirty="0"/>
              <a:t>KUMIALLERGIKOT KÄYTTÄVÄT NITRIILIKÄSINEITÄ</a:t>
            </a:r>
          </a:p>
          <a:p>
            <a:r>
              <a:rPr lang="fi-FI" dirty="0"/>
              <a:t>STERIILIT HANSKAT OVAT TARKOITETTU ERITTÄIN PUHTAISIIN TOIMENPITEISIIN, JOISSA MENNÄÄN IHON SISÄLLE ESIM. KATETRIN VIEMINEN VIRTSARAKKOON TAI VASTALEIKATUN HAAVAN HOIDOSSA.</a:t>
            </a:r>
          </a:p>
        </p:txBody>
      </p:sp>
    </p:spTree>
    <p:extLst>
      <p:ext uri="{BB962C8B-B14F-4D97-AF65-F5344CB8AC3E}">
        <p14:creationId xmlns:p14="http://schemas.microsoft.com/office/powerpoint/2010/main" val="417117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HENKILÖKOHTAINEN HYGIENIA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HOITAJA HUOLEHTII OMASTA HYGIENIASTA:</a:t>
            </a:r>
          </a:p>
          <a:p>
            <a:pPr lvl="1"/>
            <a:r>
              <a:rPr lang="fi-FI" dirty="0"/>
              <a:t>SUIHKU</a:t>
            </a:r>
          </a:p>
          <a:p>
            <a:pPr lvl="1"/>
            <a:r>
              <a:rPr lang="fi-FI" dirty="0"/>
              <a:t>KAINALOIDEN JA INTIIMIALUEIDEN PESU PÄIVITTÄIN</a:t>
            </a:r>
          </a:p>
          <a:p>
            <a:pPr lvl="1"/>
            <a:r>
              <a:rPr lang="fi-FI" dirty="0"/>
              <a:t>SUUN JA NENÄN ALUEEN PESU</a:t>
            </a:r>
          </a:p>
          <a:p>
            <a:pPr lvl="1"/>
            <a:r>
              <a:rPr lang="fi-FI" dirty="0"/>
              <a:t>HAMPAIDEN PESU X 2 VRK.</a:t>
            </a:r>
          </a:p>
          <a:p>
            <a:pPr lvl="1"/>
            <a:r>
              <a:rPr lang="fi-FI" dirty="0"/>
              <a:t>HIUSTEN PESU</a:t>
            </a:r>
          </a:p>
          <a:p>
            <a:pPr lvl="1"/>
            <a:r>
              <a:rPr lang="fi-FI" dirty="0"/>
              <a:t>EI SAIRAANA TÖIHIN</a:t>
            </a:r>
          </a:p>
          <a:p>
            <a:pPr lvl="1"/>
            <a:r>
              <a:rPr lang="fi-FI" dirty="0"/>
              <a:t>SUU-NENÄSUOJUKSEN KÄYTTÖ TARVITTAESSA</a:t>
            </a:r>
          </a:p>
          <a:p>
            <a:pPr lvl="1"/>
            <a:r>
              <a:rPr lang="fi-FI" dirty="0"/>
              <a:t>SUOJAESILIINAN KÄYTTÖ, KUN TYÖSKENNELLÄÄN ERITTEIDEN KANSSA</a:t>
            </a:r>
          </a:p>
          <a:p>
            <a:pPr lvl="1"/>
            <a:r>
              <a:rPr lang="fi-FI" dirty="0"/>
              <a:t>HIUSSUOJUS ESIM. RUUAN JAOSSA</a:t>
            </a:r>
          </a:p>
          <a:p>
            <a:pPr lvl="1"/>
            <a:r>
              <a:rPr lang="fi-FI" dirty="0"/>
              <a:t>TYÖVAATTEIDEN VAIHTO RIITTÄVÄN USEIN/SUOJAVAATE (EI MENNÄ TYÖVAATTEISSA KOTIIN)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6990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MEKAANINEN PUHDISTUS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IHON JA LIMAKALVOJEN PUHDISTUS SAIPPUALLA JA VEDELLÄ</a:t>
            </a:r>
          </a:p>
          <a:p>
            <a:r>
              <a:rPr lang="fi-FI" dirty="0"/>
              <a:t>PINTOJEN PUHDISTUS PESUAINEILLA</a:t>
            </a:r>
          </a:p>
        </p:txBody>
      </p:sp>
    </p:spTree>
    <p:extLst>
      <p:ext uri="{BB962C8B-B14F-4D97-AF65-F5344CB8AC3E}">
        <p14:creationId xmlns:p14="http://schemas.microsoft.com/office/powerpoint/2010/main" val="1689348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DESINFEKTIO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TAUTIA AIHEUTTAVIEN MIKROBIEN =PIENELIÖIDEN TAPPAMINEN TAI VÄHENTÄMINEN</a:t>
            </a:r>
          </a:p>
          <a:p>
            <a:r>
              <a:rPr lang="fi-FI" dirty="0"/>
              <a:t>MIKROBIEN ITIÖT EIVÄT KUOLE</a:t>
            </a:r>
          </a:p>
          <a:p>
            <a:r>
              <a:rPr lang="fi-FI" dirty="0"/>
              <a:t>DESINFEKTIO RIITTÄÄ, JOS HOITOVÄLINE EI LÄPÄISE IHOA TAI LIMAKALVOA</a:t>
            </a:r>
          </a:p>
          <a:p>
            <a:r>
              <a:rPr lang="fi-FI" dirty="0"/>
              <a:t>KEMIALLINEN DESINFEKTIO (KLOORI JA ALKOHOLIPITOISET AINEET)</a:t>
            </a:r>
          </a:p>
          <a:p>
            <a:r>
              <a:rPr lang="fi-FI" dirty="0"/>
              <a:t>FYSIKAALINEN DESINFEKTIO (KUUMENTAMINEN ESIM. 45C TAI 85C)</a:t>
            </a:r>
          </a:p>
          <a:p>
            <a:r>
              <a:rPr lang="fi-FI" dirty="0"/>
              <a:t>PALVELUKESKUKSISSA ON PESUKONE DEKO, JOKA DESINFIOI HOITOTARVIKKEET ESIM. PESUVADIT, VIRTSAPULLOT…</a:t>
            </a:r>
          </a:p>
          <a:p>
            <a:r>
              <a:rPr lang="fi-FI" dirty="0"/>
              <a:t>SININEN ON DESINFEKTION VÄRI</a:t>
            </a:r>
          </a:p>
        </p:txBody>
      </p:sp>
    </p:spTree>
    <p:extLst>
      <p:ext uri="{BB962C8B-B14F-4D97-AF65-F5344CB8AC3E}">
        <p14:creationId xmlns:p14="http://schemas.microsoft.com/office/powerpoint/2010/main" val="1837002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STERILOINTI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TUHOAA KAIKKI ELINKYKYISET MIKROBIT, MYÖS NIIDEN ITIÖT</a:t>
            </a:r>
          </a:p>
          <a:p>
            <a:r>
              <a:rPr lang="fi-FI" dirty="0"/>
              <a:t>KOTIOLOISSA STERILOINTIA EI VOIDA TOTEUTTAA, KOSKA ITIÖIDEN TUHOAMISEEN TARVITAAN NIIN KORKEITA LÄMPÖTILOJA JA MONIVAIHEISTA KÄSITTELYÄ, ETTEI SE OLEKÄYTÄNNÖSSÄ MAHDOLLISTA</a:t>
            </a:r>
          </a:p>
          <a:p>
            <a:r>
              <a:rPr lang="fi-FI" dirty="0"/>
              <a:t>SOVELTUU VAIN ELOTTOMAAN KOHTEESEEN</a:t>
            </a:r>
          </a:p>
          <a:p>
            <a:r>
              <a:rPr lang="fi-FI" dirty="0"/>
              <a:t>KAIKKI IHON LÄPÄISEVÄT MATERIAALIT JA VÄLINEET STERILOIDAAN</a:t>
            </a:r>
          </a:p>
          <a:p>
            <a:r>
              <a:rPr lang="fi-FI" dirty="0"/>
              <a:t>Kuumentaminen korkeisiin lämpötiloihin 150 – 200C</a:t>
            </a:r>
          </a:p>
          <a:p>
            <a:r>
              <a:rPr lang="fi-FI" dirty="0"/>
              <a:t>VIHREÄ ON STERIILIN VÄRI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1099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339</Words>
  <Application>Microsoft Office PowerPoint</Application>
  <PresentationFormat>Laajakuva</PresentationFormat>
  <Paragraphs>50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ASEPTIIKKA JA HYGIENIA</vt:lpstr>
      <vt:lpstr>ASEPTIIKKA</vt:lpstr>
      <vt:lpstr>KÄSIHYGIENIA</vt:lpstr>
      <vt:lpstr>PowerPoint-esitys</vt:lpstr>
      <vt:lpstr>HENKILÖKOHTAINEN HYGIENIA</vt:lpstr>
      <vt:lpstr>MEKAANINEN PUHDISTUS</vt:lpstr>
      <vt:lpstr>DESINFEKTIO</vt:lpstr>
      <vt:lpstr>STERILOINTI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ASEPTIIKKA JA HYGIENIA</dc:title>
  <dc:creator>Horppu Sari</dc:creator>
  <cp:lastModifiedBy>Horppu Sari</cp:lastModifiedBy>
  <cp:revision>6</cp:revision>
  <cp:lastPrinted>2022-05-02T09:14:40Z</cp:lastPrinted>
  <dcterms:created xsi:type="dcterms:W3CDTF">2020-04-21T15:59:35Z</dcterms:created>
  <dcterms:modified xsi:type="dcterms:W3CDTF">2022-05-02T09:15:00Z</dcterms:modified>
</cp:coreProperties>
</file>