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8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5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97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474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502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411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295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03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479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94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900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1FAC9-BC4F-4DC0-BE17-B60CA41DD5CB}" type="datetimeFigureOut">
              <a:rPr lang="fi-FI" smtClean="0"/>
              <a:t>16.9.2020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9E60-EED0-4F87-B767-041622752E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10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TARTUNTATIET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08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KOSKETUSTARTUNTA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SUORASSA KOSKETUSTARTUNNASSA TARTUNTA LEVIÄÄ KÄSIEN VÄLITYKSELLÄ</a:t>
            </a:r>
          </a:p>
          <a:p>
            <a:r>
              <a:rPr lang="fi-FI" dirty="0" smtClean="0"/>
              <a:t>KAIKKI ERITTEET SISÄLTÄVÄT RUNSAASTI TAUDINAIHEUTTAJIA</a:t>
            </a:r>
          </a:p>
          <a:p>
            <a:r>
              <a:rPr lang="fi-FI" dirty="0" smtClean="0"/>
              <a:t>VÄLILLISESSÄ KOSKETUKSESSA TARTUNTA LEVIÄÄ ERILAISTEN VÄLINEIDEN VÄLITYKSELLÄ ESIM. OVENKAHVAT, RUOKAILUVÄLINEET, HANAT, VUODEVAATTEET, WC-ISTUIN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6392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PISARATARTUNTA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LEVIÄÄ HENGITYSTEIDEN ERITTEIDEN MUKANA, KUN IHMINEN AIVASTAA, YSKII, HENGITTÄÄ TAI PUHUU</a:t>
            </a:r>
          </a:p>
          <a:p>
            <a:r>
              <a:rPr lang="fi-FI" dirty="0" smtClean="0"/>
              <a:t>MITÄ LÄHEMPÄNÄ IHMISET OVAT, SITÄ SUUREMPI ON PISARATARTUNNAN MAHDOLLISUUS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054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ILMATARTUNTA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KUN PISARA ON KUIVUNUT, SEN SISÄLTÄMÄ TAUDINAIHEUTTAJA JÄÄ PÖLYHIUKKASENA ILMAAN JA VOI LEIJAILLA KAUAS JA TARTUTTAA SIELLÄ KOHTEENSA (ESIM. VYÖRUUSU, VESIROKKO, HENGITYSTIEINFEKTIO)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704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TARTUNTA SUUN KAUTTA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RUOKAMYRKYTYKSEN YHTEYDESSÄ TARTUNTA VOI LEVITÄ VEDEN, PILAANTUNEEN RUUAN, RUOKAILUVÄLINEIDEN TAI HUONON KÄSIHYGIENIAN VUOKSI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82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VERITARTUNTA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TARTUNNAN KANTAJAN VERTA JOUTUU TOISEN HENKILÖN LIMAKALVOILLE, HAAVAAN TAI VERENKIERTOON ERITTEIDEN, VERENSIIRTOJEN, INJEKTION ANTAMISEN TAI VERINÄYTTEEN OTTAMISEN YHTEYDESSÄ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423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TARUNTA VÄLI-ISÄNNÄN KAUTTA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ELÄIN KULJETTAATARTUNNANAIHEUTTAJAN IHMISEEN.</a:t>
            </a:r>
          </a:p>
          <a:p>
            <a:r>
              <a:rPr lang="fi-FI" dirty="0" smtClean="0"/>
              <a:t>ESIM. </a:t>
            </a:r>
            <a:r>
              <a:rPr lang="fi-FI" smtClean="0"/>
              <a:t>METSÄMYYRÄN AIHEUTTAMA MYYRÄKUUME, JYRSIJÖIDEN LEVITTÄMÄ JÄNISRUTTO, PUNKIN AIHEUTTAMA LYMEN-TAUTI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2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145</Words>
  <Application>Microsoft Office PowerPoint</Application>
  <PresentationFormat>Laajakuva</PresentationFormat>
  <Paragraphs>17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TARTUNTATIET</vt:lpstr>
      <vt:lpstr>KOSKETUSTARTUNTA</vt:lpstr>
      <vt:lpstr>PISARATARTUNTA</vt:lpstr>
      <vt:lpstr>ILMATARTUNTA</vt:lpstr>
      <vt:lpstr>TARTUNTA SUUN KAUTTA</vt:lpstr>
      <vt:lpstr>VERITARTUNTA</vt:lpstr>
      <vt:lpstr>TARUNTA VÄLI-ISÄNNÄN KAUTTA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TARTUNTATIET</dc:title>
  <dc:creator>Horppu Sari</dc:creator>
  <cp:lastModifiedBy>Horppu Sari</cp:lastModifiedBy>
  <cp:revision>2</cp:revision>
  <dcterms:created xsi:type="dcterms:W3CDTF">2020-04-21T17:26:22Z</dcterms:created>
  <dcterms:modified xsi:type="dcterms:W3CDTF">2020-09-16T19:51:47Z</dcterms:modified>
</cp:coreProperties>
</file>