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840151-1253-4C03-923E-DD4E60257551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256F06C-9F03-4F58-9927-09F55D3E9CD1}">
      <dgm:prSet/>
      <dgm:spPr/>
      <dgm:t>
        <a:bodyPr/>
        <a:lstStyle/>
        <a:p>
          <a:pPr>
            <a:defRPr b="1"/>
          </a:pPr>
          <a:r>
            <a:rPr lang="fi-FI"/>
            <a:t>AMMATILLINEN VUOROVAIKUTUS EDISTÄÄ ASIAKKAAN HYVÄÄ OLOA</a:t>
          </a:r>
          <a:endParaRPr lang="en-US"/>
        </a:p>
      </dgm:t>
    </dgm:pt>
    <dgm:pt modelId="{20DD5E6F-BEE0-46E4-9565-FDAAFF5B97F6}" type="parTrans" cxnId="{FB845D03-4175-427C-AB00-952A022AD3D3}">
      <dgm:prSet/>
      <dgm:spPr/>
      <dgm:t>
        <a:bodyPr/>
        <a:lstStyle/>
        <a:p>
          <a:endParaRPr lang="en-US"/>
        </a:p>
      </dgm:t>
    </dgm:pt>
    <dgm:pt modelId="{9BA5EC8D-DA66-4751-8269-928C6A96141A}" type="sibTrans" cxnId="{FB845D03-4175-427C-AB00-952A022AD3D3}">
      <dgm:prSet/>
      <dgm:spPr/>
      <dgm:t>
        <a:bodyPr/>
        <a:lstStyle/>
        <a:p>
          <a:endParaRPr lang="en-US"/>
        </a:p>
      </dgm:t>
    </dgm:pt>
    <dgm:pt modelId="{9D24A420-A961-492E-82C0-69278B9C9A1D}">
      <dgm:prSet/>
      <dgm:spPr/>
      <dgm:t>
        <a:bodyPr/>
        <a:lstStyle/>
        <a:p>
          <a:pPr>
            <a:defRPr b="1"/>
          </a:pPr>
          <a:r>
            <a:rPr lang="fi-FI"/>
            <a:t>AMMATILLISESSA VUOROVAIKUTUKSESSA HOITAJA/TYÖNTEKIJÄ:</a:t>
          </a:r>
          <a:endParaRPr lang="en-US"/>
        </a:p>
      </dgm:t>
    </dgm:pt>
    <dgm:pt modelId="{38CE5173-2DBD-4118-B29B-08447966511F}" type="parTrans" cxnId="{C6E65FA1-42A5-4D19-8B83-969AE7EBB6A6}">
      <dgm:prSet/>
      <dgm:spPr/>
      <dgm:t>
        <a:bodyPr/>
        <a:lstStyle/>
        <a:p>
          <a:endParaRPr lang="en-US"/>
        </a:p>
      </dgm:t>
    </dgm:pt>
    <dgm:pt modelId="{755B1FDF-4942-4DAA-911F-70EEF9F61734}" type="sibTrans" cxnId="{C6E65FA1-42A5-4D19-8B83-969AE7EBB6A6}">
      <dgm:prSet/>
      <dgm:spPr/>
      <dgm:t>
        <a:bodyPr/>
        <a:lstStyle/>
        <a:p>
          <a:endParaRPr lang="en-US"/>
        </a:p>
      </dgm:t>
    </dgm:pt>
    <dgm:pt modelId="{E86884EE-9EC9-44D9-9789-F6F589B09CDF}">
      <dgm:prSet/>
      <dgm:spPr/>
      <dgm:t>
        <a:bodyPr/>
        <a:lstStyle/>
        <a:p>
          <a:r>
            <a:rPr lang="fi-FI"/>
            <a:t>KUNNIOITTAA ASIAKASTA</a:t>
          </a:r>
          <a:endParaRPr lang="en-US"/>
        </a:p>
      </dgm:t>
    </dgm:pt>
    <dgm:pt modelId="{AD883113-05B6-456B-98F1-724AD9E5FDC7}" type="parTrans" cxnId="{8B2B37D5-42E3-4BAF-9551-9457AAAEC37C}">
      <dgm:prSet/>
      <dgm:spPr/>
      <dgm:t>
        <a:bodyPr/>
        <a:lstStyle/>
        <a:p>
          <a:endParaRPr lang="en-US"/>
        </a:p>
      </dgm:t>
    </dgm:pt>
    <dgm:pt modelId="{AEC00C2C-EA65-4ACC-8D1F-A5043F8DFB9C}" type="sibTrans" cxnId="{8B2B37D5-42E3-4BAF-9551-9457AAAEC37C}">
      <dgm:prSet/>
      <dgm:spPr/>
      <dgm:t>
        <a:bodyPr/>
        <a:lstStyle/>
        <a:p>
          <a:endParaRPr lang="en-US"/>
        </a:p>
      </dgm:t>
    </dgm:pt>
    <dgm:pt modelId="{2CAACE99-44B9-40BB-8761-4D0882A61079}">
      <dgm:prSet/>
      <dgm:spPr/>
      <dgm:t>
        <a:bodyPr/>
        <a:lstStyle/>
        <a:p>
          <a:r>
            <a:rPr lang="fi-FI"/>
            <a:t>KUUNTELEE</a:t>
          </a:r>
          <a:endParaRPr lang="en-US"/>
        </a:p>
      </dgm:t>
    </dgm:pt>
    <dgm:pt modelId="{11BC9F3C-5A59-4E5C-B4CF-62D6E865AA09}" type="parTrans" cxnId="{99FE6665-8457-406C-BA03-149E000CA6F6}">
      <dgm:prSet/>
      <dgm:spPr/>
      <dgm:t>
        <a:bodyPr/>
        <a:lstStyle/>
        <a:p>
          <a:endParaRPr lang="en-US"/>
        </a:p>
      </dgm:t>
    </dgm:pt>
    <dgm:pt modelId="{302D3DD5-8771-404F-B419-40EE2665E9CA}" type="sibTrans" cxnId="{99FE6665-8457-406C-BA03-149E000CA6F6}">
      <dgm:prSet/>
      <dgm:spPr/>
      <dgm:t>
        <a:bodyPr/>
        <a:lstStyle/>
        <a:p>
          <a:endParaRPr lang="en-US"/>
        </a:p>
      </dgm:t>
    </dgm:pt>
    <dgm:pt modelId="{033A52E0-7AA1-4B3A-8A3B-541CA5E460DC}">
      <dgm:prSet/>
      <dgm:spPr/>
      <dgm:t>
        <a:bodyPr/>
        <a:lstStyle/>
        <a:p>
          <a:r>
            <a:rPr lang="fi-FI"/>
            <a:t>ON AITO JA EMPAATTINEN</a:t>
          </a:r>
          <a:endParaRPr lang="en-US"/>
        </a:p>
      </dgm:t>
    </dgm:pt>
    <dgm:pt modelId="{7E42AA59-9ABC-491E-9FC5-610CCDAF2B6F}" type="parTrans" cxnId="{6200BDB7-7553-4C60-BA32-260E0685213E}">
      <dgm:prSet/>
      <dgm:spPr/>
      <dgm:t>
        <a:bodyPr/>
        <a:lstStyle/>
        <a:p>
          <a:endParaRPr lang="en-US"/>
        </a:p>
      </dgm:t>
    </dgm:pt>
    <dgm:pt modelId="{F26E9977-3E16-407A-809F-40BDC946E35D}" type="sibTrans" cxnId="{6200BDB7-7553-4C60-BA32-260E0685213E}">
      <dgm:prSet/>
      <dgm:spPr/>
      <dgm:t>
        <a:bodyPr/>
        <a:lstStyle/>
        <a:p>
          <a:endParaRPr lang="en-US"/>
        </a:p>
      </dgm:t>
    </dgm:pt>
    <dgm:pt modelId="{9FB80064-7A9F-4D81-8E7A-7842915EB02C}">
      <dgm:prSet/>
      <dgm:spPr/>
      <dgm:t>
        <a:bodyPr/>
        <a:lstStyle/>
        <a:p>
          <a:r>
            <a:rPr lang="fi-FI"/>
            <a:t>PITÄÄ KIINNI SOVITUISTA ASIOISTA</a:t>
          </a:r>
          <a:endParaRPr lang="en-US"/>
        </a:p>
      </dgm:t>
    </dgm:pt>
    <dgm:pt modelId="{3613C32C-5022-4EA6-9B50-7B0DB19E6BD9}" type="parTrans" cxnId="{010A343D-AD04-46B2-AB20-AEE91F2DB4E9}">
      <dgm:prSet/>
      <dgm:spPr/>
      <dgm:t>
        <a:bodyPr/>
        <a:lstStyle/>
        <a:p>
          <a:endParaRPr lang="en-US"/>
        </a:p>
      </dgm:t>
    </dgm:pt>
    <dgm:pt modelId="{473157EA-1C68-4774-8E50-6B283B245BF3}" type="sibTrans" cxnId="{010A343D-AD04-46B2-AB20-AEE91F2DB4E9}">
      <dgm:prSet/>
      <dgm:spPr/>
      <dgm:t>
        <a:bodyPr/>
        <a:lstStyle/>
        <a:p>
          <a:endParaRPr lang="en-US"/>
        </a:p>
      </dgm:t>
    </dgm:pt>
    <dgm:pt modelId="{6B8F9626-A6A8-43AA-B49D-DBD66468260C}">
      <dgm:prSet/>
      <dgm:spPr/>
      <dgm:t>
        <a:bodyPr/>
        <a:lstStyle/>
        <a:p>
          <a:r>
            <a:rPr lang="fi-FI"/>
            <a:t>EI AJA OMAA ETUA ASIAKKAAN KUSTANNUKSELLA, EI PURA OMAA PAHAA OLOA ASIAKKAISIIN</a:t>
          </a:r>
          <a:endParaRPr lang="en-US"/>
        </a:p>
      </dgm:t>
    </dgm:pt>
    <dgm:pt modelId="{F886EA39-132C-46A8-A83B-52EA8FA1DE20}" type="parTrans" cxnId="{F1E6E902-2F5B-49B7-B379-6A845E920A65}">
      <dgm:prSet/>
      <dgm:spPr/>
      <dgm:t>
        <a:bodyPr/>
        <a:lstStyle/>
        <a:p>
          <a:endParaRPr lang="en-US"/>
        </a:p>
      </dgm:t>
    </dgm:pt>
    <dgm:pt modelId="{E14F58CD-979F-4D78-8879-089B650C9F65}" type="sibTrans" cxnId="{F1E6E902-2F5B-49B7-B379-6A845E920A65}">
      <dgm:prSet/>
      <dgm:spPr/>
      <dgm:t>
        <a:bodyPr/>
        <a:lstStyle/>
        <a:p>
          <a:endParaRPr lang="en-US"/>
        </a:p>
      </dgm:t>
    </dgm:pt>
    <dgm:pt modelId="{2246C883-00C5-42B6-9D1E-55525431EA29}">
      <dgm:prSet/>
      <dgm:spPr/>
      <dgm:t>
        <a:bodyPr/>
        <a:lstStyle/>
        <a:p>
          <a:r>
            <a:rPr lang="fi-FI"/>
            <a:t>ASETTAA TAVOITTEITA YHDESSÄ ASIAKKAAN KANSSA</a:t>
          </a:r>
          <a:endParaRPr lang="en-US"/>
        </a:p>
      </dgm:t>
    </dgm:pt>
    <dgm:pt modelId="{E8D3D2E0-25B3-4BCF-B62F-FDFFC6B43A6E}" type="parTrans" cxnId="{05696508-4567-4274-9E03-12694E2E525E}">
      <dgm:prSet/>
      <dgm:spPr/>
      <dgm:t>
        <a:bodyPr/>
        <a:lstStyle/>
        <a:p>
          <a:endParaRPr lang="en-US"/>
        </a:p>
      </dgm:t>
    </dgm:pt>
    <dgm:pt modelId="{F8B277BC-D783-4A64-848F-DEA651D848A8}" type="sibTrans" cxnId="{05696508-4567-4274-9E03-12694E2E525E}">
      <dgm:prSet/>
      <dgm:spPr/>
      <dgm:t>
        <a:bodyPr/>
        <a:lstStyle/>
        <a:p>
          <a:endParaRPr lang="en-US"/>
        </a:p>
      </dgm:t>
    </dgm:pt>
    <dgm:pt modelId="{B952EBF8-771A-4FB3-B502-C50C6335B723}" type="pres">
      <dgm:prSet presAssocID="{DA840151-1253-4C03-923E-DD4E60257551}" presName="root" presStyleCnt="0">
        <dgm:presLayoutVars>
          <dgm:dir/>
          <dgm:resizeHandles val="exact"/>
        </dgm:presLayoutVars>
      </dgm:prSet>
      <dgm:spPr/>
    </dgm:pt>
    <dgm:pt modelId="{8A3462F0-9F94-4E75-9609-342A6311C413}" type="pres">
      <dgm:prSet presAssocID="{0256F06C-9F03-4F58-9927-09F55D3E9CD1}" presName="compNode" presStyleCnt="0"/>
      <dgm:spPr/>
    </dgm:pt>
    <dgm:pt modelId="{B139509E-4D43-4CC1-8A81-9EE7CE4A85F9}" type="pres">
      <dgm:prSet presAssocID="{0256F06C-9F03-4F58-9927-09F55D3E9CD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4FEB1399-826D-45C3-8D19-F0EC980CBB17}" type="pres">
      <dgm:prSet presAssocID="{0256F06C-9F03-4F58-9927-09F55D3E9CD1}" presName="iconSpace" presStyleCnt="0"/>
      <dgm:spPr/>
    </dgm:pt>
    <dgm:pt modelId="{FA5FE2A3-DDBD-4475-87F2-DB989862EA12}" type="pres">
      <dgm:prSet presAssocID="{0256F06C-9F03-4F58-9927-09F55D3E9CD1}" presName="parTx" presStyleLbl="revTx" presStyleIdx="0" presStyleCnt="4">
        <dgm:presLayoutVars>
          <dgm:chMax val="0"/>
          <dgm:chPref val="0"/>
        </dgm:presLayoutVars>
      </dgm:prSet>
      <dgm:spPr/>
    </dgm:pt>
    <dgm:pt modelId="{16EE95FB-8972-451D-8CB6-A6E4407654CE}" type="pres">
      <dgm:prSet presAssocID="{0256F06C-9F03-4F58-9927-09F55D3E9CD1}" presName="txSpace" presStyleCnt="0"/>
      <dgm:spPr/>
    </dgm:pt>
    <dgm:pt modelId="{E3FA8EE8-74DF-4F5C-B53F-1243CC31FE67}" type="pres">
      <dgm:prSet presAssocID="{0256F06C-9F03-4F58-9927-09F55D3E9CD1}" presName="desTx" presStyleLbl="revTx" presStyleIdx="1" presStyleCnt="4">
        <dgm:presLayoutVars/>
      </dgm:prSet>
      <dgm:spPr/>
    </dgm:pt>
    <dgm:pt modelId="{0F134EF0-3831-4CE5-A234-1B5F1FC4DBB9}" type="pres">
      <dgm:prSet presAssocID="{9BA5EC8D-DA66-4751-8269-928C6A96141A}" presName="sibTrans" presStyleCnt="0"/>
      <dgm:spPr/>
    </dgm:pt>
    <dgm:pt modelId="{45576154-26FA-4BC7-8D6A-BD47B766BEA1}" type="pres">
      <dgm:prSet presAssocID="{9D24A420-A961-492E-82C0-69278B9C9A1D}" presName="compNode" presStyleCnt="0"/>
      <dgm:spPr/>
    </dgm:pt>
    <dgm:pt modelId="{1E0AF3A5-F434-44C9-97CE-C40F24E856BD}" type="pres">
      <dgm:prSet presAssocID="{9D24A420-A961-492E-82C0-69278B9C9A1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85E825E3-5916-4ACF-B515-E86AFEFCB49C}" type="pres">
      <dgm:prSet presAssocID="{9D24A420-A961-492E-82C0-69278B9C9A1D}" presName="iconSpace" presStyleCnt="0"/>
      <dgm:spPr/>
    </dgm:pt>
    <dgm:pt modelId="{6140013B-7FA7-41D3-BF8E-1EF2C26168E4}" type="pres">
      <dgm:prSet presAssocID="{9D24A420-A961-492E-82C0-69278B9C9A1D}" presName="parTx" presStyleLbl="revTx" presStyleIdx="2" presStyleCnt="4">
        <dgm:presLayoutVars>
          <dgm:chMax val="0"/>
          <dgm:chPref val="0"/>
        </dgm:presLayoutVars>
      </dgm:prSet>
      <dgm:spPr/>
    </dgm:pt>
    <dgm:pt modelId="{7B45FEE0-8D2C-4C41-8733-FA22AB1CFE46}" type="pres">
      <dgm:prSet presAssocID="{9D24A420-A961-492E-82C0-69278B9C9A1D}" presName="txSpace" presStyleCnt="0"/>
      <dgm:spPr/>
    </dgm:pt>
    <dgm:pt modelId="{3E7C3C25-C07B-440A-A3C1-FB058E15968D}" type="pres">
      <dgm:prSet presAssocID="{9D24A420-A961-492E-82C0-69278B9C9A1D}" presName="desTx" presStyleLbl="revTx" presStyleIdx="3" presStyleCnt="4">
        <dgm:presLayoutVars/>
      </dgm:prSet>
      <dgm:spPr/>
    </dgm:pt>
  </dgm:ptLst>
  <dgm:cxnLst>
    <dgm:cxn modelId="{F1E6E902-2F5B-49B7-B379-6A845E920A65}" srcId="{9D24A420-A961-492E-82C0-69278B9C9A1D}" destId="{6B8F9626-A6A8-43AA-B49D-DBD66468260C}" srcOrd="4" destOrd="0" parTransId="{F886EA39-132C-46A8-A83B-52EA8FA1DE20}" sibTransId="{E14F58CD-979F-4D78-8879-089B650C9F65}"/>
    <dgm:cxn modelId="{FB845D03-4175-427C-AB00-952A022AD3D3}" srcId="{DA840151-1253-4C03-923E-DD4E60257551}" destId="{0256F06C-9F03-4F58-9927-09F55D3E9CD1}" srcOrd="0" destOrd="0" parTransId="{20DD5E6F-BEE0-46E4-9565-FDAAFF5B97F6}" sibTransId="{9BA5EC8D-DA66-4751-8269-928C6A96141A}"/>
    <dgm:cxn modelId="{A6AA2B05-E035-4FF5-A436-6C2E26208447}" type="presOf" srcId="{9D24A420-A961-492E-82C0-69278B9C9A1D}" destId="{6140013B-7FA7-41D3-BF8E-1EF2C26168E4}" srcOrd="0" destOrd="0" presId="urn:microsoft.com/office/officeart/2018/2/layout/IconLabelDescriptionList"/>
    <dgm:cxn modelId="{05696508-4567-4274-9E03-12694E2E525E}" srcId="{9D24A420-A961-492E-82C0-69278B9C9A1D}" destId="{2246C883-00C5-42B6-9D1E-55525431EA29}" srcOrd="5" destOrd="0" parTransId="{E8D3D2E0-25B3-4BCF-B62F-FDFFC6B43A6E}" sibTransId="{F8B277BC-D783-4A64-848F-DEA651D848A8}"/>
    <dgm:cxn modelId="{72B31014-85BF-48F4-8320-7D5EC4A926CF}" type="presOf" srcId="{E86884EE-9EC9-44D9-9789-F6F589B09CDF}" destId="{3E7C3C25-C07B-440A-A3C1-FB058E15968D}" srcOrd="0" destOrd="0" presId="urn:microsoft.com/office/officeart/2018/2/layout/IconLabelDescriptionList"/>
    <dgm:cxn modelId="{7EEE4F29-7004-458B-8C43-DE857ECE3BD7}" type="presOf" srcId="{033A52E0-7AA1-4B3A-8A3B-541CA5E460DC}" destId="{3E7C3C25-C07B-440A-A3C1-FB058E15968D}" srcOrd="0" destOrd="2" presId="urn:microsoft.com/office/officeart/2018/2/layout/IconLabelDescriptionList"/>
    <dgm:cxn modelId="{010A343D-AD04-46B2-AB20-AEE91F2DB4E9}" srcId="{9D24A420-A961-492E-82C0-69278B9C9A1D}" destId="{9FB80064-7A9F-4D81-8E7A-7842915EB02C}" srcOrd="3" destOrd="0" parTransId="{3613C32C-5022-4EA6-9B50-7B0DB19E6BD9}" sibTransId="{473157EA-1C68-4774-8E50-6B283B245BF3}"/>
    <dgm:cxn modelId="{FE7B613D-F4E6-49D8-8451-D4517C64F153}" type="presOf" srcId="{DA840151-1253-4C03-923E-DD4E60257551}" destId="{B952EBF8-771A-4FB3-B502-C50C6335B723}" srcOrd="0" destOrd="0" presId="urn:microsoft.com/office/officeart/2018/2/layout/IconLabelDescriptionList"/>
    <dgm:cxn modelId="{99FE6665-8457-406C-BA03-149E000CA6F6}" srcId="{9D24A420-A961-492E-82C0-69278B9C9A1D}" destId="{2CAACE99-44B9-40BB-8761-4D0882A61079}" srcOrd="1" destOrd="0" parTransId="{11BC9F3C-5A59-4E5C-B4CF-62D6E865AA09}" sibTransId="{302D3DD5-8771-404F-B419-40EE2665E9CA}"/>
    <dgm:cxn modelId="{85696A94-7C21-4702-8621-098435DE7839}" type="presOf" srcId="{0256F06C-9F03-4F58-9927-09F55D3E9CD1}" destId="{FA5FE2A3-DDBD-4475-87F2-DB989862EA12}" srcOrd="0" destOrd="0" presId="urn:microsoft.com/office/officeart/2018/2/layout/IconLabelDescriptionList"/>
    <dgm:cxn modelId="{C6E65FA1-42A5-4D19-8B83-969AE7EBB6A6}" srcId="{DA840151-1253-4C03-923E-DD4E60257551}" destId="{9D24A420-A961-492E-82C0-69278B9C9A1D}" srcOrd="1" destOrd="0" parTransId="{38CE5173-2DBD-4118-B29B-08447966511F}" sibTransId="{755B1FDF-4942-4DAA-911F-70EEF9F61734}"/>
    <dgm:cxn modelId="{6200BDB7-7553-4C60-BA32-260E0685213E}" srcId="{9D24A420-A961-492E-82C0-69278B9C9A1D}" destId="{033A52E0-7AA1-4B3A-8A3B-541CA5E460DC}" srcOrd="2" destOrd="0" parTransId="{7E42AA59-9ABC-491E-9FC5-610CCDAF2B6F}" sibTransId="{F26E9977-3E16-407A-809F-40BDC946E35D}"/>
    <dgm:cxn modelId="{2F1927D1-3F05-4E1B-956D-755146FBFAA2}" type="presOf" srcId="{2246C883-00C5-42B6-9D1E-55525431EA29}" destId="{3E7C3C25-C07B-440A-A3C1-FB058E15968D}" srcOrd="0" destOrd="5" presId="urn:microsoft.com/office/officeart/2018/2/layout/IconLabelDescriptionList"/>
    <dgm:cxn modelId="{8B2B37D5-42E3-4BAF-9551-9457AAAEC37C}" srcId="{9D24A420-A961-492E-82C0-69278B9C9A1D}" destId="{E86884EE-9EC9-44D9-9789-F6F589B09CDF}" srcOrd="0" destOrd="0" parTransId="{AD883113-05B6-456B-98F1-724AD9E5FDC7}" sibTransId="{AEC00C2C-EA65-4ACC-8D1F-A5043F8DFB9C}"/>
    <dgm:cxn modelId="{B26AC3E7-E607-4548-B38B-73D28ADB200D}" type="presOf" srcId="{6B8F9626-A6A8-43AA-B49D-DBD66468260C}" destId="{3E7C3C25-C07B-440A-A3C1-FB058E15968D}" srcOrd="0" destOrd="4" presId="urn:microsoft.com/office/officeart/2018/2/layout/IconLabelDescriptionList"/>
    <dgm:cxn modelId="{B84FD7F3-D6D9-4EFE-BE95-DD341A23248B}" type="presOf" srcId="{2CAACE99-44B9-40BB-8761-4D0882A61079}" destId="{3E7C3C25-C07B-440A-A3C1-FB058E15968D}" srcOrd="0" destOrd="1" presId="urn:microsoft.com/office/officeart/2018/2/layout/IconLabelDescriptionList"/>
    <dgm:cxn modelId="{BD688DF7-B684-4644-857B-A98566B6BF6A}" type="presOf" srcId="{9FB80064-7A9F-4D81-8E7A-7842915EB02C}" destId="{3E7C3C25-C07B-440A-A3C1-FB058E15968D}" srcOrd="0" destOrd="3" presId="urn:microsoft.com/office/officeart/2018/2/layout/IconLabelDescriptionList"/>
    <dgm:cxn modelId="{4B4012FC-6073-4EE3-8F3D-E84F14B327D4}" type="presParOf" srcId="{B952EBF8-771A-4FB3-B502-C50C6335B723}" destId="{8A3462F0-9F94-4E75-9609-342A6311C413}" srcOrd="0" destOrd="0" presId="urn:microsoft.com/office/officeart/2018/2/layout/IconLabelDescriptionList"/>
    <dgm:cxn modelId="{9F691387-E313-4892-A5CA-E1E146D01901}" type="presParOf" srcId="{8A3462F0-9F94-4E75-9609-342A6311C413}" destId="{B139509E-4D43-4CC1-8A81-9EE7CE4A85F9}" srcOrd="0" destOrd="0" presId="urn:microsoft.com/office/officeart/2018/2/layout/IconLabelDescriptionList"/>
    <dgm:cxn modelId="{85EEDD16-7041-4B03-9FF5-F53126C7C489}" type="presParOf" srcId="{8A3462F0-9F94-4E75-9609-342A6311C413}" destId="{4FEB1399-826D-45C3-8D19-F0EC980CBB17}" srcOrd="1" destOrd="0" presId="urn:microsoft.com/office/officeart/2018/2/layout/IconLabelDescriptionList"/>
    <dgm:cxn modelId="{87C1F019-7C88-4889-AAE1-F20390A365C0}" type="presParOf" srcId="{8A3462F0-9F94-4E75-9609-342A6311C413}" destId="{FA5FE2A3-DDBD-4475-87F2-DB989862EA12}" srcOrd="2" destOrd="0" presId="urn:microsoft.com/office/officeart/2018/2/layout/IconLabelDescriptionList"/>
    <dgm:cxn modelId="{583B8516-D4DC-4520-A3F2-284537B597E5}" type="presParOf" srcId="{8A3462F0-9F94-4E75-9609-342A6311C413}" destId="{16EE95FB-8972-451D-8CB6-A6E4407654CE}" srcOrd="3" destOrd="0" presId="urn:microsoft.com/office/officeart/2018/2/layout/IconLabelDescriptionList"/>
    <dgm:cxn modelId="{5ADBB68A-615D-41B9-9D47-F139FA32DA36}" type="presParOf" srcId="{8A3462F0-9F94-4E75-9609-342A6311C413}" destId="{E3FA8EE8-74DF-4F5C-B53F-1243CC31FE67}" srcOrd="4" destOrd="0" presId="urn:microsoft.com/office/officeart/2018/2/layout/IconLabelDescriptionList"/>
    <dgm:cxn modelId="{D9816153-8B3B-4DEB-84BA-9EE0D7C28958}" type="presParOf" srcId="{B952EBF8-771A-4FB3-B502-C50C6335B723}" destId="{0F134EF0-3831-4CE5-A234-1B5F1FC4DBB9}" srcOrd="1" destOrd="0" presId="urn:microsoft.com/office/officeart/2018/2/layout/IconLabelDescriptionList"/>
    <dgm:cxn modelId="{973FA34E-1C0E-41D2-8BF9-5BA47FF773D6}" type="presParOf" srcId="{B952EBF8-771A-4FB3-B502-C50C6335B723}" destId="{45576154-26FA-4BC7-8D6A-BD47B766BEA1}" srcOrd="2" destOrd="0" presId="urn:microsoft.com/office/officeart/2018/2/layout/IconLabelDescriptionList"/>
    <dgm:cxn modelId="{CCA6E682-BBD1-4CB9-B580-27C8346B89F0}" type="presParOf" srcId="{45576154-26FA-4BC7-8D6A-BD47B766BEA1}" destId="{1E0AF3A5-F434-44C9-97CE-C40F24E856BD}" srcOrd="0" destOrd="0" presId="urn:microsoft.com/office/officeart/2018/2/layout/IconLabelDescriptionList"/>
    <dgm:cxn modelId="{4998910A-F531-4C97-8604-8CA4BFAE5DAE}" type="presParOf" srcId="{45576154-26FA-4BC7-8D6A-BD47B766BEA1}" destId="{85E825E3-5916-4ACF-B515-E86AFEFCB49C}" srcOrd="1" destOrd="0" presId="urn:microsoft.com/office/officeart/2018/2/layout/IconLabelDescriptionList"/>
    <dgm:cxn modelId="{4EE1627D-4661-4538-BBC1-3D13D6DCBD82}" type="presParOf" srcId="{45576154-26FA-4BC7-8D6A-BD47B766BEA1}" destId="{6140013B-7FA7-41D3-BF8E-1EF2C26168E4}" srcOrd="2" destOrd="0" presId="urn:microsoft.com/office/officeart/2018/2/layout/IconLabelDescriptionList"/>
    <dgm:cxn modelId="{2E6D86BF-A32B-46CF-AFC5-47DB4B8200B3}" type="presParOf" srcId="{45576154-26FA-4BC7-8D6A-BD47B766BEA1}" destId="{7B45FEE0-8D2C-4C41-8733-FA22AB1CFE46}" srcOrd="3" destOrd="0" presId="urn:microsoft.com/office/officeart/2018/2/layout/IconLabelDescriptionList"/>
    <dgm:cxn modelId="{12025D42-63C7-4755-9605-BEAE19F9DCDF}" type="presParOf" srcId="{45576154-26FA-4BC7-8D6A-BD47B766BEA1}" destId="{3E7C3C25-C07B-440A-A3C1-FB058E15968D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AA3C6C-959A-4FDB-BEA2-B1AB7D8349A4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577ADA4-8699-4FBD-8B75-56F1BEFF78F3}">
      <dgm:prSet/>
      <dgm:spPr/>
      <dgm:t>
        <a:bodyPr/>
        <a:lstStyle/>
        <a:p>
          <a:r>
            <a:rPr lang="fi-FI"/>
            <a:t>VUOROVAIKUTUS ON TOISEN KUUNTELEMISTA JA ITSENSÄ ILMAISEMISTA SANAÖÖISESTI JA SANATTOMASTI</a:t>
          </a:r>
          <a:endParaRPr lang="en-US"/>
        </a:p>
      </dgm:t>
    </dgm:pt>
    <dgm:pt modelId="{60932A8A-1DEE-4988-8503-DF711B8BFE75}" type="parTrans" cxnId="{FB83160E-2137-400E-96C1-3C9A5145A592}">
      <dgm:prSet/>
      <dgm:spPr/>
      <dgm:t>
        <a:bodyPr/>
        <a:lstStyle/>
        <a:p>
          <a:endParaRPr lang="en-US"/>
        </a:p>
      </dgm:t>
    </dgm:pt>
    <dgm:pt modelId="{1CC5D3F9-7E2B-40BD-B920-D08525BECDB5}" type="sibTrans" cxnId="{FB83160E-2137-400E-96C1-3C9A5145A592}">
      <dgm:prSet/>
      <dgm:spPr/>
      <dgm:t>
        <a:bodyPr/>
        <a:lstStyle/>
        <a:p>
          <a:endParaRPr lang="en-US"/>
        </a:p>
      </dgm:t>
    </dgm:pt>
    <dgm:pt modelId="{8B51DF16-9A78-45EC-805E-57FCFE8CADEC}">
      <dgm:prSet/>
      <dgm:spPr/>
      <dgm:t>
        <a:bodyPr/>
        <a:lstStyle/>
        <a:p>
          <a:r>
            <a:rPr lang="fi-FI"/>
            <a:t>VUOROVAIKUTUKSEEN VAIKUTTAVAT:</a:t>
          </a:r>
          <a:endParaRPr lang="en-US"/>
        </a:p>
      </dgm:t>
    </dgm:pt>
    <dgm:pt modelId="{A7166D68-F4F2-4E2D-8E7A-35B117863989}" type="parTrans" cxnId="{B96C4ADC-13D5-4BF5-8C75-4F506CCC766A}">
      <dgm:prSet/>
      <dgm:spPr/>
      <dgm:t>
        <a:bodyPr/>
        <a:lstStyle/>
        <a:p>
          <a:endParaRPr lang="en-US"/>
        </a:p>
      </dgm:t>
    </dgm:pt>
    <dgm:pt modelId="{9C1ADABB-FD54-434A-B681-17319B00FA9E}" type="sibTrans" cxnId="{B96C4ADC-13D5-4BF5-8C75-4F506CCC766A}">
      <dgm:prSet/>
      <dgm:spPr/>
      <dgm:t>
        <a:bodyPr/>
        <a:lstStyle/>
        <a:p>
          <a:endParaRPr lang="en-US"/>
        </a:p>
      </dgm:t>
    </dgm:pt>
    <dgm:pt modelId="{65930531-A774-4AF4-B2D8-E3C0E99E207B}">
      <dgm:prSet/>
      <dgm:spPr/>
      <dgm:t>
        <a:bodyPr/>
        <a:lstStyle/>
        <a:p>
          <a:r>
            <a:rPr lang="fi-FI"/>
            <a:t>OMA PERSOONALLISUUS JA ELÄMÄNHISTORIA</a:t>
          </a:r>
          <a:endParaRPr lang="en-US"/>
        </a:p>
      </dgm:t>
    </dgm:pt>
    <dgm:pt modelId="{45D51AD1-9367-4D69-8F14-96083E5687D6}" type="parTrans" cxnId="{FCE753A3-C484-4224-AC8C-577FB26AE03F}">
      <dgm:prSet/>
      <dgm:spPr/>
      <dgm:t>
        <a:bodyPr/>
        <a:lstStyle/>
        <a:p>
          <a:endParaRPr lang="en-US"/>
        </a:p>
      </dgm:t>
    </dgm:pt>
    <dgm:pt modelId="{FC29529F-AB91-4969-8422-42044BFA80D1}" type="sibTrans" cxnId="{FCE753A3-C484-4224-AC8C-577FB26AE03F}">
      <dgm:prSet/>
      <dgm:spPr/>
      <dgm:t>
        <a:bodyPr/>
        <a:lstStyle/>
        <a:p>
          <a:endParaRPr lang="en-US"/>
        </a:p>
      </dgm:t>
    </dgm:pt>
    <dgm:pt modelId="{E6D0D226-A9CA-4F26-8F87-7775D3534600}">
      <dgm:prSet/>
      <dgm:spPr/>
      <dgm:t>
        <a:bodyPr/>
        <a:lstStyle/>
        <a:p>
          <a:r>
            <a:rPr lang="fi-FI"/>
            <a:t>TUNNESUHTEET</a:t>
          </a:r>
          <a:endParaRPr lang="en-US"/>
        </a:p>
      </dgm:t>
    </dgm:pt>
    <dgm:pt modelId="{EB3B2462-C5B4-4DE9-B3B2-C3246514654A}" type="parTrans" cxnId="{0A6CA8A4-0B89-44D8-A533-1ED981E35632}">
      <dgm:prSet/>
      <dgm:spPr/>
      <dgm:t>
        <a:bodyPr/>
        <a:lstStyle/>
        <a:p>
          <a:endParaRPr lang="en-US"/>
        </a:p>
      </dgm:t>
    </dgm:pt>
    <dgm:pt modelId="{769B628F-D221-4E1C-8B4D-055A00A05016}" type="sibTrans" cxnId="{0A6CA8A4-0B89-44D8-A533-1ED981E35632}">
      <dgm:prSet/>
      <dgm:spPr/>
      <dgm:t>
        <a:bodyPr/>
        <a:lstStyle/>
        <a:p>
          <a:endParaRPr lang="en-US"/>
        </a:p>
      </dgm:t>
    </dgm:pt>
    <dgm:pt modelId="{D4C09D6D-02AD-4194-850B-E8EB05E5AEE8}">
      <dgm:prSet/>
      <dgm:spPr/>
      <dgm:t>
        <a:bodyPr/>
        <a:lstStyle/>
        <a:p>
          <a:r>
            <a:rPr lang="fi-FI"/>
            <a:t>VALTASUHTEET</a:t>
          </a:r>
          <a:endParaRPr lang="en-US"/>
        </a:p>
      </dgm:t>
    </dgm:pt>
    <dgm:pt modelId="{3F7D0AE0-BAE6-47F8-BA7F-D31B06004CB5}" type="parTrans" cxnId="{F20170A6-2A20-4B86-8156-97C0231D8B5E}">
      <dgm:prSet/>
      <dgm:spPr/>
      <dgm:t>
        <a:bodyPr/>
        <a:lstStyle/>
        <a:p>
          <a:endParaRPr lang="en-US"/>
        </a:p>
      </dgm:t>
    </dgm:pt>
    <dgm:pt modelId="{254ABF43-1E89-49D8-B03B-FE4FF39BAA33}" type="sibTrans" cxnId="{F20170A6-2A20-4B86-8156-97C0231D8B5E}">
      <dgm:prSet/>
      <dgm:spPr/>
      <dgm:t>
        <a:bodyPr/>
        <a:lstStyle/>
        <a:p>
          <a:endParaRPr lang="en-US"/>
        </a:p>
      </dgm:t>
    </dgm:pt>
    <dgm:pt modelId="{1208DA82-582C-4445-83A5-BE211F580710}">
      <dgm:prSet/>
      <dgm:spPr/>
      <dgm:t>
        <a:bodyPr/>
        <a:lstStyle/>
        <a:p>
          <a:r>
            <a:rPr lang="fi-FI"/>
            <a:t>YMPÄRISTÖTEKIJÄT</a:t>
          </a:r>
          <a:endParaRPr lang="en-US"/>
        </a:p>
      </dgm:t>
    </dgm:pt>
    <dgm:pt modelId="{CD68C87A-7365-45D6-803D-3F49C4574B37}" type="parTrans" cxnId="{58F7A47E-4435-4495-8C2C-09BA005CD5B4}">
      <dgm:prSet/>
      <dgm:spPr/>
      <dgm:t>
        <a:bodyPr/>
        <a:lstStyle/>
        <a:p>
          <a:endParaRPr lang="en-US"/>
        </a:p>
      </dgm:t>
    </dgm:pt>
    <dgm:pt modelId="{9677BD32-AF3D-41CE-80DA-9AA74C1CEEF8}" type="sibTrans" cxnId="{58F7A47E-4435-4495-8C2C-09BA005CD5B4}">
      <dgm:prSet/>
      <dgm:spPr/>
      <dgm:t>
        <a:bodyPr/>
        <a:lstStyle/>
        <a:p>
          <a:endParaRPr lang="en-US"/>
        </a:p>
      </dgm:t>
    </dgm:pt>
    <dgm:pt modelId="{5DCEB5C5-5437-450B-B4BD-22C3D197F2C5}" type="pres">
      <dgm:prSet presAssocID="{03AA3C6C-959A-4FDB-BEA2-B1AB7D8349A4}" presName="Name0" presStyleCnt="0">
        <dgm:presLayoutVars>
          <dgm:dir/>
          <dgm:animLvl val="lvl"/>
          <dgm:resizeHandles val="exact"/>
        </dgm:presLayoutVars>
      </dgm:prSet>
      <dgm:spPr/>
    </dgm:pt>
    <dgm:pt modelId="{B03CE29B-531E-4B79-A244-B033262987D2}" type="pres">
      <dgm:prSet presAssocID="{7577ADA4-8699-4FBD-8B75-56F1BEFF78F3}" presName="composite" presStyleCnt="0"/>
      <dgm:spPr/>
    </dgm:pt>
    <dgm:pt modelId="{9AE529E4-F653-4526-AF43-470A3CB9AADE}" type="pres">
      <dgm:prSet presAssocID="{7577ADA4-8699-4FBD-8B75-56F1BEFF78F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8159C98-9B82-479F-8168-F3818C847CE3}" type="pres">
      <dgm:prSet presAssocID="{7577ADA4-8699-4FBD-8B75-56F1BEFF78F3}" presName="desTx" presStyleLbl="alignAccFollowNode1" presStyleIdx="0" presStyleCnt="2">
        <dgm:presLayoutVars>
          <dgm:bulletEnabled val="1"/>
        </dgm:presLayoutVars>
      </dgm:prSet>
      <dgm:spPr/>
    </dgm:pt>
    <dgm:pt modelId="{1BDF2B09-44E8-4D53-8466-0979CF113F86}" type="pres">
      <dgm:prSet presAssocID="{1CC5D3F9-7E2B-40BD-B920-D08525BECDB5}" presName="space" presStyleCnt="0"/>
      <dgm:spPr/>
    </dgm:pt>
    <dgm:pt modelId="{19A70982-6141-4287-AD34-93C18217624C}" type="pres">
      <dgm:prSet presAssocID="{8B51DF16-9A78-45EC-805E-57FCFE8CADEC}" presName="composite" presStyleCnt="0"/>
      <dgm:spPr/>
    </dgm:pt>
    <dgm:pt modelId="{401AD8D7-C413-4C8F-A062-C2BFFF302E5C}" type="pres">
      <dgm:prSet presAssocID="{8B51DF16-9A78-45EC-805E-57FCFE8CADE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001289C2-8E76-49DC-BDC3-DD1DAF21848F}" type="pres">
      <dgm:prSet presAssocID="{8B51DF16-9A78-45EC-805E-57FCFE8CADEC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B83160E-2137-400E-96C1-3C9A5145A592}" srcId="{03AA3C6C-959A-4FDB-BEA2-B1AB7D8349A4}" destId="{7577ADA4-8699-4FBD-8B75-56F1BEFF78F3}" srcOrd="0" destOrd="0" parTransId="{60932A8A-1DEE-4988-8503-DF711B8BFE75}" sibTransId="{1CC5D3F9-7E2B-40BD-B920-D08525BECDB5}"/>
    <dgm:cxn modelId="{A1531526-E339-4FC2-B031-6F16D22C5A10}" type="presOf" srcId="{1208DA82-582C-4445-83A5-BE211F580710}" destId="{001289C2-8E76-49DC-BDC3-DD1DAF21848F}" srcOrd="0" destOrd="3" presId="urn:microsoft.com/office/officeart/2005/8/layout/hList1"/>
    <dgm:cxn modelId="{06687033-66C3-43B7-AB7C-185B76B563D6}" type="presOf" srcId="{E6D0D226-A9CA-4F26-8F87-7775D3534600}" destId="{001289C2-8E76-49DC-BDC3-DD1DAF21848F}" srcOrd="0" destOrd="1" presId="urn:microsoft.com/office/officeart/2005/8/layout/hList1"/>
    <dgm:cxn modelId="{B86CD44C-F054-48E3-B540-210029D4F7E0}" type="presOf" srcId="{8B51DF16-9A78-45EC-805E-57FCFE8CADEC}" destId="{401AD8D7-C413-4C8F-A062-C2BFFF302E5C}" srcOrd="0" destOrd="0" presId="urn:microsoft.com/office/officeart/2005/8/layout/hList1"/>
    <dgm:cxn modelId="{58F7A47E-4435-4495-8C2C-09BA005CD5B4}" srcId="{8B51DF16-9A78-45EC-805E-57FCFE8CADEC}" destId="{1208DA82-582C-4445-83A5-BE211F580710}" srcOrd="3" destOrd="0" parTransId="{CD68C87A-7365-45D6-803D-3F49C4574B37}" sibTransId="{9677BD32-AF3D-41CE-80DA-9AA74C1CEEF8}"/>
    <dgm:cxn modelId="{9E43A085-B846-4515-8444-C31D38107C88}" type="presOf" srcId="{65930531-A774-4AF4-B2D8-E3C0E99E207B}" destId="{001289C2-8E76-49DC-BDC3-DD1DAF21848F}" srcOrd="0" destOrd="0" presId="urn:microsoft.com/office/officeart/2005/8/layout/hList1"/>
    <dgm:cxn modelId="{FCE753A3-C484-4224-AC8C-577FB26AE03F}" srcId="{8B51DF16-9A78-45EC-805E-57FCFE8CADEC}" destId="{65930531-A774-4AF4-B2D8-E3C0E99E207B}" srcOrd="0" destOrd="0" parTransId="{45D51AD1-9367-4D69-8F14-96083E5687D6}" sibTransId="{FC29529F-AB91-4969-8422-42044BFA80D1}"/>
    <dgm:cxn modelId="{0A6CA8A4-0B89-44D8-A533-1ED981E35632}" srcId="{8B51DF16-9A78-45EC-805E-57FCFE8CADEC}" destId="{E6D0D226-A9CA-4F26-8F87-7775D3534600}" srcOrd="1" destOrd="0" parTransId="{EB3B2462-C5B4-4DE9-B3B2-C3246514654A}" sibTransId="{769B628F-D221-4E1C-8B4D-055A00A05016}"/>
    <dgm:cxn modelId="{F20170A6-2A20-4B86-8156-97C0231D8B5E}" srcId="{8B51DF16-9A78-45EC-805E-57FCFE8CADEC}" destId="{D4C09D6D-02AD-4194-850B-E8EB05E5AEE8}" srcOrd="2" destOrd="0" parTransId="{3F7D0AE0-BAE6-47F8-BA7F-D31B06004CB5}" sibTransId="{254ABF43-1E89-49D8-B03B-FE4FF39BAA33}"/>
    <dgm:cxn modelId="{A9D6D3AB-6876-487E-90AD-869B8DFF7BF9}" type="presOf" srcId="{7577ADA4-8699-4FBD-8B75-56F1BEFF78F3}" destId="{9AE529E4-F653-4526-AF43-470A3CB9AADE}" srcOrd="0" destOrd="0" presId="urn:microsoft.com/office/officeart/2005/8/layout/hList1"/>
    <dgm:cxn modelId="{DD6BECBF-5022-42C7-9A02-C0FE668C039D}" type="presOf" srcId="{03AA3C6C-959A-4FDB-BEA2-B1AB7D8349A4}" destId="{5DCEB5C5-5437-450B-B4BD-22C3D197F2C5}" srcOrd="0" destOrd="0" presId="urn:microsoft.com/office/officeart/2005/8/layout/hList1"/>
    <dgm:cxn modelId="{79E17AD4-63BC-41D8-94C9-2BB9E790B0A1}" type="presOf" srcId="{D4C09D6D-02AD-4194-850B-E8EB05E5AEE8}" destId="{001289C2-8E76-49DC-BDC3-DD1DAF21848F}" srcOrd="0" destOrd="2" presId="urn:microsoft.com/office/officeart/2005/8/layout/hList1"/>
    <dgm:cxn modelId="{B96C4ADC-13D5-4BF5-8C75-4F506CCC766A}" srcId="{03AA3C6C-959A-4FDB-BEA2-B1AB7D8349A4}" destId="{8B51DF16-9A78-45EC-805E-57FCFE8CADEC}" srcOrd="1" destOrd="0" parTransId="{A7166D68-F4F2-4E2D-8E7A-35B117863989}" sibTransId="{9C1ADABB-FD54-434A-B681-17319B00FA9E}"/>
    <dgm:cxn modelId="{B47FA69E-F150-4223-B07A-8E1EC80ED08A}" type="presParOf" srcId="{5DCEB5C5-5437-450B-B4BD-22C3D197F2C5}" destId="{B03CE29B-531E-4B79-A244-B033262987D2}" srcOrd="0" destOrd="0" presId="urn:microsoft.com/office/officeart/2005/8/layout/hList1"/>
    <dgm:cxn modelId="{7886929F-A2D7-4BBB-9F2B-7DB7C88A0863}" type="presParOf" srcId="{B03CE29B-531E-4B79-A244-B033262987D2}" destId="{9AE529E4-F653-4526-AF43-470A3CB9AADE}" srcOrd="0" destOrd="0" presId="urn:microsoft.com/office/officeart/2005/8/layout/hList1"/>
    <dgm:cxn modelId="{0E2B1F68-8448-4613-98D7-71ABCB3CB2E4}" type="presParOf" srcId="{B03CE29B-531E-4B79-A244-B033262987D2}" destId="{A8159C98-9B82-479F-8168-F3818C847CE3}" srcOrd="1" destOrd="0" presId="urn:microsoft.com/office/officeart/2005/8/layout/hList1"/>
    <dgm:cxn modelId="{9B5C01DE-FC4B-4FB2-8A0B-C6CAE07913DF}" type="presParOf" srcId="{5DCEB5C5-5437-450B-B4BD-22C3D197F2C5}" destId="{1BDF2B09-44E8-4D53-8466-0979CF113F86}" srcOrd="1" destOrd="0" presId="urn:microsoft.com/office/officeart/2005/8/layout/hList1"/>
    <dgm:cxn modelId="{6D553594-7025-49AA-BB2D-0FC19DFA065D}" type="presParOf" srcId="{5DCEB5C5-5437-450B-B4BD-22C3D197F2C5}" destId="{19A70982-6141-4287-AD34-93C18217624C}" srcOrd="2" destOrd="0" presId="urn:microsoft.com/office/officeart/2005/8/layout/hList1"/>
    <dgm:cxn modelId="{4061C56E-EB65-49BE-AD54-742BAF276B0D}" type="presParOf" srcId="{19A70982-6141-4287-AD34-93C18217624C}" destId="{401AD8D7-C413-4C8F-A062-C2BFFF302E5C}" srcOrd="0" destOrd="0" presId="urn:microsoft.com/office/officeart/2005/8/layout/hList1"/>
    <dgm:cxn modelId="{EF7DB9A5-F38E-4F4F-94F7-D6E50FD8C68A}" type="presParOf" srcId="{19A70982-6141-4287-AD34-93C18217624C}" destId="{001289C2-8E76-49DC-BDC3-DD1DAF21848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02F465-174D-4931-8237-C0BB5ECAB5E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7091BED-B8D3-4CFD-9B62-E043D9E2C0C9}">
      <dgm:prSet/>
      <dgm:spPr/>
      <dgm:t>
        <a:bodyPr/>
        <a:lstStyle/>
        <a:p>
          <a:r>
            <a:rPr lang="fi-FI"/>
            <a:t>TEMPERAMENTTI = SYNNYNNÄINEN TAIPUMUS REAGOIDA ERILAISISSA TILANTEISSA, VARSINKIN SOSIAALISISSA TILANTEISSA</a:t>
          </a:r>
          <a:endParaRPr lang="en-US"/>
        </a:p>
      </dgm:t>
    </dgm:pt>
    <dgm:pt modelId="{266C87F6-1C3D-41AE-9E1A-C9B1EFC52BE8}" type="parTrans" cxnId="{A18FC674-28B3-4D03-B92E-0309472BDC12}">
      <dgm:prSet/>
      <dgm:spPr/>
      <dgm:t>
        <a:bodyPr/>
        <a:lstStyle/>
        <a:p>
          <a:endParaRPr lang="en-US"/>
        </a:p>
      </dgm:t>
    </dgm:pt>
    <dgm:pt modelId="{362D2226-04DC-4F84-B18F-4155A2D8F15F}" type="sibTrans" cxnId="{A18FC674-28B3-4D03-B92E-0309472BDC12}">
      <dgm:prSet/>
      <dgm:spPr/>
      <dgm:t>
        <a:bodyPr/>
        <a:lstStyle/>
        <a:p>
          <a:endParaRPr lang="en-US"/>
        </a:p>
      </dgm:t>
    </dgm:pt>
    <dgm:pt modelId="{F3980077-7EB5-4682-B5D1-41FBA8CBAAEE}">
      <dgm:prSet/>
      <dgm:spPr/>
      <dgm:t>
        <a:bodyPr/>
        <a:lstStyle/>
        <a:p>
          <a:r>
            <a:rPr lang="fi-FI"/>
            <a:t>YKSI TAPA JÄSENTÄÄ ON ; FLEGMAATIKKO, SANGVIINIKKO, KOLEERIKKO, MELANKOOLIKKO (ILMAISTAAN VÄREINÄ)</a:t>
          </a:r>
          <a:endParaRPr lang="en-US"/>
        </a:p>
      </dgm:t>
    </dgm:pt>
    <dgm:pt modelId="{89879FF6-3B3C-4FB4-AE5A-6735063AE5C4}" type="parTrans" cxnId="{0C285038-54C1-49F4-8A01-7B8F1BC12D8E}">
      <dgm:prSet/>
      <dgm:spPr/>
      <dgm:t>
        <a:bodyPr/>
        <a:lstStyle/>
        <a:p>
          <a:endParaRPr lang="en-US"/>
        </a:p>
      </dgm:t>
    </dgm:pt>
    <dgm:pt modelId="{FC950C0C-1396-4CAE-AF01-434FC8A26991}" type="sibTrans" cxnId="{0C285038-54C1-49F4-8A01-7B8F1BC12D8E}">
      <dgm:prSet/>
      <dgm:spPr/>
      <dgm:t>
        <a:bodyPr/>
        <a:lstStyle/>
        <a:p>
          <a:endParaRPr lang="en-US"/>
        </a:p>
      </dgm:t>
    </dgm:pt>
    <dgm:pt modelId="{40C3822C-E7BD-44D7-BBC2-02E11413F5F3}">
      <dgm:prSet/>
      <dgm:spPr/>
      <dgm:t>
        <a:bodyPr/>
        <a:lstStyle/>
        <a:p>
          <a:r>
            <a:rPr lang="fi-FI"/>
            <a:t>VUOROVAIKUTUKSEEN VAIKUTTAA MYÖS OMA ITSETUNTO JA MINÄKÄSITYS</a:t>
          </a:r>
          <a:endParaRPr lang="en-US"/>
        </a:p>
      </dgm:t>
    </dgm:pt>
    <dgm:pt modelId="{4078AE35-C7E0-4C91-8513-F4F1FBA1D5B4}" type="parTrans" cxnId="{621DB5FC-87A5-4B41-BD27-612508453A33}">
      <dgm:prSet/>
      <dgm:spPr/>
      <dgm:t>
        <a:bodyPr/>
        <a:lstStyle/>
        <a:p>
          <a:endParaRPr lang="en-US"/>
        </a:p>
      </dgm:t>
    </dgm:pt>
    <dgm:pt modelId="{F5C97083-B11D-451C-AE16-342FC68D3178}" type="sibTrans" cxnId="{621DB5FC-87A5-4B41-BD27-612508453A33}">
      <dgm:prSet/>
      <dgm:spPr/>
      <dgm:t>
        <a:bodyPr/>
        <a:lstStyle/>
        <a:p>
          <a:endParaRPr lang="en-US"/>
        </a:p>
      </dgm:t>
    </dgm:pt>
    <dgm:pt modelId="{A697F0B6-6911-4733-AA20-EF65CE6DC03B}" type="pres">
      <dgm:prSet presAssocID="{9B02F465-174D-4931-8237-C0BB5ECAB5E2}" presName="linear" presStyleCnt="0">
        <dgm:presLayoutVars>
          <dgm:animLvl val="lvl"/>
          <dgm:resizeHandles val="exact"/>
        </dgm:presLayoutVars>
      </dgm:prSet>
      <dgm:spPr/>
    </dgm:pt>
    <dgm:pt modelId="{4405099D-616A-41C2-B4E9-3752141F3122}" type="pres">
      <dgm:prSet presAssocID="{97091BED-B8D3-4CFD-9B62-E043D9E2C0C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5E6A240-4FB7-4425-925B-92667A08EAF9}" type="pres">
      <dgm:prSet presAssocID="{362D2226-04DC-4F84-B18F-4155A2D8F15F}" presName="spacer" presStyleCnt="0"/>
      <dgm:spPr/>
    </dgm:pt>
    <dgm:pt modelId="{0022058E-225D-43A5-A091-D5E3FCAEC177}" type="pres">
      <dgm:prSet presAssocID="{F3980077-7EB5-4682-B5D1-41FBA8CBAA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75D795E-C295-4DEE-9D10-AF413770E128}" type="pres">
      <dgm:prSet presAssocID="{FC950C0C-1396-4CAE-AF01-434FC8A26991}" presName="spacer" presStyleCnt="0"/>
      <dgm:spPr/>
    </dgm:pt>
    <dgm:pt modelId="{FA2E55F6-D0E3-495F-9E3E-991D33A69386}" type="pres">
      <dgm:prSet presAssocID="{40C3822C-E7BD-44D7-BBC2-02E11413F5F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709B837-E004-427C-B4A7-0796B4F60F73}" type="presOf" srcId="{F3980077-7EB5-4682-B5D1-41FBA8CBAAEE}" destId="{0022058E-225D-43A5-A091-D5E3FCAEC177}" srcOrd="0" destOrd="0" presId="urn:microsoft.com/office/officeart/2005/8/layout/vList2"/>
    <dgm:cxn modelId="{0C285038-54C1-49F4-8A01-7B8F1BC12D8E}" srcId="{9B02F465-174D-4931-8237-C0BB5ECAB5E2}" destId="{F3980077-7EB5-4682-B5D1-41FBA8CBAAEE}" srcOrd="1" destOrd="0" parTransId="{89879FF6-3B3C-4FB4-AE5A-6735063AE5C4}" sibTransId="{FC950C0C-1396-4CAE-AF01-434FC8A26991}"/>
    <dgm:cxn modelId="{A18FC674-28B3-4D03-B92E-0309472BDC12}" srcId="{9B02F465-174D-4931-8237-C0BB5ECAB5E2}" destId="{97091BED-B8D3-4CFD-9B62-E043D9E2C0C9}" srcOrd="0" destOrd="0" parTransId="{266C87F6-1C3D-41AE-9E1A-C9B1EFC52BE8}" sibTransId="{362D2226-04DC-4F84-B18F-4155A2D8F15F}"/>
    <dgm:cxn modelId="{78BEE3A3-1121-44BF-A2D7-30E789FBDE21}" type="presOf" srcId="{97091BED-B8D3-4CFD-9B62-E043D9E2C0C9}" destId="{4405099D-616A-41C2-B4E9-3752141F3122}" srcOrd="0" destOrd="0" presId="urn:microsoft.com/office/officeart/2005/8/layout/vList2"/>
    <dgm:cxn modelId="{6D590BB9-92B3-4C46-B34D-160ACAFDB4E8}" type="presOf" srcId="{40C3822C-E7BD-44D7-BBC2-02E11413F5F3}" destId="{FA2E55F6-D0E3-495F-9E3E-991D33A69386}" srcOrd="0" destOrd="0" presId="urn:microsoft.com/office/officeart/2005/8/layout/vList2"/>
    <dgm:cxn modelId="{E696F5FA-A52C-4DEE-BE46-1DFA2C29FB3F}" type="presOf" srcId="{9B02F465-174D-4931-8237-C0BB5ECAB5E2}" destId="{A697F0B6-6911-4733-AA20-EF65CE6DC03B}" srcOrd="0" destOrd="0" presId="urn:microsoft.com/office/officeart/2005/8/layout/vList2"/>
    <dgm:cxn modelId="{621DB5FC-87A5-4B41-BD27-612508453A33}" srcId="{9B02F465-174D-4931-8237-C0BB5ECAB5E2}" destId="{40C3822C-E7BD-44D7-BBC2-02E11413F5F3}" srcOrd="2" destOrd="0" parTransId="{4078AE35-C7E0-4C91-8513-F4F1FBA1D5B4}" sibTransId="{F5C97083-B11D-451C-AE16-342FC68D3178}"/>
    <dgm:cxn modelId="{B5917C87-4911-4149-BCEE-E2B98A0F4944}" type="presParOf" srcId="{A697F0B6-6911-4733-AA20-EF65CE6DC03B}" destId="{4405099D-616A-41C2-B4E9-3752141F3122}" srcOrd="0" destOrd="0" presId="urn:microsoft.com/office/officeart/2005/8/layout/vList2"/>
    <dgm:cxn modelId="{7E7F6B30-68AF-4099-8406-4C58EAD67B9E}" type="presParOf" srcId="{A697F0B6-6911-4733-AA20-EF65CE6DC03B}" destId="{45E6A240-4FB7-4425-925B-92667A08EAF9}" srcOrd="1" destOrd="0" presId="urn:microsoft.com/office/officeart/2005/8/layout/vList2"/>
    <dgm:cxn modelId="{15D4C4E1-6CAB-4878-A3C0-9CB17FDE9F29}" type="presParOf" srcId="{A697F0B6-6911-4733-AA20-EF65CE6DC03B}" destId="{0022058E-225D-43A5-A091-D5E3FCAEC177}" srcOrd="2" destOrd="0" presId="urn:microsoft.com/office/officeart/2005/8/layout/vList2"/>
    <dgm:cxn modelId="{EE0C50D5-0F8A-4A95-ADAA-CFE20B079846}" type="presParOf" srcId="{A697F0B6-6911-4733-AA20-EF65CE6DC03B}" destId="{C75D795E-C295-4DEE-9D10-AF413770E128}" srcOrd="3" destOrd="0" presId="urn:microsoft.com/office/officeart/2005/8/layout/vList2"/>
    <dgm:cxn modelId="{5A9D8F5C-CA98-44E6-ADBE-E2A0EA10E16C}" type="presParOf" srcId="{A697F0B6-6911-4733-AA20-EF65CE6DC03B}" destId="{FA2E55F6-D0E3-495F-9E3E-991D33A6938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E03DC2-742F-433F-A96B-5143C519CAAD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FFD92A0D-CCF9-4124-9E79-7BFDC7CD6832}">
      <dgm:prSet/>
      <dgm:spPr/>
      <dgm:t>
        <a:bodyPr/>
        <a:lstStyle/>
        <a:p>
          <a:pPr>
            <a:defRPr b="1"/>
          </a:pPr>
          <a:r>
            <a:rPr lang="fi-FI"/>
            <a:t>80 – 90% VIESTINNÄSTÄMME ON SANATONTA</a:t>
          </a:r>
          <a:endParaRPr lang="en-US"/>
        </a:p>
      </dgm:t>
    </dgm:pt>
    <dgm:pt modelId="{57F09908-4A0F-42B9-AC80-6D58A2E3B149}" type="parTrans" cxnId="{6E713C74-2310-4EE9-A6D7-26EFBC22955D}">
      <dgm:prSet/>
      <dgm:spPr/>
      <dgm:t>
        <a:bodyPr/>
        <a:lstStyle/>
        <a:p>
          <a:endParaRPr lang="en-US"/>
        </a:p>
      </dgm:t>
    </dgm:pt>
    <dgm:pt modelId="{FB22F567-4BE0-48BE-A7B7-1F79BE53BC43}" type="sibTrans" cxnId="{6E713C74-2310-4EE9-A6D7-26EFBC22955D}">
      <dgm:prSet/>
      <dgm:spPr/>
      <dgm:t>
        <a:bodyPr/>
        <a:lstStyle/>
        <a:p>
          <a:endParaRPr lang="en-US"/>
        </a:p>
      </dgm:t>
    </dgm:pt>
    <dgm:pt modelId="{59F647F0-5FEE-4AE5-990B-A3D8A9E8AC84}">
      <dgm:prSet/>
      <dgm:spPr/>
      <dgm:t>
        <a:bodyPr/>
        <a:lstStyle/>
        <a:p>
          <a:pPr>
            <a:defRPr b="1"/>
          </a:pPr>
          <a:r>
            <a:rPr lang="fi-FI"/>
            <a:t>SANATON VIESTINTÄ ON UKOTTAVAMPAA KUIN SANALLINEN, JOS NE OVAT RISTIRIIDASSA KESKENÄÄN</a:t>
          </a:r>
          <a:endParaRPr lang="en-US"/>
        </a:p>
      </dgm:t>
    </dgm:pt>
    <dgm:pt modelId="{434E0279-ED2B-41D0-97E6-1084C9BCA7D1}" type="parTrans" cxnId="{A5387448-3320-4B53-BA40-161662876A4C}">
      <dgm:prSet/>
      <dgm:spPr/>
      <dgm:t>
        <a:bodyPr/>
        <a:lstStyle/>
        <a:p>
          <a:endParaRPr lang="en-US"/>
        </a:p>
      </dgm:t>
    </dgm:pt>
    <dgm:pt modelId="{59A6D736-F02F-4CA5-836C-5DE3A629FEB6}" type="sibTrans" cxnId="{A5387448-3320-4B53-BA40-161662876A4C}">
      <dgm:prSet/>
      <dgm:spPr/>
      <dgm:t>
        <a:bodyPr/>
        <a:lstStyle/>
        <a:p>
          <a:endParaRPr lang="en-US"/>
        </a:p>
      </dgm:t>
    </dgm:pt>
    <dgm:pt modelId="{68733198-715B-4B64-8C2E-1FB3569CF361}">
      <dgm:prSet/>
      <dgm:spPr/>
      <dgm:t>
        <a:bodyPr/>
        <a:lstStyle/>
        <a:p>
          <a:pPr>
            <a:defRPr b="1"/>
          </a:pPr>
          <a:r>
            <a:rPr lang="fi-FI"/>
            <a:t>SANATONTA VIESTINTÄÄ ON:</a:t>
          </a:r>
          <a:endParaRPr lang="en-US"/>
        </a:p>
      </dgm:t>
    </dgm:pt>
    <dgm:pt modelId="{ADAC3CBB-4572-4451-BFD7-AD8A4CB88DC9}" type="parTrans" cxnId="{B6817D0B-0496-4BEF-A184-D0E4B88152D1}">
      <dgm:prSet/>
      <dgm:spPr/>
      <dgm:t>
        <a:bodyPr/>
        <a:lstStyle/>
        <a:p>
          <a:endParaRPr lang="en-US"/>
        </a:p>
      </dgm:t>
    </dgm:pt>
    <dgm:pt modelId="{2EAA4148-D089-4C73-8718-E1DFDD8DEFD8}" type="sibTrans" cxnId="{B6817D0B-0496-4BEF-A184-D0E4B88152D1}">
      <dgm:prSet/>
      <dgm:spPr/>
      <dgm:t>
        <a:bodyPr/>
        <a:lstStyle/>
        <a:p>
          <a:endParaRPr lang="en-US"/>
        </a:p>
      </dgm:t>
    </dgm:pt>
    <dgm:pt modelId="{374A825C-ABE4-49F4-A1C4-1BAEB3F1038E}">
      <dgm:prSet/>
      <dgm:spPr/>
      <dgm:t>
        <a:bodyPr/>
        <a:lstStyle/>
        <a:p>
          <a:r>
            <a:rPr lang="fi-FI"/>
            <a:t>ILMEET JA ELEET</a:t>
          </a:r>
          <a:endParaRPr lang="en-US"/>
        </a:p>
      </dgm:t>
    </dgm:pt>
    <dgm:pt modelId="{E5368D38-1E34-4579-8E4E-323FCA0F8E28}" type="parTrans" cxnId="{6A46DEF4-9FB5-4AFB-8168-8A1AD189B441}">
      <dgm:prSet/>
      <dgm:spPr/>
      <dgm:t>
        <a:bodyPr/>
        <a:lstStyle/>
        <a:p>
          <a:endParaRPr lang="en-US"/>
        </a:p>
      </dgm:t>
    </dgm:pt>
    <dgm:pt modelId="{4C6A3A6F-BCA3-4891-A603-824CB77F1072}" type="sibTrans" cxnId="{6A46DEF4-9FB5-4AFB-8168-8A1AD189B441}">
      <dgm:prSet/>
      <dgm:spPr/>
      <dgm:t>
        <a:bodyPr/>
        <a:lstStyle/>
        <a:p>
          <a:endParaRPr lang="en-US"/>
        </a:p>
      </dgm:t>
    </dgm:pt>
    <dgm:pt modelId="{B4DB2652-207B-46EC-92D2-93A8A172B914}">
      <dgm:prSet/>
      <dgm:spPr/>
      <dgm:t>
        <a:bodyPr/>
        <a:lstStyle/>
        <a:p>
          <a:r>
            <a:rPr lang="fi-FI"/>
            <a:t>TEOT</a:t>
          </a:r>
          <a:endParaRPr lang="en-US"/>
        </a:p>
      </dgm:t>
    </dgm:pt>
    <dgm:pt modelId="{FBF88312-FE84-4041-82AF-84EF8E8191FE}" type="parTrans" cxnId="{590776C9-2B15-4D6C-B96A-C63ABD3427CD}">
      <dgm:prSet/>
      <dgm:spPr/>
      <dgm:t>
        <a:bodyPr/>
        <a:lstStyle/>
        <a:p>
          <a:endParaRPr lang="en-US"/>
        </a:p>
      </dgm:t>
    </dgm:pt>
    <dgm:pt modelId="{35C1D34F-A221-49E5-A658-DB4C8BDE34BB}" type="sibTrans" cxnId="{590776C9-2B15-4D6C-B96A-C63ABD3427CD}">
      <dgm:prSet/>
      <dgm:spPr/>
      <dgm:t>
        <a:bodyPr/>
        <a:lstStyle/>
        <a:p>
          <a:endParaRPr lang="en-US"/>
        </a:p>
      </dgm:t>
    </dgm:pt>
    <dgm:pt modelId="{B142B7B8-C379-40F1-AC45-16CBD927085A}">
      <dgm:prSet/>
      <dgm:spPr/>
      <dgm:t>
        <a:bodyPr/>
        <a:lstStyle/>
        <a:p>
          <a:r>
            <a:rPr lang="fi-FI"/>
            <a:t>ESINEET</a:t>
          </a:r>
          <a:endParaRPr lang="en-US"/>
        </a:p>
      </dgm:t>
    </dgm:pt>
    <dgm:pt modelId="{66D08D02-B349-40B4-9FFB-8FF935FD998D}" type="parTrans" cxnId="{62A41FBF-B929-496B-9E1D-6DF035BCF16D}">
      <dgm:prSet/>
      <dgm:spPr/>
      <dgm:t>
        <a:bodyPr/>
        <a:lstStyle/>
        <a:p>
          <a:endParaRPr lang="en-US"/>
        </a:p>
      </dgm:t>
    </dgm:pt>
    <dgm:pt modelId="{0EDB1D00-69EA-4276-BB7D-022393DC99B5}" type="sibTrans" cxnId="{62A41FBF-B929-496B-9E1D-6DF035BCF16D}">
      <dgm:prSet/>
      <dgm:spPr/>
      <dgm:t>
        <a:bodyPr/>
        <a:lstStyle/>
        <a:p>
          <a:endParaRPr lang="en-US"/>
        </a:p>
      </dgm:t>
    </dgm:pt>
    <dgm:pt modelId="{F7E14191-0844-43E1-9ACC-920DC5F394C5}">
      <dgm:prSet/>
      <dgm:spPr/>
      <dgm:t>
        <a:bodyPr/>
        <a:lstStyle/>
        <a:p>
          <a:r>
            <a:rPr lang="fi-FI"/>
            <a:t>REVIIRI JA KEHON KIELI</a:t>
          </a:r>
          <a:endParaRPr lang="en-US"/>
        </a:p>
      </dgm:t>
    </dgm:pt>
    <dgm:pt modelId="{1915DD0D-53E6-48C4-B7A4-5E55E0DE3370}" type="parTrans" cxnId="{4A793BB1-393C-466B-8857-26140308950E}">
      <dgm:prSet/>
      <dgm:spPr/>
      <dgm:t>
        <a:bodyPr/>
        <a:lstStyle/>
        <a:p>
          <a:endParaRPr lang="en-US"/>
        </a:p>
      </dgm:t>
    </dgm:pt>
    <dgm:pt modelId="{0C1FF398-27F0-40A0-A751-3595127DAA66}" type="sibTrans" cxnId="{4A793BB1-393C-466B-8857-26140308950E}">
      <dgm:prSet/>
      <dgm:spPr/>
      <dgm:t>
        <a:bodyPr/>
        <a:lstStyle/>
        <a:p>
          <a:endParaRPr lang="en-US"/>
        </a:p>
      </dgm:t>
    </dgm:pt>
    <dgm:pt modelId="{319F331B-1F3F-4B77-8A5E-394DCD22F7A0}">
      <dgm:prSet/>
      <dgm:spPr/>
      <dgm:t>
        <a:bodyPr/>
        <a:lstStyle/>
        <a:p>
          <a:r>
            <a:rPr lang="fi-FI"/>
            <a:t>SOSIAALINEN KIELI</a:t>
          </a:r>
          <a:endParaRPr lang="en-US"/>
        </a:p>
      </dgm:t>
    </dgm:pt>
    <dgm:pt modelId="{D310C5ED-8AD6-4935-B089-4F71C288226E}" type="parTrans" cxnId="{C4A02239-DE57-426A-A9BF-CE2F2FFE243F}">
      <dgm:prSet/>
      <dgm:spPr/>
      <dgm:t>
        <a:bodyPr/>
        <a:lstStyle/>
        <a:p>
          <a:endParaRPr lang="en-US"/>
        </a:p>
      </dgm:t>
    </dgm:pt>
    <dgm:pt modelId="{5E3CEF43-1595-4F54-9DC9-D2D71E81AD2D}" type="sibTrans" cxnId="{C4A02239-DE57-426A-A9BF-CE2F2FFE243F}">
      <dgm:prSet/>
      <dgm:spPr/>
      <dgm:t>
        <a:bodyPr/>
        <a:lstStyle/>
        <a:p>
          <a:endParaRPr lang="en-US"/>
        </a:p>
      </dgm:t>
    </dgm:pt>
    <dgm:pt modelId="{B857F3A2-D07C-421F-AB5A-8B2DF0BEE42D}">
      <dgm:prSet/>
      <dgm:spPr/>
      <dgm:t>
        <a:bodyPr/>
        <a:lstStyle/>
        <a:p>
          <a:r>
            <a:rPr lang="fi-FI"/>
            <a:t>PUHEEN SANATTOMAT VIESTIT, ÄÄNEN SÄVY, HUOKAUKSET ÄÄNNÄHDYKSET</a:t>
          </a:r>
          <a:endParaRPr lang="en-US"/>
        </a:p>
      </dgm:t>
    </dgm:pt>
    <dgm:pt modelId="{5BE32D83-5A92-404C-A87E-398D11AC0701}" type="parTrans" cxnId="{223559FC-6793-47BC-8A3B-56310D1D8948}">
      <dgm:prSet/>
      <dgm:spPr/>
      <dgm:t>
        <a:bodyPr/>
        <a:lstStyle/>
        <a:p>
          <a:endParaRPr lang="en-US"/>
        </a:p>
      </dgm:t>
    </dgm:pt>
    <dgm:pt modelId="{B5A1AB50-2E33-4339-B968-5512E97E2008}" type="sibTrans" cxnId="{223559FC-6793-47BC-8A3B-56310D1D8948}">
      <dgm:prSet/>
      <dgm:spPr/>
      <dgm:t>
        <a:bodyPr/>
        <a:lstStyle/>
        <a:p>
          <a:endParaRPr lang="en-US"/>
        </a:p>
      </dgm:t>
    </dgm:pt>
    <dgm:pt modelId="{EF207881-7095-4356-906E-2F1D80196D35}" type="pres">
      <dgm:prSet presAssocID="{5FE03DC2-742F-433F-A96B-5143C519CAAD}" presName="root" presStyleCnt="0">
        <dgm:presLayoutVars>
          <dgm:dir/>
          <dgm:resizeHandles val="exact"/>
        </dgm:presLayoutVars>
      </dgm:prSet>
      <dgm:spPr/>
    </dgm:pt>
    <dgm:pt modelId="{C42D17E0-C455-4067-9D07-660F4FE96215}" type="pres">
      <dgm:prSet presAssocID="{FFD92A0D-CCF9-4124-9E79-7BFDC7CD6832}" presName="compNode" presStyleCnt="0"/>
      <dgm:spPr/>
    </dgm:pt>
    <dgm:pt modelId="{5DEBB00F-77D9-40E1-BF2D-0211B984279E}" type="pres">
      <dgm:prSet presAssocID="{FFD92A0D-CCF9-4124-9E79-7BFDC7CD683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tical disc"/>
        </a:ext>
      </dgm:extLst>
    </dgm:pt>
    <dgm:pt modelId="{7DCBB275-ACB9-44FA-AED6-BDA638037990}" type="pres">
      <dgm:prSet presAssocID="{FFD92A0D-CCF9-4124-9E79-7BFDC7CD6832}" presName="iconSpace" presStyleCnt="0"/>
      <dgm:spPr/>
    </dgm:pt>
    <dgm:pt modelId="{26D68D1B-C3B6-4C74-9C00-5F0181ABB528}" type="pres">
      <dgm:prSet presAssocID="{FFD92A0D-CCF9-4124-9E79-7BFDC7CD6832}" presName="parTx" presStyleLbl="revTx" presStyleIdx="0" presStyleCnt="6">
        <dgm:presLayoutVars>
          <dgm:chMax val="0"/>
          <dgm:chPref val="0"/>
        </dgm:presLayoutVars>
      </dgm:prSet>
      <dgm:spPr/>
    </dgm:pt>
    <dgm:pt modelId="{3B6D10B4-C273-4F09-BAE5-B7DBB69955FC}" type="pres">
      <dgm:prSet presAssocID="{FFD92A0D-CCF9-4124-9E79-7BFDC7CD6832}" presName="txSpace" presStyleCnt="0"/>
      <dgm:spPr/>
    </dgm:pt>
    <dgm:pt modelId="{4CFBD3AF-0DC8-42E3-8A97-821F0FB321E4}" type="pres">
      <dgm:prSet presAssocID="{FFD92A0D-CCF9-4124-9E79-7BFDC7CD6832}" presName="desTx" presStyleLbl="revTx" presStyleIdx="1" presStyleCnt="6">
        <dgm:presLayoutVars/>
      </dgm:prSet>
      <dgm:spPr/>
    </dgm:pt>
    <dgm:pt modelId="{EA44A3E2-9937-42EC-956C-CF2345DA7171}" type="pres">
      <dgm:prSet presAssocID="{FB22F567-4BE0-48BE-A7B7-1F79BE53BC43}" presName="sibTrans" presStyleCnt="0"/>
      <dgm:spPr/>
    </dgm:pt>
    <dgm:pt modelId="{C62D6414-A68D-40C3-A1FC-95C7833EEB5E}" type="pres">
      <dgm:prSet presAssocID="{59F647F0-5FEE-4AE5-990B-A3D8A9E8AC84}" presName="compNode" presStyleCnt="0"/>
      <dgm:spPr/>
    </dgm:pt>
    <dgm:pt modelId="{135E410D-8094-4A0A-A29E-0506D52E959A}" type="pres">
      <dgm:prSet presAssocID="{59F647F0-5FEE-4AE5-990B-A3D8A9E8AC8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06BB9CB5-38A6-4272-881F-359013A0DB2A}" type="pres">
      <dgm:prSet presAssocID="{59F647F0-5FEE-4AE5-990B-A3D8A9E8AC84}" presName="iconSpace" presStyleCnt="0"/>
      <dgm:spPr/>
    </dgm:pt>
    <dgm:pt modelId="{1D21B68F-0972-4925-BB0A-D306C90C705D}" type="pres">
      <dgm:prSet presAssocID="{59F647F0-5FEE-4AE5-990B-A3D8A9E8AC84}" presName="parTx" presStyleLbl="revTx" presStyleIdx="2" presStyleCnt="6">
        <dgm:presLayoutVars>
          <dgm:chMax val="0"/>
          <dgm:chPref val="0"/>
        </dgm:presLayoutVars>
      </dgm:prSet>
      <dgm:spPr/>
    </dgm:pt>
    <dgm:pt modelId="{52CA28A1-407E-4131-ACCC-E27328349B34}" type="pres">
      <dgm:prSet presAssocID="{59F647F0-5FEE-4AE5-990B-A3D8A9E8AC84}" presName="txSpace" presStyleCnt="0"/>
      <dgm:spPr/>
    </dgm:pt>
    <dgm:pt modelId="{1E519D8E-5EE6-4C25-A421-9000AB2E0DC4}" type="pres">
      <dgm:prSet presAssocID="{59F647F0-5FEE-4AE5-990B-A3D8A9E8AC84}" presName="desTx" presStyleLbl="revTx" presStyleIdx="3" presStyleCnt="6">
        <dgm:presLayoutVars/>
      </dgm:prSet>
      <dgm:spPr/>
    </dgm:pt>
    <dgm:pt modelId="{57EE80B0-0D30-4BE7-A910-7F6FAD0C416C}" type="pres">
      <dgm:prSet presAssocID="{59A6D736-F02F-4CA5-836C-5DE3A629FEB6}" presName="sibTrans" presStyleCnt="0"/>
      <dgm:spPr/>
    </dgm:pt>
    <dgm:pt modelId="{CE782248-DB3D-4370-95C5-A072F1473C57}" type="pres">
      <dgm:prSet presAssocID="{68733198-715B-4B64-8C2E-1FB3569CF361}" presName="compNode" presStyleCnt="0"/>
      <dgm:spPr/>
    </dgm:pt>
    <dgm:pt modelId="{0EF04B89-82EF-4E12-B330-C13410758C50}" type="pres">
      <dgm:prSet presAssocID="{68733198-715B-4B64-8C2E-1FB3569CF36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CBC75CEC-5AB4-4A38-B36C-8063C19D5D96}" type="pres">
      <dgm:prSet presAssocID="{68733198-715B-4B64-8C2E-1FB3569CF361}" presName="iconSpace" presStyleCnt="0"/>
      <dgm:spPr/>
    </dgm:pt>
    <dgm:pt modelId="{21D5F6DB-0DEF-4E50-89C6-322DC25A9357}" type="pres">
      <dgm:prSet presAssocID="{68733198-715B-4B64-8C2E-1FB3569CF361}" presName="parTx" presStyleLbl="revTx" presStyleIdx="4" presStyleCnt="6">
        <dgm:presLayoutVars>
          <dgm:chMax val="0"/>
          <dgm:chPref val="0"/>
        </dgm:presLayoutVars>
      </dgm:prSet>
      <dgm:spPr/>
    </dgm:pt>
    <dgm:pt modelId="{8244C0F3-97C3-4A59-8F4F-18BBE1214B89}" type="pres">
      <dgm:prSet presAssocID="{68733198-715B-4B64-8C2E-1FB3569CF361}" presName="txSpace" presStyleCnt="0"/>
      <dgm:spPr/>
    </dgm:pt>
    <dgm:pt modelId="{BDEAC8CD-043B-4BD1-B22E-C5160C6AD610}" type="pres">
      <dgm:prSet presAssocID="{68733198-715B-4B64-8C2E-1FB3569CF361}" presName="desTx" presStyleLbl="revTx" presStyleIdx="5" presStyleCnt="6">
        <dgm:presLayoutVars/>
      </dgm:prSet>
      <dgm:spPr/>
    </dgm:pt>
  </dgm:ptLst>
  <dgm:cxnLst>
    <dgm:cxn modelId="{B6817D0B-0496-4BEF-A184-D0E4B88152D1}" srcId="{5FE03DC2-742F-433F-A96B-5143C519CAAD}" destId="{68733198-715B-4B64-8C2E-1FB3569CF361}" srcOrd="2" destOrd="0" parTransId="{ADAC3CBB-4572-4451-BFD7-AD8A4CB88DC9}" sibTransId="{2EAA4148-D089-4C73-8718-E1DFDD8DEFD8}"/>
    <dgm:cxn modelId="{427AF614-232C-47AC-BD35-735EE84DECC1}" type="presOf" srcId="{F7E14191-0844-43E1-9ACC-920DC5F394C5}" destId="{BDEAC8CD-043B-4BD1-B22E-C5160C6AD610}" srcOrd="0" destOrd="3" presId="urn:microsoft.com/office/officeart/2018/2/layout/IconLabelDescriptionList"/>
    <dgm:cxn modelId="{9ED2422D-6131-489A-8974-450C83212801}" type="presOf" srcId="{68733198-715B-4B64-8C2E-1FB3569CF361}" destId="{21D5F6DB-0DEF-4E50-89C6-322DC25A9357}" srcOrd="0" destOrd="0" presId="urn:microsoft.com/office/officeart/2018/2/layout/IconLabelDescriptionList"/>
    <dgm:cxn modelId="{C4A02239-DE57-426A-A9BF-CE2F2FFE243F}" srcId="{68733198-715B-4B64-8C2E-1FB3569CF361}" destId="{319F331B-1F3F-4B77-8A5E-394DCD22F7A0}" srcOrd="4" destOrd="0" parTransId="{D310C5ED-8AD6-4935-B089-4F71C288226E}" sibTransId="{5E3CEF43-1595-4F54-9DC9-D2D71E81AD2D}"/>
    <dgm:cxn modelId="{E118873C-E4E4-4663-8BD1-77309D64D31A}" type="presOf" srcId="{5FE03DC2-742F-433F-A96B-5143C519CAAD}" destId="{EF207881-7095-4356-906E-2F1D80196D35}" srcOrd="0" destOrd="0" presId="urn:microsoft.com/office/officeart/2018/2/layout/IconLabelDescriptionList"/>
    <dgm:cxn modelId="{0F5D0961-5161-4C2F-9296-E2B2C4BF9AFF}" type="presOf" srcId="{59F647F0-5FEE-4AE5-990B-A3D8A9E8AC84}" destId="{1D21B68F-0972-4925-BB0A-D306C90C705D}" srcOrd="0" destOrd="0" presId="urn:microsoft.com/office/officeart/2018/2/layout/IconLabelDescriptionList"/>
    <dgm:cxn modelId="{A5387448-3320-4B53-BA40-161662876A4C}" srcId="{5FE03DC2-742F-433F-A96B-5143C519CAAD}" destId="{59F647F0-5FEE-4AE5-990B-A3D8A9E8AC84}" srcOrd="1" destOrd="0" parTransId="{434E0279-ED2B-41D0-97E6-1084C9BCA7D1}" sibTransId="{59A6D736-F02F-4CA5-836C-5DE3A629FEB6}"/>
    <dgm:cxn modelId="{F57E1F53-BE77-4490-ADF7-786E69692097}" type="presOf" srcId="{B142B7B8-C379-40F1-AC45-16CBD927085A}" destId="{BDEAC8CD-043B-4BD1-B22E-C5160C6AD610}" srcOrd="0" destOrd="2" presId="urn:microsoft.com/office/officeart/2018/2/layout/IconLabelDescriptionList"/>
    <dgm:cxn modelId="{234C3A53-3038-4093-BC02-9F80EA84DD15}" type="presOf" srcId="{374A825C-ABE4-49F4-A1C4-1BAEB3F1038E}" destId="{BDEAC8CD-043B-4BD1-B22E-C5160C6AD610}" srcOrd="0" destOrd="0" presId="urn:microsoft.com/office/officeart/2018/2/layout/IconLabelDescriptionList"/>
    <dgm:cxn modelId="{6E713C74-2310-4EE9-A6D7-26EFBC22955D}" srcId="{5FE03DC2-742F-433F-A96B-5143C519CAAD}" destId="{FFD92A0D-CCF9-4124-9E79-7BFDC7CD6832}" srcOrd="0" destOrd="0" parTransId="{57F09908-4A0F-42B9-AC80-6D58A2E3B149}" sibTransId="{FB22F567-4BE0-48BE-A7B7-1F79BE53BC43}"/>
    <dgm:cxn modelId="{BBAF59A3-F0C1-4A68-98FD-4858CDF2ED4C}" type="presOf" srcId="{B857F3A2-D07C-421F-AB5A-8B2DF0BEE42D}" destId="{BDEAC8CD-043B-4BD1-B22E-C5160C6AD610}" srcOrd="0" destOrd="5" presId="urn:microsoft.com/office/officeart/2018/2/layout/IconLabelDescriptionList"/>
    <dgm:cxn modelId="{4A793BB1-393C-466B-8857-26140308950E}" srcId="{68733198-715B-4B64-8C2E-1FB3569CF361}" destId="{F7E14191-0844-43E1-9ACC-920DC5F394C5}" srcOrd="3" destOrd="0" parTransId="{1915DD0D-53E6-48C4-B7A4-5E55E0DE3370}" sibTransId="{0C1FF398-27F0-40A0-A751-3595127DAA66}"/>
    <dgm:cxn modelId="{62A41FBF-B929-496B-9E1D-6DF035BCF16D}" srcId="{68733198-715B-4B64-8C2E-1FB3569CF361}" destId="{B142B7B8-C379-40F1-AC45-16CBD927085A}" srcOrd="2" destOrd="0" parTransId="{66D08D02-B349-40B4-9FFB-8FF935FD998D}" sibTransId="{0EDB1D00-69EA-4276-BB7D-022393DC99B5}"/>
    <dgm:cxn modelId="{590776C9-2B15-4D6C-B96A-C63ABD3427CD}" srcId="{68733198-715B-4B64-8C2E-1FB3569CF361}" destId="{B4DB2652-207B-46EC-92D2-93A8A172B914}" srcOrd="1" destOrd="0" parTransId="{FBF88312-FE84-4041-82AF-84EF8E8191FE}" sibTransId="{35C1D34F-A221-49E5-A658-DB4C8BDE34BB}"/>
    <dgm:cxn modelId="{914269D9-92FF-4C02-B208-A273E2258C5B}" type="presOf" srcId="{319F331B-1F3F-4B77-8A5E-394DCD22F7A0}" destId="{BDEAC8CD-043B-4BD1-B22E-C5160C6AD610}" srcOrd="0" destOrd="4" presId="urn:microsoft.com/office/officeart/2018/2/layout/IconLabelDescriptionList"/>
    <dgm:cxn modelId="{7E6BDDE7-8DC4-4A74-BD1A-BA7B739B9EB4}" type="presOf" srcId="{B4DB2652-207B-46EC-92D2-93A8A172B914}" destId="{BDEAC8CD-043B-4BD1-B22E-C5160C6AD610}" srcOrd="0" destOrd="1" presId="urn:microsoft.com/office/officeart/2018/2/layout/IconLabelDescriptionList"/>
    <dgm:cxn modelId="{84E3C2EC-232A-495F-B9CE-69C3934E506A}" type="presOf" srcId="{FFD92A0D-CCF9-4124-9E79-7BFDC7CD6832}" destId="{26D68D1B-C3B6-4C74-9C00-5F0181ABB528}" srcOrd="0" destOrd="0" presId="urn:microsoft.com/office/officeart/2018/2/layout/IconLabelDescriptionList"/>
    <dgm:cxn modelId="{6A46DEF4-9FB5-4AFB-8168-8A1AD189B441}" srcId="{68733198-715B-4B64-8C2E-1FB3569CF361}" destId="{374A825C-ABE4-49F4-A1C4-1BAEB3F1038E}" srcOrd="0" destOrd="0" parTransId="{E5368D38-1E34-4579-8E4E-323FCA0F8E28}" sibTransId="{4C6A3A6F-BCA3-4891-A603-824CB77F1072}"/>
    <dgm:cxn modelId="{223559FC-6793-47BC-8A3B-56310D1D8948}" srcId="{68733198-715B-4B64-8C2E-1FB3569CF361}" destId="{B857F3A2-D07C-421F-AB5A-8B2DF0BEE42D}" srcOrd="5" destOrd="0" parTransId="{5BE32D83-5A92-404C-A87E-398D11AC0701}" sibTransId="{B5A1AB50-2E33-4339-B968-5512E97E2008}"/>
    <dgm:cxn modelId="{439EDE0B-935A-4FF6-B21C-DC87BB172478}" type="presParOf" srcId="{EF207881-7095-4356-906E-2F1D80196D35}" destId="{C42D17E0-C455-4067-9D07-660F4FE96215}" srcOrd="0" destOrd="0" presId="urn:microsoft.com/office/officeart/2018/2/layout/IconLabelDescriptionList"/>
    <dgm:cxn modelId="{4457440F-8737-4754-B8FF-5FEDF4FE45F9}" type="presParOf" srcId="{C42D17E0-C455-4067-9D07-660F4FE96215}" destId="{5DEBB00F-77D9-40E1-BF2D-0211B984279E}" srcOrd="0" destOrd="0" presId="urn:microsoft.com/office/officeart/2018/2/layout/IconLabelDescriptionList"/>
    <dgm:cxn modelId="{741838A6-A9BC-4F09-8BFA-35EA3CDAFB5F}" type="presParOf" srcId="{C42D17E0-C455-4067-9D07-660F4FE96215}" destId="{7DCBB275-ACB9-44FA-AED6-BDA638037990}" srcOrd="1" destOrd="0" presId="urn:microsoft.com/office/officeart/2018/2/layout/IconLabelDescriptionList"/>
    <dgm:cxn modelId="{C814D3F4-88F7-4781-B4A1-A41220FE6C88}" type="presParOf" srcId="{C42D17E0-C455-4067-9D07-660F4FE96215}" destId="{26D68D1B-C3B6-4C74-9C00-5F0181ABB528}" srcOrd="2" destOrd="0" presId="urn:microsoft.com/office/officeart/2018/2/layout/IconLabelDescriptionList"/>
    <dgm:cxn modelId="{150A7C75-9A05-487D-BE75-58AC778E49CA}" type="presParOf" srcId="{C42D17E0-C455-4067-9D07-660F4FE96215}" destId="{3B6D10B4-C273-4F09-BAE5-B7DBB69955FC}" srcOrd="3" destOrd="0" presId="urn:microsoft.com/office/officeart/2018/2/layout/IconLabelDescriptionList"/>
    <dgm:cxn modelId="{054C39A3-E145-472D-8A99-DB0104F384B7}" type="presParOf" srcId="{C42D17E0-C455-4067-9D07-660F4FE96215}" destId="{4CFBD3AF-0DC8-42E3-8A97-821F0FB321E4}" srcOrd="4" destOrd="0" presId="urn:microsoft.com/office/officeart/2018/2/layout/IconLabelDescriptionList"/>
    <dgm:cxn modelId="{851EE37B-8AD9-4223-A591-53A9FE6E6F7D}" type="presParOf" srcId="{EF207881-7095-4356-906E-2F1D80196D35}" destId="{EA44A3E2-9937-42EC-956C-CF2345DA7171}" srcOrd="1" destOrd="0" presId="urn:microsoft.com/office/officeart/2018/2/layout/IconLabelDescriptionList"/>
    <dgm:cxn modelId="{4E6F993F-927A-4977-974B-3AF157E15193}" type="presParOf" srcId="{EF207881-7095-4356-906E-2F1D80196D35}" destId="{C62D6414-A68D-40C3-A1FC-95C7833EEB5E}" srcOrd="2" destOrd="0" presId="urn:microsoft.com/office/officeart/2018/2/layout/IconLabelDescriptionList"/>
    <dgm:cxn modelId="{3C7C9904-705F-42B7-8BC0-B27E6C6AD0DF}" type="presParOf" srcId="{C62D6414-A68D-40C3-A1FC-95C7833EEB5E}" destId="{135E410D-8094-4A0A-A29E-0506D52E959A}" srcOrd="0" destOrd="0" presId="urn:microsoft.com/office/officeart/2018/2/layout/IconLabelDescriptionList"/>
    <dgm:cxn modelId="{7B85F957-181F-4095-93BC-E8D6C501F48B}" type="presParOf" srcId="{C62D6414-A68D-40C3-A1FC-95C7833EEB5E}" destId="{06BB9CB5-38A6-4272-881F-359013A0DB2A}" srcOrd="1" destOrd="0" presId="urn:microsoft.com/office/officeart/2018/2/layout/IconLabelDescriptionList"/>
    <dgm:cxn modelId="{72CA5570-45C5-43AE-BDF6-5078B4B0A3A2}" type="presParOf" srcId="{C62D6414-A68D-40C3-A1FC-95C7833EEB5E}" destId="{1D21B68F-0972-4925-BB0A-D306C90C705D}" srcOrd="2" destOrd="0" presId="urn:microsoft.com/office/officeart/2018/2/layout/IconLabelDescriptionList"/>
    <dgm:cxn modelId="{65509025-DD98-4340-A66C-97DAE2CDF788}" type="presParOf" srcId="{C62D6414-A68D-40C3-A1FC-95C7833EEB5E}" destId="{52CA28A1-407E-4131-ACCC-E27328349B34}" srcOrd="3" destOrd="0" presId="urn:microsoft.com/office/officeart/2018/2/layout/IconLabelDescriptionList"/>
    <dgm:cxn modelId="{19EDD181-C195-4B25-8D36-FB8B4E018172}" type="presParOf" srcId="{C62D6414-A68D-40C3-A1FC-95C7833EEB5E}" destId="{1E519D8E-5EE6-4C25-A421-9000AB2E0DC4}" srcOrd="4" destOrd="0" presId="urn:microsoft.com/office/officeart/2018/2/layout/IconLabelDescriptionList"/>
    <dgm:cxn modelId="{C91985AD-94DB-4D91-98D7-A94CE947C26B}" type="presParOf" srcId="{EF207881-7095-4356-906E-2F1D80196D35}" destId="{57EE80B0-0D30-4BE7-A910-7F6FAD0C416C}" srcOrd="3" destOrd="0" presId="urn:microsoft.com/office/officeart/2018/2/layout/IconLabelDescriptionList"/>
    <dgm:cxn modelId="{3A484C89-C412-4B6F-B16F-28038DF1C6F2}" type="presParOf" srcId="{EF207881-7095-4356-906E-2F1D80196D35}" destId="{CE782248-DB3D-4370-95C5-A072F1473C57}" srcOrd="4" destOrd="0" presId="urn:microsoft.com/office/officeart/2018/2/layout/IconLabelDescriptionList"/>
    <dgm:cxn modelId="{A39CD6BD-F0AF-4B1A-82C0-83B5F880C807}" type="presParOf" srcId="{CE782248-DB3D-4370-95C5-A072F1473C57}" destId="{0EF04B89-82EF-4E12-B330-C13410758C50}" srcOrd="0" destOrd="0" presId="urn:microsoft.com/office/officeart/2018/2/layout/IconLabelDescriptionList"/>
    <dgm:cxn modelId="{3D858D88-CA28-4DAE-8AD8-6BCC2886E35F}" type="presParOf" srcId="{CE782248-DB3D-4370-95C5-A072F1473C57}" destId="{CBC75CEC-5AB4-4A38-B36C-8063C19D5D96}" srcOrd="1" destOrd="0" presId="urn:microsoft.com/office/officeart/2018/2/layout/IconLabelDescriptionList"/>
    <dgm:cxn modelId="{453F7A00-4A8F-4FEA-B8DA-7B65BBD01EB3}" type="presParOf" srcId="{CE782248-DB3D-4370-95C5-A072F1473C57}" destId="{21D5F6DB-0DEF-4E50-89C6-322DC25A9357}" srcOrd="2" destOrd="0" presId="urn:microsoft.com/office/officeart/2018/2/layout/IconLabelDescriptionList"/>
    <dgm:cxn modelId="{F1DF0FD6-5583-4FC1-8276-1570E56B15E7}" type="presParOf" srcId="{CE782248-DB3D-4370-95C5-A072F1473C57}" destId="{8244C0F3-97C3-4A59-8F4F-18BBE1214B89}" srcOrd="3" destOrd="0" presId="urn:microsoft.com/office/officeart/2018/2/layout/IconLabelDescriptionList"/>
    <dgm:cxn modelId="{0A2E765E-D9B9-4BC6-B362-1D43CFFE4AFB}" type="presParOf" srcId="{CE782248-DB3D-4370-95C5-A072F1473C57}" destId="{BDEAC8CD-043B-4BD1-B22E-C5160C6AD61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D1DFA7-7FE0-4855-9F74-4B43C9DE90D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6515471-F2E6-4C5B-9FC5-047A3AA781F0}">
      <dgm:prSet/>
      <dgm:spPr/>
      <dgm:t>
        <a:bodyPr/>
        <a:lstStyle/>
        <a:p>
          <a:r>
            <a:rPr lang="fi-FI"/>
            <a:t>PASSIIVIMUOTO</a:t>
          </a:r>
          <a:endParaRPr lang="en-US"/>
        </a:p>
      </dgm:t>
    </dgm:pt>
    <dgm:pt modelId="{DE767F9B-0BC3-4C84-9F4D-FAB96050939B}" type="parTrans" cxnId="{3176B111-33CB-4F78-9E3E-F4F58497FA0E}">
      <dgm:prSet/>
      <dgm:spPr/>
      <dgm:t>
        <a:bodyPr/>
        <a:lstStyle/>
        <a:p>
          <a:endParaRPr lang="en-US"/>
        </a:p>
      </dgm:t>
    </dgm:pt>
    <dgm:pt modelId="{8192004F-CD3E-4AFE-91DE-14A40F773FB8}" type="sibTrans" cxnId="{3176B111-33CB-4F78-9E3E-F4F58497FA0E}">
      <dgm:prSet/>
      <dgm:spPr/>
      <dgm:t>
        <a:bodyPr/>
        <a:lstStyle/>
        <a:p>
          <a:endParaRPr lang="en-US"/>
        </a:p>
      </dgm:t>
    </dgm:pt>
    <dgm:pt modelId="{D1677E56-F06E-4C56-9F71-E698B3D3DDDF}">
      <dgm:prSet/>
      <dgm:spPr/>
      <dgm:t>
        <a:bodyPr/>
        <a:lstStyle/>
        <a:p>
          <a:r>
            <a:rPr lang="fi-FI"/>
            <a:t>SYYTTELY, MOITTIMINEN</a:t>
          </a:r>
          <a:endParaRPr lang="en-US"/>
        </a:p>
      </dgm:t>
    </dgm:pt>
    <dgm:pt modelId="{3A9605C2-A099-4C24-B302-EB979F6DD40B}" type="parTrans" cxnId="{FF6725AD-937C-452E-8C79-072D2C000716}">
      <dgm:prSet/>
      <dgm:spPr/>
      <dgm:t>
        <a:bodyPr/>
        <a:lstStyle/>
        <a:p>
          <a:endParaRPr lang="en-US"/>
        </a:p>
      </dgm:t>
    </dgm:pt>
    <dgm:pt modelId="{9C4CFC29-1555-407E-B92E-2D92AB1E4C5E}" type="sibTrans" cxnId="{FF6725AD-937C-452E-8C79-072D2C000716}">
      <dgm:prSet/>
      <dgm:spPr/>
      <dgm:t>
        <a:bodyPr/>
        <a:lstStyle/>
        <a:p>
          <a:endParaRPr lang="en-US"/>
        </a:p>
      </dgm:t>
    </dgm:pt>
    <dgm:pt modelId="{1AB23919-4D4E-461E-9D8A-72134129ABDE}">
      <dgm:prSet/>
      <dgm:spPr/>
      <dgm:t>
        <a:bodyPr/>
        <a:lstStyle/>
        <a:p>
          <a:r>
            <a:rPr lang="fi-FI"/>
            <a:t>VÄLTTELY, KIELTÄMINEN</a:t>
          </a:r>
          <a:endParaRPr lang="en-US"/>
        </a:p>
      </dgm:t>
    </dgm:pt>
    <dgm:pt modelId="{1E37D20D-83EB-4755-B0DB-D134DA5DCF50}" type="parTrans" cxnId="{68454007-C604-4E01-B84C-81F659E9B9E3}">
      <dgm:prSet/>
      <dgm:spPr/>
      <dgm:t>
        <a:bodyPr/>
        <a:lstStyle/>
        <a:p>
          <a:endParaRPr lang="en-US"/>
        </a:p>
      </dgm:t>
    </dgm:pt>
    <dgm:pt modelId="{F15BD0CF-7613-4545-A5A6-ECECB501EAFD}" type="sibTrans" cxnId="{68454007-C604-4E01-B84C-81F659E9B9E3}">
      <dgm:prSet/>
      <dgm:spPr/>
      <dgm:t>
        <a:bodyPr/>
        <a:lstStyle/>
        <a:p>
          <a:endParaRPr lang="en-US"/>
        </a:p>
      </dgm:t>
    </dgm:pt>
    <dgm:pt modelId="{EDD764BA-00C8-47F5-8DDC-8605123C2E17}">
      <dgm:prSet/>
      <dgm:spPr/>
      <dgm:t>
        <a:bodyPr/>
        <a:lstStyle/>
        <a:p>
          <a:r>
            <a:rPr lang="fi-FI"/>
            <a:t>MITÄTÖINTI, VÄHÄTTELY</a:t>
          </a:r>
          <a:endParaRPr lang="en-US"/>
        </a:p>
      </dgm:t>
    </dgm:pt>
    <dgm:pt modelId="{DE218A52-2F28-4D13-9215-E1C549608A1B}" type="parTrans" cxnId="{A3F8D283-D3A2-49FC-BB47-1342BA55BF32}">
      <dgm:prSet/>
      <dgm:spPr/>
      <dgm:t>
        <a:bodyPr/>
        <a:lstStyle/>
        <a:p>
          <a:endParaRPr lang="en-US"/>
        </a:p>
      </dgm:t>
    </dgm:pt>
    <dgm:pt modelId="{5B2A879B-C1AF-4BDA-8D21-A6212C422220}" type="sibTrans" cxnId="{A3F8D283-D3A2-49FC-BB47-1342BA55BF32}">
      <dgm:prSet/>
      <dgm:spPr/>
      <dgm:t>
        <a:bodyPr/>
        <a:lstStyle/>
        <a:p>
          <a:endParaRPr lang="en-US"/>
        </a:p>
      </dgm:t>
    </dgm:pt>
    <dgm:pt modelId="{A6B1FA9C-B200-492D-A072-936E89878E40}">
      <dgm:prSet/>
      <dgm:spPr/>
      <dgm:t>
        <a:bodyPr/>
        <a:lstStyle/>
        <a:p>
          <a:r>
            <a:rPr lang="fi-FI"/>
            <a:t>SAARNAAMINEN, AUKTORITEETTEIHIN VETOAMINEN</a:t>
          </a:r>
          <a:endParaRPr lang="en-US"/>
        </a:p>
      </dgm:t>
    </dgm:pt>
    <dgm:pt modelId="{BAC97441-B72F-4463-80FB-32BE1D9BFE5B}" type="parTrans" cxnId="{F3F7941E-8E7C-4198-A767-7B6CB3241FA4}">
      <dgm:prSet/>
      <dgm:spPr/>
      <dgm:t>
        <a:bodyPr/>
        <a:lstStyle/>
        <a:p>
          <a:endParaRPr lang="en-US"/>
        </a:p>
      </dgm:t>
    </dgm:pt>
    <dgm:pt modelId="{23EF16FD-35DB-46BA-BD06-FCB06089E68A}" type="sibTrans" cxnId="{F3F7941E-8E7C-4198-A767-7B6CB3241FA4}">
      <dgm:prSet/>
      <dgm:spPr/>
      <dgm:t>
        <a:bodyPr/>
        <a:lstStyle/>
        <a:p>
          <a:endParaRPr lang="en-US"/>
        </a:p>
      </dgm:t>
    </dgm:pt>
    <dgm:pt modelId="{90E4BF7B-93AA-4482-8F48-67CDC331F176}">
      <dgm:prSet/>
      <dgm:spPr/>
      <dgm:t>
        <a:bodyPr/>
        <a:lstStyle/>
        <a:p>
          <a:r>
            <a:rPr lang="fi-FI"/>
            <a:t>KAKSITASOINEN VIESTINTÄ</a:t>
          </a:r>
          <a:endParaRPr lang="en-US"/>
        </a:p>
      </dgm:t>
    </dgm:pt>
    <dgm:pt modelId="{F9BA0EE9-EF0C-423D-BAB9-071AAEB37628}" type="parTrans" cxnId="{BD6ED596-1F92-453B-8EC1-BF06976C97AF}">
      <dgm:prSet/>
      <dgm:spPr/>
      <dgm:t>
        <a:bodyPr/>
        <a:lstStyle/>
        <a:p>
          <a:endParaRPr lang="en-US"/>
        </a:p>
      </dgm:t>
    </dgm:pt>
    <dgm:pt modelId="{5F4ADA7F-D47D-4D00-B1A5-C214362A83EA}" type="sibTrans" cxnId="{BD6ED596-1F92-453B-8EC1-BF06976C97AF}">
      <dgm:prSet/>
      <dgm:spPr/>
      <dgm:t>
        <a:bodyPr/>
        <a:lstStyle/>
        <a:p>
          <a:endParaRPr lang="en-US"/>
        </a:p>
      </dgm:t>
    </dgm:pt>
    <dgm:pt modelId="{DDB6AECC-29CE-42A9-A993-E691E41848F3}" type="pres">
      <dgm:prSet presAssocID="{A6D1DFA7-7FE0-4855-9F74-4B43C9DE90D2}" presName="diagram" presStyleCnt="0">
        <dgm:presLayoutVars>
          <dgm:dir/>
          <dgm:resizeHandles val="exact"/>
        </dgm:presLayoutVars>
      </dgm:prSet>
      <dgm:spPr/>
    </dgm:pt>
    <dgm:pt modelId="{54DEAA18-18AA-45F2-811A-93FCD0F36E3C}" type="pres">
      <dgm:prSet presAssocID="{D6515471-F2E6-4C5B-9FC5-047A3AA781F0}" presName="node" presStyleLbl="node1" presStyleIdx="0" presStyleCnt="6">
        <dgm:presLayoutVars>
          <dgm:bulletEnabled val="1"/>
        </dgm:presLayoutVars>
      </dgm:prSet>
      <dgm:spPr/>
    </dgm:pt>
    <dgm:pt modelId="{58A06FEC-A22D-420E-BE58-2F1110C7E9E7}" type="pres">
      <dgm:prSet presAssocID="{8192004F-CD3E-4AFE-91DE-14A40F773FB8}" presName="sibTrans" presStyleCnt="0"/>
      <dgm:spPr/>
    </dgm:pt>
    <dgm:pt modelId="{63AC545E-2F93-424E-81EF-CDB66FDB21A2}" type="pres">
      <dgm:prSet presAssocID="{D1677E56-F06E-4C56-9F71-E698B3D3DDDF}" presName="node" presStyleLbl="node1" presStyleIdx="1" presStyleCnt="6">
        <dgm:presLayoutVars>
          <dgm:bulletEnabled val="1"/>
        </dgm:presLayoutVars>
      </dgm:prSet>
      <dgm:spPr/>
    </dgm:pt>
    <dgm:pt modelId="{C246B1B3-3DC6-4E8D-A5E5-E8BF3A2CC531}" type="pres">
      <dgm:prSet presAssocID="{9C4CFC29-1555-407E-B92E-2D92AB1E4C5E}" presName="sibTrans" presStyleCnt="0"/>
      <dgm:spPr/>
    </dgm:pt>
    <dgm:pt modelId="{89979930-4648-4542-948F-2C3F08EC0E22}" type="pres">
      <dgm:prSet presAssocID="{1AB23919-4D4E-461E-9D8A-72134129ABDE}" presName="node" presStyleLbl="node1" presStyleIdx="2" presStyleCnt="6">
        <dgm:presLayoutVars>
          <dgm:bulletEnabled val="1"/>
        </dgm:presLayoutVars>
      </dgm:prSet>
      <dgm:spPr/>
    </dgm:pt>
    <dgm:pt modelId="{BE38E027-DBE0-4858-B7CD-D8E4CFCE9B7A}" type="pres">
      <dgm:prSet presAssocID="{F15BD0CF-7613-4545-A5A6-ECECB501EAFD}" presName="sibTrans" presStyleCnt="0"/>
      <dgm:spPr/>
    </dgm:pt>
    <dgm:pt modelId="{02029296-D3E8-4CC0-938C-ACACA8D14773}" type="pres">
      <dgm:prSet presAssocID="{EDD764BA-00C8-47F5-8DDC-8605123C2E17}" presName="node" presStyleLbl="node1" presStyleIdx="3" presStyleCnt="6">
        <dgm:presLayoutVars>
          <dgm:bulletEnabled val="1"/>
        </dgm:presLayoutVars>
      </dgm:prSet>
      <dgm:spPr/>
    </dgm:pt>
    <dgm:pt modelId="{32D76735-F2DA-4E3E-A7F0-B518E1F8BD04}" type="pres">
      <dgm:prSet presAssocID="{5B2A879B-C1AF-4BDA-8D21-A6212C422220}" presName="sibTrans" presStyleCnt="0"/>
      <dgm:spPr/>
    </dgm:pt>
    <dgm:pt modelId="{BCB1AB92-4686-4A01-8B91-8DE555E1567A}" type="pres">
      <dgm:prSet presAssocID="{A6B1FA9C-B200-492D-A072-936E89878E40}" presName="node" presStyleLbl="node1" presStyleIdx="4" presStyleCnt="6">
        <dgm:presLayoutVars>
          <dgm:bulletEnabled val="1"/>
        </dgm:presLayoutVars>
      </dgm:prSet>
      <dgm:spPr/>
    </dgm:pt>
    <dgm:pt modelId="{51FBED75-FACC-493C-9F49-6DEDFB3CE902}" type="pres">
      <dgm:prSet presAssocID="{23EF16FD-35DB-46BA-BD06-FCB06089E68A}" presName="sibTrans" presStyleCnt="0"/>
      <dgm:spPr/>
    </dgm:pt>
    <dgm:pt modelId="{D7100F06-846E-4119-B607-022A25D502A6}" type="pres">
      <dgm:prSet presAssocID="{90E4BF7B-93AA-4482-8F48-67CDC331F176}" presName="node" presStyleLbl="node1" presStyleIdx="5" presStyleCnt="6">
        <dgm:presLayoutVars>
          <dgm:bulletEnabled val="1"/>
        </dgm:presLayoutVars>
      </dgm:prSet>
      <dgm:spPr/>
    </dgm:pt>
  </dgm:ptLst>
  <dgm:cxnLst>
    <dgm:cxn modelId="{68454007-C604-4E01-B84C-81F659E9B9E3}" srcId="{A6D1DFA7-7FE0-4855-9F74-4B43C9DE90D2}" destId="{1AB23919-4D4E-461E-9D8A-72134129ABDE}" srcOrd="2" destOrd="0" parTransId="{1E37D20D-83EB-4755-B0DB-D134DA5DCF50}" sibTransId="{F15BD0CF-7613-4545-A5A6-ECECB501EAFD}"/>
    <dgm:cxn modelId="{32779A0A-D359-4610-8B6B-FF709B7A5CB0}" type="presOf" srcId="{D1677E56-F06E-4C56-9F71-E698B3D3DDDF}" destId="{63AC545E-2F93-424E-81EF-CDB66FDB21A2}" srcOrd="0" destOrd="0" presId="urn:microsoft.com/office/officeart/2005/8/layout/default"/>
    <dgm:cxn modelId="{3176B111-33CB-4F78-9E3E-F4F58497FA0E}" srcId="{A6D1DFA7-7FE0-4855-9F74-4B43C9DE90D2}" destId="{D6515471-F2E6-4C5B-9FC5-047A3AA781F0}" srcOrd="0" destOrd="0" parTransId="{DE767F9B-0BC3-4C84-9F4D-FAB96050939B}" sibTransId="{8192004F-CD3E-4AFE-91DE-14A40F773FB8}"/>
    <dgm:cxn modelId="{F3F7941E-8E7C-4198-A767-7B6CB3241FA4}" srcId="{A6D1DFA7-7FE0-4855-9F74-4B43C9DE90D2}" destId="{A6B1FA9C-B200-492D-A072-936E89878E40}" srcOrd="4" destOrd="0" parTransId="{BAC97441-B72F-4463-80FB-32BE1D9BFE5B}" sibTransId="{23EF16FD-35DB-46BA-BD06-FCB06089E68A}"/>
    <dgm:cxn modelId="{37B9292A-8216-4CC9-97B4-BBC3258677C5}" type="presOf" srcId="{1AB23919-4D4E-461E-9D8A-72134129ABDE}" destId="{89979930-4648-4542-948F-2C3F08EC0E22}" srcOrd="0" destOrd="0" presId="urn:microsoft.com/office/officeart/2005/8/layout/default"/>
    <dgm:cxn modelId="{5E1F373D-DB4C-46BD-873E-7A926AC013D9}" type="presOf" srcId="{90E4BF7B-93AA-4482-8F48-67CDC331F176}" destId="{D7100F06-846E-4119-B607-022A25D502A6}" srcOrd="0" destOrd="0" presId="urn:microsoft.com/office/officeart/2005/8/layout/default"/>
    <dgm:cxn modelId="{974CBA5D-D69F-42B6-840D-1573DCB7B493}" type="presOf" srcId="{A6B1FA9C-B200-492D-A072-936E89878E40}" destId="{BCB1AB92-4686-4A01-8B91-8DE555E1567A}" srcOrd="0" destOrd="0" presId="urn:microsoft.com/office/officeart/2005/8/layout/default"/>
    <dgm:cxn modelId="{A3F8D283-D3A2-49FC-BB47-1342BA55BF32}" srcId="{A6D1DFA7-7FE0-4855-9F74-4B43C9DE90D2}" destId="{EDD764BA-00C8-47F5-8DDC-8605123C2E17}" srcOrd="3" destOrd="0" parTransId="{DE218A52-2F28-4D13-9215-E1C549608A1B}" sibTransId="{5B2A879B-C1AF-4BDA-8D21-A6212C422220}"/>
    <dgm:cxn modelId="{AF4D5888-3653-432C-8F72-E2C45A7FD1B5}" type="presOf" srcId="{D6515471-F2E6-4C5B-9FC5-047A3AA781F0}" destId="{54DEAA18-18AA-45F2-811A-93FCD0F36E3C}" srcOrd="0" destOrd="0" presId="urn:microsoft.com/office/officeart/2005/8/layout/default"/>
    <dgm:cxn modelId="{BD6ED596-1F92-453B-8EC1-BF06976C97AF}" srcId="{A6D1DFA7-7FE0-4855-9F74-4B43C9DE90D2}" destId="{90E4BF7B-93AA-4482-8F48-67CDC331F176}" srcOrd="5" destOrd="0" parTransId="{F9BA0EE9-EF0C-423D-BAB9-071AAEB37628}" sibTransId="{5F4ADA7F-D47D-4D00-B1A5-C214362A83EA}"/>
    <dgm:cxn modelId="{07B481A8-AB59-48EC-86D2-E894AECDFF0A}" type="presOf" srcId="{EDD764BA-00C8-47F5-8DDC-8605123C2E17}" destId="{02029296-D3E8-4CC0-938C-ACACA8D14773}" srcOrd="0" destOrd="0" presId="urn:microsoft.com/office/officeart/2005/8/layout/default"/>
    <dgm:cxn modelId="{FF6725AD-937C-452E-8C79-072D2C000716}" srcId="{A6D1DFA7-7FE0-4855-9F74-4B43C9DE90D2}" destId="{D1677E56-F06E-4C56-9F71-E698B3D3DDDF}" srcOrd="1" destOrd="0" parTransId="{3A9605C2-A099-4C24-B302-EB979F6DD40B}" sibTransId="{9C4CFC29-1555-407E-B92E-2D92AB1E4C5E}"/>
    <dgm:cxn modelId="{4C9E23E7-0D6F-45E8-B869-ED2C4E26C8BE}" type="presOf" srcId="{A6D1DFA7-7FE0-4855-9F74-4B43C9DE90D2}" destId="{DDB6AECC-29CE-42A9-A993-E691E41848F3}" srcOrd="0" destOrd="0" presId="urn:microsoft.com/office/officeart/2005/8/layout/default"/>
    <dgm:cxn modelId="{CB721827-1209-49A5-A982-5264C3C70524}" type="presParOf" srcId="{DDB6AECC-29CE-42A9-A993-E691E41848F3}" destId="{54DEAA18-18AA-45F2-811A-93FCD0F36E3C}" srcOrd="0" destOrd="0" presId="urn:microsoft.com/office/officeart/2005/8/layout/default"/>
    <dgm:cxn modelId="{58F61FFD-3A07-4D2F-9702-1F75449D5F6F}" type="presParOf" srcId="{DDB6AECC-29CE-42A9-A993-E691E41848F3}" destId="{58A06FEC-A22D-420E-BE58-2F1110C7E9E7}" srcOrd="1" destOrd="0" presId="urn:microsoft.com/office/officeart/2005/8/layout/default"/>
    <dgm:cxn modelId="{4D540107-7179-4473-8A2C-1B4511A18F84}" type="presParOf" srcId="{DDB6AECC-29CE-42A9-A993-E691E41848F3}" destId="{63AC545E-2F93-424E-81EF-CDB66FDB21A2}" srcOrd="2" destOrd="0" presId="urn:microsoft.com/office/officeart/2005/8/layout/default"/>
    <dgm:cxn modelId="{69BD69B3-FACE-4691-80E2-3A9F556ECF2F}" type="presParOf" srcId="{DDB6AECC-29CE-42A9-A993-E691E41848F3}" destId="{C246B1B3-3DC6-4E8D-A5E5-E8BF3A2CC531}" srcOrd="3" destOrd="0" presId="urn:microsoft.com/office/officeart/2005/8/layout/default"/>
    <dgm:cxn modelId="{DFC4A8C2-D95B-42F8-8262-7BE9DDA8DCF9}" type="presParOf" srcId="{DDB6AECC-29CE-42A9-A993-E691E41848F3}" destId="{89979930-4648-4542-948F-2C3F08EC0E22}" srcOrd="4" destOrd="0" presId="urn:microsoft.com/office/officeart/2005/8/layout/default"/>
    <dgm:cxn modelId="{2066B723-7B41-48DA-9D63-657A500BEE7B}" type="presParOf" srcId="{DDB6AECC-29CE-42A9-A993-E691E41848F3}" destId="{BE38E027-DBE0-4858-B7CD-D8E4CFCE9B7A}" srcOrd="5" destOrd="0" presId="urn:microsoft.com/office/officeart/2005/8/layout/default"/>
    <dgm:cxn modelId="{384A9FBA-6634-4CE5-A6E1-3FC926892D75}" type="presParOf" srcId="{DDB6AECC-29CE-42A9-A993-E691E41848F3}" destId="{02029296-D3E8-4CC0-938C-ACACA8D14773}" srcOrd="6" destOrd="0" presId="urn:microsoft.com/office/officeart/2005/8/layout/default"/>
    <dgm:cxn modelId="{779E5BE2-6999-445E-8D51-FC1257A2C1FE}" type="presParOf" srcId="{DDB6AECC-29CE-42A9-A993-E691E41848F3}" destId="{32D76735-F2DA-4E3E-A7F0-B518E1F8BD04}" srcOrd="7" destOrd="0" presId="urn:microsoft.com/office/officeart/2005/8/layout/default"/>
    <dgm:cxn modelId="{1B279876-F1E4-4D54-A350-58AF36AEAAD5}" type="presParOf" srcId="{DDB6AECC-29CE-42A9-A993-E691E41848F3}" destId="{BCB1AB92-4686-4A01-8B91-8DE555E1567A}" srcOrd="8" destOrd="0" presId="urn:microsoft.com/office/officeart/2005/8/layout/default"/>
    <dgm:cxn modelId="{22C4C4A5-1F35-49B7-B59C-6CA657BF3FB6}" type="presParOf" srcId="{DDB6AECC-29CE-42A9-A993-E691E41848F3}" destId="{51FBED75-FACC-493C-9F49-6DEDFB3CE902}" srcOrd="9" destOrd="0" presId="urn:microsoft.com/office/officeart/2005/8/layout/default"/>
    <dgm:cxn modelId="{2C5DDCCC-78AC-4DC4-B316-E8AED131CEF7}" type="presParOf" srcId="{DDB6AECC-29CE-42A9-A993-E691E41848F3}" destId="{D7100F06-846E-4119-B607-022A25D502A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651E6B-ADA6-4B7E-B10C-1EFB7197082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6D04452-29E4-49F7-A198-BA19B0ED63CC}">
      <dgm:prSet/>
      <dgm:spPr/>
      <dgm:t>
        <a:bodyPr/>
        <a:lstStyle/>
        <a:p>
          <a:r>
            <a:rPr lang="fi-FI"/>
            <a:t>MINÄ VIESTIT</a:t>
          </a:r>
          <a:endParaRPr lang="en-US"/>
        </a:p>
      </dgm:t>
    </dgm:pt>
    <dgm:pt modelId="{F44F0C73-29C8-42A2-A93C-230504CC9373}" type="parTrans" cxnId="{DF763092-1032-4601-A262-D4E0E9153A9E}">
      <dgm:prSet/>
      <dgm:spPr/>
      <dgm:t>
        <a:bodyPr/>
        <a:lstStyle/>
        <a:p>
          <a:endParaRPr lang="en-US"/>
        </a:p>
      </dgm:t>
    </dgm:pt>
    <dgm:pt modelId="{9108C8AD-2CBE-44DB-BEFB-0D5E770BD3D9}" type="sibTrans" cxnId="{DF763092-1032-4601-A262-D4E0E9153A9E}">
      <dgm:prSet/>
      <dgm:spPr/>
      <dgm:t>
        <a:bodyPr/>
        <a:lstStyle/>
        <a:p>
          <a:endParaRPr lang="en-US"/>
        </a:p>
      </dgm:t>
    </dgm:pt>
    <dgm:pt modelId="{342C5654-AF69-4B9C-993D-74A1B2280875}">
      <dgm:prSet/>
      <dgm:spPr/>
      <dgm:t>
        <a:bodyPr/>
        <a:lstStyle/>
        <a:p>
          <a:r>
            <a:rPr lang="fi-FI"/>
            <a:t>VÄLITÖN PALAUTE</a:t>
          </a:r>
          <a:endParaRPr lang="en-US"/>
        </a:p>
      </dgm:t>
    </dgm:pt>
    <dgm:pt modelId="{42998210-1D79-4003-9977-299C7A6D8DCF}" type="parTrans" cxnId="{9C62B2E1-C679-4F03-810B-2460338333D6}">
      <dgm:prSet/>
      <dgm:spPr/>
      <dgm:t>
        <a:bodyPr/>
        <a:lstStyle/>
        <a:p>
          <a:endParaRPr lang="en-US"/>
        </a:p>
      </dgm:t>
    </dgm:pt>
    <dgm:pt modelId="{51592DE8-AA5F-4B7A-B6FA-B33D165C575D}" type="sibTrans" cxnId="{9C62B2E1-C679-4F03-810B-2460338333D6}">
      <dgm:prSet/>
      <dgm:spPr/>
      <dgm:t>
        <a:bodyPr/>
        <a:lstStyle/>
        <a:p>
          <a:endParaRPr lang="en-US"/>
        </a:p>
      </dgm:t>
    </dgm:pt>
    <dgm:pt modelId="{9CD88F49-BA35-4FFB-A959-4DD32AC6D9E3}">
      <dgm:prSet/>
      <dgm:spPr/>
      <dgm:t>
        <a:bodyPr/>
        <a:lstStyle/>
        <a:p>
          <a:r>
            <a:rPr lang="fi-FI"/>
            <a:t>ARVOKKAAKSI KOETTU VIESTI MENEE PERILLE</a:t>
          </a:r>
          <a:endParaRPr lang="en-US"/>
        </a:p>
      </dgm:t>
    </dgm:pt>
    <dgm:pt modelId="{95E82E7C-19E8-4C83-A295-25D119E1A4DA}" type="parTrans" cxnId="{8CCDBB51-A192-468F-8DEB-29FD571649C2}">
      <dgm:prSet/>
      <dgm:spPr/>
      <dgm:t>
        <a:bodyPr/>
        <a:lstStyle/>
        <a:p>
          <a:endParaRPr lang="en-US"/>
        </a:p>
      </dgm:t>
    </dgm:pt>
    <dgm:pt modelId="{E5FA61C0-A0CA-4101-9C10-95D33436BEDA}" type="sibTrans" cxnId="{8CCDBB51-A192-468F-8DEB-29FD571649C2}">
      <dgm:prSet/>
      <dgm:spPr/>
      <dgm:t>
        <a:bodyPr/>
        <a:lstStyle/>
        <a:p>
          <a:endParaRPr lang="en-US"/>
        </a:p>
      </dgm:t>
    </dgm:pt>
    <dgm:pt modelId="{DCFA4ACC-1913-457B-9E2D-7BE2E90E9152}">
      <dgm:prSet/>
      <dgm:spPr/>
      <dgm:t>
        <a:bodyPr/>
        <a:lstStyle/>
        <a:p>
          <a:r>
            <a:rPr lang="fi-FI"/>
            <a:t>OIKEA AIKA JA PAIKKA</a:t>
          </a:r>
          <a:endParaRPr lang="en-US"/>
        </a:p>
      </dgm:t>
    </dgm:pt>
    <dgm:pt modelId="{99F883D2-63BF-4EF9-9882-944032BCF5A8}" type="parTrans" cxnId="{BA674207-96C9-4635-8922-919D3D5AA200}">
      <dgm:prSet/>
      <dgm:spPr/>
      <dgm:t>
        <a:bodyPr/>
        <a:lstStyle/>
        <a:p>
          <a:endParaRPr lang="en-US"/>
        </a:p>
      </dgm:t>
    </dgm:pt>
    <dgm:pt modelId="{E4B87DBA-0A34-49E3-BD62-4EAC1681141A}" type="sibTrans" cxnId="{BA674207-96C9-4635-8922-919D3D5AA200}">
      <dgm:prSet/>
      <dgm:spPr/>
      <dgm:t>
        <a:bodyPr/>
        <a:lstStyle/>
        <a:p>
          <a:endParaRPr lang="en-US"/>
        </a:p>
      </dgm:t>
    </dgm:pt>
    <dgm:pt modelId="{325613B2-86AC-4F7E-A8AC-CEFA0DA644CD}">
      <dgm:prSet/>
      <dgm:spPr/>
      <dgm:t>
        <a:bodyPr/>
        <a:lstStyle/>
        <a:p>
          <a:r>
            <a:rPr lang="fi-FI"/>
            <a:t>KERRO HAVAINTO, ÄLÄ TULKITSE</a:t>
          </a:r>
          <a:endParaRPr lang="en-US"/>
        </a:p>
      </dgm:t>
    </dgm:pt>
    <dgm:pt modelId="{90F03F56-FCEE-4671-88DC-D7E0B4100EF3}" type="parTrans" cxnId="{8F4AEF8F-3F4D-4098-93DA-918B12E580DD}">
      <dgm:prSet/>
      <dgm:spPr/>
      <dgm:t>
        <a:bodyPr/>
        <a:lstStyle/>
        <a:p>
          <a:endParaRPr lang="en-US"/>
        </a:p>
      </dgm:t>
    </dgm:pt>
    <dgm:pt modelId="{D5F88654-E72B-49D7-849F-89FB9289E65B}" type="sibTrans" cxnId="{8F4AEF8F-3F4D-4098-93DA-918B12E580DD}">
      <dgm:prSet/>
      <dgm:spPr/>
      <dgm:t>
        <a:bodyPr/>
        <a:lstStyle/>
        <a:p>
          <a:endParaRPr lang="en-US"/>
        </a:p>
      </dgm:t>
    </dgm:pt>
    <dgm:pt modelId="{53D12DF1-5B21-4891-801E-ACC8E5E0763C}">
      <dgm:prSet/>
      <dgm:spPr/>
      <dgm:t>
        <a:bodyPr/>
        <a:lstStyle/>
        <a:p>
          <a:r>
            <a:rPr lang="fi-FI"/>
            <a:t>TUNTEIDEN ILMAISEMINEN</a:t>
          </a:r>
          <a:endParaRPr lang="en-US"/>
        </a:p>
      </dgm:t>
    </dgm:pt>
    <dgm:pt modelId="{FB583A34-49B9-4335-84D5-F0C660BA711C}" type="parTrans" cxnId="{BAE639D7-9A7D-4C34-B12D-618BF29C590A}">
      <dgm:prSet/>
      <dgm:spPr/>
      <dgm:t>
        <a:bodyPr/>
        <a:lstStyle/>
        <a:p>
          <a:endParaRPr lang="en-US"/>
        </a:p>
      </dgm:t>
    </dgm:pt>
    <dgm:pt modelId="{D21A30EB-51C1-4A61-BE8D-6FF61D5C00B3}" type="sibTrans" cxnId="{BAE639D7-9A7D-4C34-B12D-618BF29C590A}">
      <dgm:prSet/>
      <dgm:spPr/>
      <dgm:t>
        <a:bodyPr/>
        <a:lstStyle/>
        <a:p>
          <a:endParaRPr lang="en-US"/>
        </a:p>
      </dgm:t>
    </dgm:pt>
    <dgm:pt modelId="{F2FC7815-7F01-49D2-9557-53A490CA9EBD}" type="pres">
      <dgm:prSet presAssocID="{E1651E6B-ADA6-4B7E-B10C-1EFB7197082F}" presName="diagram" presStyleCnt="0">
        <dgm:presLayoutVars>
          <dgm:dir/>
          <dgm:resizeHandles val="exact"/>
        </dgm:presLayoutVars>
      </dgm:prSet>
      <dgm:spPr/>
    </dgm:pt>
    <dgm:pt modelId="{00A22983-85E9-4A37-8C48-F499301C22A5}" type="pres">
      <dgm:prSet presAssocID="{76D04452-29E4-49F7-A198-BA19B0ED63CC}" presName="node" presStyleLbl="node1" presStyleIdx="0" presStyleCnt="6">
        <dgm:presLayoutVars>
          <dgm:bulletEnabled val="1"/>
        </dgm:presLayoutVars>
      </dgm:prSet>
      <dgm:spPr/>
    </dgm:pt>
    <dgm:pt modelId="{BB6181C1-3F65-4D21-AA64-3644D3F13A22}" type="pres">
      <dgm:prSet presAssocID="{9108C8AD-2CBE-44DB-BEFB-0D5E770BD3D9}" presName="sibTrans" presStyleCnt="0"/>
      <dgm:spPr/>
    </dgm:pt>
    <dgm:pt modelId="{C261946C-6C01-4E16-BAE5-AEB232E6C67C}" type="pres">
      <dgm:prSet presAssocID="{342C5654-AF69-4B9C-993D-74A1B2280875}" presName="node" presStyleLbl="node1" presStyleIdx="1" presStyleCnt="6">
        <dgm:presLayoutVars>
          <dgm:bulletEnabled val="1"/>
        </dgm:presLayoutVars>
      </dgm:prSet>
      <dgm:spPr/>
    </dgm:pt>
    <dgm:pt modelId="{D9C989DC-3224-4D97-B7B1-7625B5554776}" type="pres">
      <dgm:prSet presAssocID="{51592DE8-AA5F-4B7A-B6FA-B33D165C575D}" presName="sibTrans" presStyleCnt="0"/>
      <dgm:spPr/>
    </dgm:pt>
    <dgm:pt modelId="{8B827E9E-4DBC-435A-BA97-325D597035B1}" type="pres">
      <dgm:prSet presAssocID="{9CD88F49-BA35-4FFB-A959-4DD32AC6D9E3}" presName="node" presStyleLbl="node1" presStyleIdx="2" presStyleCnt="6">
        <dgm:presLayoutVars>
          <dgm:bulletEnabled val="1"/>
        </dgm:presLayoutVars>
      </dgm:prSet>
      <dgm:spPr/>
    </dgm:pt>
    <dgm:pt modelId="{DB828593-57F9-4FBC-BD38-7A458A9636A3}" type="pres">
      <dgm:prSet presAssocID="{E5FA61C0-A0CA-4101-9C10-95D33436BEDA}" presName="sibTrans" presStyleCnt="0"/>
      <dgm:spPr/>
    </dgm:pt>
    <dgm:pt modelId="{3872DE44-EC2F-4813-8030-8AA7F5633E96}" type="pres">
      <dgm:prSet presAssocID="{DCFA4ACC-1913-457B-9E2D-7BE2E90E9152}" presName="node" presStyleLbl="node1" presStyleIdx="3" presStyleCnt="6">
        <dgm:presLayoutVars>
          <dgm:bulletEnabled val="1"/>
        </dgm:presLayoutVars>
      </dgm:prSet>
      <dgm:spPr/>
    </dgm:pt>
    <dgm:pt modelId="{3F03EFE9-EAFA-4382-8CA6-5B8CEB65F98B}" type="pres">
      <dgm:prSet presAssocID="{E4B87DBA-0A34-49E3-BD62-4EAC1681141A}" presName="sibTrans" presStyleCnt="0"/>
      <dgm:spPr/>
    </dgm:pt>
    <dgm:pt modelId="{FA29C4BF-63E6-4C18-B87C-ED6151D14E1F}" type="pres">
      <dgm:prSet presAssocID="{325613B2-86AC-4F7E-A8AC-CEFA0DA644CD}" presName="node" presStyleLbl="node1" presStyleIdx="4" presStyleCnt="6">
        <dgm:presLayoutVars>
          <dgm:bulletEnabled val="1"/>
        </dgm:presLayoutVars>
      </dgm:prSet>
      <dgm:spPr/>
    </dgm:pt>
    <dgm:pt modelId="{643F4BB2-C2EC-47B3-9EA7-A855CAB9984E}" type="pres">
      <dgm:prSet presAssocID="{D5F88654-E72B-49D7-849F-89FB9289E65B}" presName="sibTrans" presStyleCnt="0"/>
      <dgm:spPr/>
    </dgm:pt>
    <dgm:pt modelId="{25977BCC-27CA-45AF-9422-E257C6B65792}" type="pres">
      <dgm:prSet presAssocID="{53D12DF1-5B21-4891-801E-ACC8E5E0763C}" presName="node" presStyleLbl="node1" presStyleIdx="5" presStyleCnt="6">
        <dgm:presLayoutVars>
          <dgm:bulletEnabled val="1"/>
        </dgm:presLayoutVars>
      </dgm:prSet>
      <dgm:spPr/>
    </dgm:pt>
  </dgm:ptLst>
  <dgm:cxnLst>
    <dgm:cxn modelId="{BA674207-96C9-4635-8922-919D3D5AA200}" srcId="{E1651E6B-ADA6-4B7E-B10C-1EFB7197082F}" destId="{DCFA4ACC-1913-457B-9E2D-7BE2E90E9152}" srcOrd="3" destOrd="0" parTransId="{99F883D2-63BF-4EF9-9882-944032BCF5A8}" sibTransId="{E4B87DBA-0A34-49E3-BD62-4EAC1681141A}"/>
    <dgm:cxn modelId="{DD12990F-CD8F-4420-9275-C887B6C720A7}" type="presOf" srcId="{53D12DF1-5B21-4891-801E-ACC8E5E0763C}" destId="{25977BCC-27CA-45AF-9422-E257C6B65792}" srcOrd="0" destOrd="0" presId="urn:microsoft.com/office/officeart/2005/8/layout/default"/>
    <dgm:cxn modelId="{CAB88211-9E27-40DA-87FF-BF4F0DDBB575}" type="presOf" srcId="{E1651E6B-ADA6-4B7E-B10C-1EFB7197082F}" destId="{F2FC7815-7F01-49D2-9557-53A490CA9EBD}" srcOrd="0" destOrd="0" presId="urn:microsoft.com/office/officeart/2005/8/layout/default"/>
    <dgm:cxn modelId="{8233236E-8859-44F9-99C7-9250F11E0027}" type="presOf" srcId="{76D04452-29E4-49F7-A198-BA19B0ED63CC}" destId="{00A22983-85E9-4A37-8C48-F499301C22A5}" srcOrd="0" destOrd="0" presId="urn:microsoft.com/office/officeart/2005/8/layout/default"/>
    <dgm:cxn modelId="{8CCDBB51-A192-468F-8DEB-29FD571649C2}" srcId="{E1651E6B-ADA6-4B7E-B10C-1EFB7197082F}" destId="{9CD88F49-BA35-4FFB-A959-4DD32AC6D9E3}" srcOrd="2" destOrd="0" parTransId="{95E82E7C-19E8-4C83-A295-25D119E1A4DA}" sibTransId="{E5FA61C0-A0CA-4101-9C10-95D33436BEDA}"/>
    <dgm:cxn modelId="{71C1AC7F-58BF-4FA0-88F9-B7DC846369BA}" type="presOf" srcId="{325613B2-86AC-4F7E-A8AC-CEFA0DA644CD}" destId="{FA29C4BF-63E6-4C18-B87C-ED6151D14E1F}" srcOrd="0" destOrd="0" presId="urn:microsoft.com/office/officeart/2005/8/layout/default"/>
    <dgm:cxn modelId="{8F4AEF8F-3F4D-4098-93DA-918B12E580DD}" srcId="{E1651E6B-ADA6-4B7E-B10C-1EFB7197082F}" destId="{325613B2-86AC-4F7E-A8AC-CEFA0DA644CD}" srcOrd="4" destOrd="0" parTransId="{90F03F56-FCEE-4671-88DC-D7E0B4100EF3}" sibTransId="{D5F88654-E72B-49D7-849F-89FB9289E65B}"/>
    <dgm:cxn modelId="{DF763092-1032-4601-A262-D4E0E9153A9E}" srcId="{E1651E6B-ADA6-4B7E-B10C-1EFB7197082F}" destId="{76D04452-29E4-49F7-A198-BA19B0ED63CC}" srcOrd="0" destOrd="0" parTransId="{F44F0C73-29C8-42A2-A93C-230504CC9373}" sibTransId="{9108C8AD-2CBE-44DB-BEFB-0D5E770BD3D9}"/>
    <dgm:cxn modelId="{0AA5CEA7-CFEC-428A-8ED3-93F51FB1B2EF}" type="presOf" srcId="{9CD88F49-BA35-4FFB-A959-4DD32AC6D9E3}" destId="{8B827E9E-4DBC-435A-BA97-325D597035B1}" srcOrd="0" destOrd="0" presId="urn:microsoft.com/office/officeart/2005/8/layout/default"/>
    <dgm:cxn modelId="{08F06CB4-D4D7-4D46-93B1-ED73F349D6B5}" type="presOf" srcId="{342C5654-AF69-4B9C-993D-74A1B2280875}" destId="{C261946C-6C01-4E16-BAE5-AEB232E6C67C}" srcOrd="0" destOrd="0" presId="urn:microsoft.com/office/officeart/2005/8/layout/default"/>
    <dgm:cxn modelId="{BAE639D7-9A7D-4C34-B12D-618BF29C590A}" srcId="{E1651E6B-ADA6-4B7E-B10C-1EFB7197082F}" destId="{53D12DF1-5B21-4891-801E-ACC8E5E0763C}" srcOrd="5" destOrd="0" parTransId="{FB583A34-49B9-4335-84D5-F0C660BA711C}" sibTransId="{D21A30EB-51C1-4A61-BE8D-6FF61D5C00B3}"/>
    <dgm:cxn modelId="{584BECD7-4556-4A9C-A38B-C9E689EACAB1}" type="presOf" srcId="{DCFA4ACC-1913-457B-9E2D-7BE2E90E9152}" destId="{3872DE44-EC2F-4813-8030-8AA7F5633E96}" srcOrd="0" destOrd="0" presId="urn:microsoft.com/office/officeart/2005/8/layout/default"/>
    <dgm:cxn modelId="{9C62B2E1-C679-4F03-810B-2460338333D6}" srcId="{E1651E6B-ADA6-4B7E-B10C-1EFB7197082F}" destId="{342C5654-AF69-4B9C-993D-74A1B2280875}" srcOrd="1" destOrd="0" parTransId="{42998210-1D79-4003-9977-299C7A6D8DCF}" sibTransId="{51592DE8-AA5F-4B7A-B6FA-B33D165C575D}"/>
    <dgm:cxn modelId="{2C13A4F7-1CD9-4E37-8472-FF6A1ABED38C}" type="presParOf" srcId="{F2FC7815-7F01-49D2-9557-53A490CA9EBD}" destId="{00A22983-85E9-4A37-8C48-F499301C22A5}" srcOrd="0" destOrd="0" presId="urn:microsoft.com/office/officeart/2005/8/layout/default"/>
    <dgm:cxn modelId="{EBAA8472-B2D9-4140-856F-95BD80D4D81E}" type="presParOf" srcId="{F2FC7815-7F01-49D2-9557-53A490CA9EBD}" destId="{BB6181C1-3F65-4D21-AA64-3644D3F13A22}" srcOrd="1" destOrd="0" presId="urn:microsoft.com/office/officeart/2005/8/layout/default"/>
    <dgm:cxn modelId="{47E01235-2323-4292-AE71-DC9701A28A96}" type="presParOf" srcId="{F2FC7815-7F01-49D2-9557-53A490CA9EBD}" destId="{C261946C-6C01-4E16-BAE5-AEB232E6C67C}" srcOrd="2" destOrd="0" presId="urn:microsoft.com/office/officeart/2005/8/layout/default"/>
    <dgm:cxn modelId="{BBA34802-22B9-430A-A016-B9BC833C901F}" type="presParOf" srcId="{F2FC7815-7F01-49D2-9557-53A490CA9EBD}" destId="{D9C989DC-3224-4D97-B7B1-7625B5554776}" srcOrd="3" destOrd="0" presId="urn:microsoft.com/office/officeart/2005/8/layout/default"/>
    <dgm:cxn modelId="{19B83F26-D323-44D8-B40A-936268384F7B}" type="presParOf" srcId="{F2FC7815-7F01-49D2-9557-53A490CA9EBD}" destId="{8B827E9E-4DBC-435A-BA97-325D597035B1}" srcOrd="4" destOrd="0" presId="urn:microsoft.com/office/officeart/2005/8/layout/default"/>
    <dgm:cxn modelId="{9D5C71C9-D9AE-4363-998F-84F75BCA90DE}" type="presParOf" srcId="{F2FC7815-7F01-49D2-9557-53A490CA9EBD}" destId="{DB828593-57F9-4FBC-BD38-7A458A9636A3}" srcOrd="5" destOrd="0" presId="urn:microsoft.com/office/officeart/2005/8/layout/default"/>
    <dgm:cxn modelId="{3F6EED3D-7DFE-4F08-BEC0-D2CA546CD803}" type="presParOf" srcId="{F2FC7815-7F01-49D2-9557-53A490CA9EBD}" destId="{3872DE44-EC2F-4813-8030-8AA7F5633E96}" srcOrd="6" destOrd="0" presId="urn:microsoft.com/office/officeart/2005/8/layout/default"/>
    <dgm:cxn modelId="{79EC03A1-5172-4132-904B-2E9442206166}" type="presParOf" srcId="{F2FC7815-7F01-49D2-9557-53A490CA9EBD}" destId="{3F03EFE9-EAFA-4382-8CA6-5B8CEB65F98B}" srcOrd="7" destOrd="0" presId="urn:microsoft.com/office/officeart/2005/8/layout/default"/>
    <dgm:cxn modelId="{D8A33F6A-369F-44C6-9CC5-27DD00A66D6D}" type="presParOf" srcId="{F2FC7815-7F01-49D2-9557-53A490CA9EBD}" destId="{FA29C4BF-63E6-4C18-B87C-ED6151D14E1F}" srcOrd="8" destOrd="0" presId="urn:microsoft.com/office/officeart/2005/8/layout/default"/>
    <dgm:cxn modelId="{B9DC2744-DB53-4FE6-A1C4-2A589A482287}" type="presParOf" srcId="{F2FC7815-7F01-49D2-9557-53A490CA9EBD}" destId="{643F4BB2-C2EC-47B3-9EA7-A855CAB9984E}" srcOrd="9" destOrd="0" presId="urn:microsoft.com/office/officeart/2005/8/layout/default"/>
    <dgm:cxn modelId="{5E58B395-66D3-4B6E-BD40-6332555B23B2}" type="presParOf" srcId="{F2FC7815-7F01-49D2-9557-53A490CA9EBD}" destId="{25977BCC-27CA-45AF-9422-E257C6B6579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F05095-11CD-415C-8178-EE2A348A5C2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74AEE26-CDF3-45F3-8879-8A8C7142A544}">
      <dgm:prSet/>
      <dgm:spPr/>
      <dgm:t>
        <a:bodyPr/>
        <a:lstStyle/>
        <a:p>
          <a:r>
            <a:rPr lang="fi-FI"/>
            <a:t>HYVÄN KUUNTELUN TARKOITUKSENA ON AUTTAA TOISTA IHMISTÄ SELVENTÄMÄÄN OMIA AJATUKSIAAN JA TUNTEITAAN JA LISÄTÄ ASIAKKAAN YMMÄRRYSTÄ ITSEÄÄN KOHTAAN</a:t>
          </a:r>
          <a:endParaRPr lang="en-US"/>
        </a:p>
      </dgm:t>
    </dgm:pt>
    <dgm:pt modelId="{BC30EDDE-7953-4999-AB69-7CFF2E9F19B7}" type="parTrans" cxnId="{C4507E7C-72A9-47FE-85F1-25E10D5EC981}">
      <dgm:prSet/>
      <dgm:spPr/>
      <dgm:t>
        <a:bodyPr/>
        <a:lstStyle/>
        <a:p>
          <a:endParaRPr lang="en-US"/>
        </a:p>
      </dgm:t>
    </dgm:pt>
    <dgm:pt modelId="{48D5DF05-3104-4EF6-B000-99B4888ACB6B}" type="sibTrans" cxnId="{C4507E7C-72A9-47FE-85F1-25E10D5EC981}">
      <dgm:prSet/>
      <dgm:spPr/>
      <dgm:t>
        <a:bodyPr/>
        <a:lstStyle/>
        <a:p>
          <a:endParaRPr lang="en-US"/>
        </a:p>
      </dgm:t>
    </dgm:pt>
    <dgm:pt modelId="{A8D584D0-0DB8-43C6-AFF7-9D9CF3C445B2}">
      <dgm:prSet/>
      <dgm:spPr/>
      <dgm:t>
        <a:bodyPr/>
        <a:lstStyle/>
        <a:p>
          <a:r>
            <a:rPr lang="fi-FI"/>
            <a:t>HYVÄ KUUNTELIJA ON TIETOINEN OMISTA ILMEISTÄÄN, ELEISTÄÄN, LIIKKEISTÄÄN JA SANOISTAAN KUUNTELUTILANTEESSA</a:t>
          </a:r>
          <a:endParaRPr lang="en-US"/>
        </a:p>
      </dgm:t>
    </dgm:pt>
    <dgm:pt modelId="{92E227F0-1A00-45B1-B45E-02F54597D7F0}" type="parTrans" cxnId="{030A9AAB-2319-45ED-9EF3-043B536764C5}">
      <dgm:prSet/>
      <dgm:spPr/>
      <dgm:t>
        <a:bodyPr/>
        <a:lstStyle/>
        <a:p>
          <a:endParaRPr lang="en-US"/>
        </a:p>
      </dgm:t>
    </dgm:pt>
    <dgm:pt modelId="{45F3BA77-3381-4A17-88B2-667375E4FBB7}" type="sibTrans" cxnId="{030A9AAB-2319-45ED-9EF3-043B536764C5}">
      <dgm:prSet/>
      <dgm:spPr/>
      <dgm:t>
        <a:bodyPr/>
        <a:lstStyle/>
        <a:p>
          <a:endParaRPr lang="en-US"/>
        </a:p>
      </dgm:t>
    </dgm:pt>
    <dgm:pt modelId="{94FF8CD7-D48F-4CB2-94D5-8B7476F479C4}" type="pres">
      <dgm:prSet presAssocID="{A4F05095-11CD-415C-8178-EE2A348A5C2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CCF2FC7-23E2-4687-AA93-E7E0998AEBE4}" type="pres">
      <dgm:prSet presAssocID="{A74AEE26-CDF3-45F3-8879-8A8C7142A544}" presName="hierRoot1" presStyleCnt="0"/>
      <dgm:spPr/>
    </dgm:pt>
    <dgm:pt modelId="{681E444C-E010-44AD-980E-360DFE926C7B}" type="pres">
      <dgm:prSet presAssocID="{A74AEE26-CDF3-45F3-8879-8A8C7142A544}" presName="composite" presStyleCnt="0"/>
      <dgm:spPr/>
    </dgm:pt>
    <dgm:pt modelId="{89D61C05-71FC-4788-99BC-95E588D33340}" type="pres">
      <dgm:prSet presAssocID="{A74AEE26-CDF3-45F3-8879-8A8C7142A544}" presName="background" presStyleLbl="node0" presStyleIdx="0" presStyleCnt="2"/>
      <dgm:spPr/>
    </dgm:pt>
    <dgm:pt modelId="{6123E700-1084-465A-9B9D-8441972F7EB9}" type="pres">
      <dgm:prSet presAssocID="{A74AEE26-CDF3-45F3-8879-8A8C7142A544}" presName="text" presStyleLbl="fgAcc0" presStyleIdx="0" presStyleCnt="2">
        <dgm:presLayoutVars>
          <dgm:chPref val="3"/>
        </dgm:presLayoutVars>
      </dgm:prSet>
      <dgm:spPr/>
    </dgm:pt>
    <dgm:pt modelId="{5816AE0F-66C4-4431-9E19-21C435D77CF1}" type="pres">
      <dgm:prSet presAssocID="{A74AEE26-CDF3-45F3-8879-8A8C7142A544}" presName="hierChild2" presStyleCnt="0"/>
      <dgm:spPr/>
    </dgm:pt>
    <dgm:pt modelId="{AA9EB253-D7D9-442B-8430-C9DE1E796EB1}" type="pres">
      <dgm:prSet presAssocID="{A8D584D0-0DB8-43C6-AFF7-9D9CF3C445B2}" presName="hierRoot1" presStyleCnt="0"/>
      <dgm:spPr/>
    </dgm:pt>
    <dgm:pt modelId="{CCA18CF7-0DCC-4107-9BB2-EBE6466DB67A}" type="pres">
      <dgm:prSet presAssocID="{A8D584D0-0DB8-43C6-AFF7-9D9CF3C445B2}" presName="composite" presStyleCnt="0"/>
      <dgm:spPr/>
    </dgm:pt>
    <dgm:pt modelId="{FBA0E245-0A61-4082-BF9A-B5F77D73FF4A}" type="pres">
      <dgm:prSet presAssocID="{A8D584D0-0DB8-43C6-AFF7-9D9CF3C445B2}" presName="background" presStyleLbl="node0" presStyleIdx="1" presStyleCnt="2"/>
      <dgm:spPr/>
    </dgm:pt>
    <dgm:pt modelId="{139A7D68-FAAD-45BE-82C4-B1991D03C91B}" type="pres">
      <dgm:prSet presAssocID="{A8D584D0-0DB8-43C6-AFF7-9D9CF3C445B2}" presName="text" presStyleLbl="fgAcc0" presStyleIdx="1" presStyleCnt="2">
        <dgm:presLayoutVars>
          <dgm:chPref val="3"/>
        </dgm:presLayoutVars>
      </dgm:prSet>
      <dgm:spPr/>
    </dgm:pt>
    <dgm:pt modelId="{323685D9-EC32-45FC-993E-A8EA735513F8}" type="pres">
      <dgm:prSet presAssocID="{A8D584D0-0DB8-43C6-AFF7-9D9CF3C445B2}" presName="hierChild2" presStyleCnt="0"/>
      <dgm:spPr/>
    </dgm:pt>
  </dgm:ptLst>
  <dgm:cxnLst>
    <dgm:cxn modelId="{1B18B074-FB14-4E65-A642-0EABE2004239}" type="presOf" srcId="{A8D584D0-0DB8-43C6-AFF7-9D9CF3C445B2}" destId="{139A7D68-FAAD-45BE-82C4-B1991D03C91B}" srcOrd="0" destOrd="0" presId="urn:microsoft.com/office/officeart/2005/8/layout/hierarchy1"/>
    <dgm:cxn modelId="{C4507E7C-72A9-47FE-85F1-25E10D5EC981}" srcId="{A4F05095-11CD-415C-8178-EE2A348A5C22}" destId="{A74AEE26-CDF3-45F3-8879-8A8C7142A544}" srcOrd="0" destOrd="0" parTransId="{BC30EDDE-7953-4999-AB69-7CFF2E9F19B7}" sibTransId="{48D5DF05-3104-4EF6-B000-99B4888ACB6B}"/>
    <dgm:cxn modelId="{A08B4D83-82EF-438F-9D56-C1C852DCD387}" type="presOf" srcId="{A74AEE26-CDF3-45F3-8879-8A8C7142A544}" destId="{6123E700-1084-465A-9B9D-8441972F7EB9}" srcOrd="0" destOrd="0" presId="urn:microsoft.com/office/officeart/2005/8/layout/hierarchy1"/>
    <dgm:cxn modelId="{030A9AAB-2319-45ED-9EF3-043B536764C5}" srcId="{A4F05095-11CD-415C-8178-EE2A348A5C22}" destId="{A8D584D0-0DB8-43C6-AFF7-9D9CF3C445B2}" srcOrd="1" destOrd="0" parTransId="{92E227F0-1A00-45B1-B45E-02F54597D7F0}" sibTransId="{45F3BA77-3381-4A17-88B2-667375E4FBB7}"/>
    <dgm:cxn modelId="{C62937CC-DCA9-4322-8FD1-46D418D895A4}" type="presOf" srcId="{A4F05095-11CD-415C-8178-EE2A348A5C22}" destId="{94FF8CD7-D48F-4CB2-94D5-8B7476F479C4}" srcOrd="0" destOrd="0" presId="urn:microsoft.com/office/officeart/2005/8/layout/hierarchy1"/>
    <dgm:cxn modelId="{50490CAF-A318-48E8-A11A-1AFCC30210C9}" type="presParOf" srcId="{94FF8CD7-D48F-4CB2-94D5-8B7476F479C4}" destId="{2CCF2FC7-23E2-4687-AA93-E7E0998AEBE4}" srcOrd="0" destOrd="0" presId="urn:microsoft.com/office/officeart/2005/8/layout/hierarchy1"/>
    <dgm:cxn modelId="{6BAA1A87-819E-42A4-80D2-59C7545EA952}" type="presParOf" srcId="{2CCF2FC7-23E2-4687-AA93-E7E0998AEBE4}" destId="{681E444C-E010-44AD-980E-360DFE926C7B}" srcOrd="0" destOrd="0" presId="urn:microsoft.com/office/officeart/2005/8/layout/hierarchy1"/>
    <dgm:cxn modelId="{99C5E89A-4FCD-4708-841E-10BCBF8D636F}" type="presParOf" srcId="{681E444C-E010-44AD-980E-360DFE926C7B}" destId="{89D61C05-71FC-4788-99BC-95E588D33340}" srcOrd="0" destOrd="0" presId="urn:microsoft.com/office/officeart/2005/8/layout/hierarchy1"/>
    <dgm:cxn modelId="{13378F0B-7087-4732-939C-7A290F1AB958}" type="presParOf" srcId="{681E444C-E010-44AD-980E-360DFE926C7B}" destId="{6123E700-1084-465A-9B9D-8441972F7EB9}" srcOrd="1" destOrd="0" presId="urn:microsoft.com/office/officeart/2005/8/layout/hierarchy1"/>
    <dgm:cxn modelId="{20150C83-EBF5-4359-8A1A-4AD92AB78084}" type="presParOf" srcId="{2CCF2FC7-23E2-4687-AA93-E7E0998AEBE4}" destId="{5816AE0F-66C4-4431-9E19-21C435D77CF1}" srcOrd="1" destOrd="0" presId="urn:microsoft.com/office/officeart/2005/8/layout/hierarchy1"/>
    <dgm:cxn modelId="{7AAC2A7E-D043-4029-9987-FE1EB90E3CEA}" type="presParOf" srcId="{94FF8CD7-D48F-4CB2-94D5-8B7476F479C4}" destId="{AA9EB253-D7D9-442B-8430-C9DE1E796EB1}" srcOrd="1" destOrd="0" presId="urn:microsoft.com/office/officeart/2005/8/layout/hierarchy1"/>
    <dgm:cxn modelId="{09BE8831-27E2-46C5-9ACD-21DC0974D42C}" type="presParOf" srcId="{AA9EB253-D7D9-442B-8430-C9DE1E796EB1}" destId="{CCA18CF7-0DCC-4107-9BB2-EBE6466DB67A}" srcOrd="0" destOrd="0" presId="urn:microsoft.com/office/officeart/2005/8/layout/hierarchy1"/>
    <dgm:cxn modelId="{380764D4-1094-444D-B8F8-813AA4AAB945}" type="presParOf" srcId="{CCA18CF7-0DCC-4107-9BB2-EBE6466DB67A}" destId="{FBA0E245-0A61-4082-BF9A-B5F77D73FF4A}" srcOrd="0" destOrd="0" presId="urn:microsoft.com/office/officeart/2005/8/layout/hierarchy1"/>
    <dgm:cxn modelId="{42F9EA09-AC3F-4252-A1D7-27712106D6BF}" type="presParOf" srcId="{CCA18CF7-0DCC-4107-9BB2-EBE6466DB67A}" destId="{139A7D68-FAAD-45BE-82C4-B1991D03C91B}" srcOrd="1" destOrd="0" presId="urn:microsoft.com/office/officeart/2005/8/layout/hierarchy1"/>
    <dgm:cxn modelId="{94711729-B49F-4446-9A6C-60A4E5CFF887}" type="presParOf" srcId="{AA9EB253-D7D9-442B-8430-C9DE1E796EB1}" destId="{323685D9-EC32-45FC-993E-A8EA735513F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0587A2-3924-4550-A65A-E13AEA031C5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BD39026-DBAA-4A00-B394-8D2508C3416D}">
      <dgm:prSet/>
      <dgm:spPr/>
      <dgm:t>
        <a:bodyPr/>
        <a:lstStyle/>
        <a:p>
          <a:r>
            <a:rPr lang="fi-FI"/>
            <a:t>KUUNTELIJA HYVÄKSYY TOISEN</a:t>
          </a:r>
          <a:endParaRPr lang="en-US"/>
        </a:p>
      </dgm:t>
    </dgm:pt>
    <dgm:pt modelId="{25BB972F-576E-464A-8D54-4B51300D62DD}" type="parTrans" cxnId="{E16BB804-F37F-4FBA-80A9-E00CBE831AB5}">
      <dgm:prSet/>
      <dgm:spPr/>
      <dgm:t>
        <a:bodyPr/>
        <a:lstStyle/>
        <a:p>
          <a:endParaRPr lang="en-US"/>
        </a:p>
      </dgm:t>
    </dgm:pt>
    <dgm:pt modelId="{6C8B8E70-19F0-4B56-A944-1BDF6BD2CAD8}" type="sibTrans" cxnId="{E16BB804-F37F-4FBA-80A9-E00CBE831AB5}">
      <dgm:prSet/>
      <dgm:spPr/>
      <dgm:t>
        <a:bodyPr/>
        <a:lstStyle/>
        <a:p>
          <a:endParaRPr lang="en-US"/>
        </a:p>
      </dgm:t>
    </dgm:pt>
    <dgm:pt modelId="{5259D361-F9DD-4D57-96B2-DBD2E463745E}">
      <dgm:prSet/>
      <dgm:spPr/>
      <dgm:t>
        <a:bodyPr/>
        <a:lstStyle/>
        <a:p>
          <a:r>
            <a:rPr lang="fi-FI"/>
            <a:t>KUUNTELIJA TÄSMENTÄÄ, MITÄ ASIAKAS SANOI</a:t>
          </a:r>
          <a:endParaRPr lang="en-US"/>
        </a:p>
      </dgm:t>
    </dgm:pt>
    <dgm:pt modelId="{0B07F5F5-D46D-48A4-BEFF-9FADC4ED7449}" type="parTrans" cxnId="{FE46BD1B-5304-4A13-9AF6-C02D07244A7B}">
      <dgm:prSet/>
      <dgm:spPr/>
      <dgm:t>
        <a:bodyPr/>
        <a:lstStyle/>
        <a:p>
          <a:endParaRPr lang="en-US"/>
        </a:p>
      </dgm:t>
    </dgm:pt>
    <dgm:pt modelId="{75881252-F658-44BC-BF6F-CD21A4CD6E07}" type="sibTrans" cxnId="{FE46BD1B-5304-4A13-9AF6-C02D07244A7B}">
      <dgm:prSet/>
      <dgm:spPr/>
      <dgm:t>
        <a:bodyPr/>
        <a:lstStyle/>
        <a:p>
          <a:endParaRPr lang="en-US"/>
        </a:p>
      </dgm:t>
    </dgm:pt>
    <dgm:pt modelId="{90139C97-5240-4709-858B-C8464886B32A}">
      <dgm:prSet/>
      <dgm:spPr/>
      <dgm:t>
        <a:bodyPr/>
        <a:lstStyle/>
        <a:p>
          <a:r>
            <a:rPr lang="fi-FI"/>
            <a:t>KUUNTELIJA KYSELEE JA OSOITTAA OLEVANSA KIINNOSTUNUT ASIAKKAASTA</a:t>
          </a:r>
          <a:endParaRPr lang="en-US"/>
        </a:p>
      </dgm:t>
    </dgm:pt>
    <dgm:pt modelId="{263EB2D4-A98C-4D1A-B2C7-E9878FCD0876}" type="parTrans" cxnId="{AE46890C-F765-4924-B191-E3DE277C86ED}">
      <dgm:prSet/>
      <dgm:spPr/>
      <dgm:t>
        <a:bodyPr/>
        <a:lstStyle/>
        <a:p>
          <a:endParaRPr lang="en-US"/>
        </a:p>
      </dgm:t>
    </dgm:pt>
    <dgm:pt modelId="{19120422-9A21-4AD7-B34E-E99F6ED77BBE}" type="sibTrans" cxnId="{AE46890C-F765-4924-B191-E3DE277C86ED}">
      <dgm:prSet/>
      <dgm:spPr/>
      <dgm:t>
        <a:bodyPr/>
        <a:lstStyle/>
        <a:p>
          <a:endParaRPr lang="en-US"/>
        </a:p>
      </dgm:t>
    </dgm:pt>
    <dgm:pt modelId="{11C37DB0-9067-43E3-A9CE-B44A33139529}">
      <dgm:prSet/>
      <dgm:spPr/>
      <dgm:t>
        <a:bodyPr/>
        <a:lstStyle/>
        <a:p>
          <a:r>
            <a:rPr lang="fi-FI"/>
            <a:t>KUUNTELIJA EI KERRO OMIA KOKEMUKSIA, VAAN AUTTAA ASIAKASTA NÄKEMÄÄN ASIOITA UUDESTA NÄKÖKULMASTA</a:t>
          </a:r>
          <a:endParaRPr lang="en-US"/>
        </a:p>
      </dgm:t>
    </dgm:pt>
    <dgm:pt modelId="{E377CC20-7528-4265-A670-BAA81F88D5AB}" type="parTrans" cxnId="{0BBE0FAD-F12D-436E-AE79-A3938853E59C}">
      <dgm:prSet/>
      <dgm:spPr/>
      <dgm:t>
        <a:bodyPr/>
        <a:lstStyle/>
        <a:p>
          <a:endParaRPr lang="en-US"/>
        </a:p>
      </dgm:t>
    </dgm:pt>
    <dgm:pt modelId="{B6C5153F-53C2-488E-9886-FBA3FF593A5F}" type="sibTrans" cxnId="{0BBE0FAD-F12D-436E-AE79-A3938853E59C}">
      <dgm:prSet/>
      <dgm:spPr/>
      <dgm:t>
        <a:bodyPr/>
        <a:lstStyle/>
        <a:p>
          <a:endParaRPr lang="en-US"/>
        </a:p>
      </dgm:t>
    </dgm:pt>
    <dgm:pt modelId="{1E0483D0-D5A3-46A8-8298-9E3EF7A516B5}" type="pres">
      <dgm:prSet presAssocID="{BA0587A2-3924-4550-A65A-E13AEA031C50}" presName="root" presStyleCnt="0">
        <dgm:presLayoutVars>
          <dgm:dir/>
          <dgm:resizeHandles val="exact"/>
        </dgm:presLayoutVars>
      </dgm:prSet>
      <dgm:spPr/>
    </dgm:pt>
    <dgm:pt modelId="{2D707AFF-5525-47D1-896C-467709B19D74}" type="pres">
      <dgm:prSet presAssocID="{8BD39026-DBAA-4A00-B394-8D2508C3416D}" presName="compNode" presStyleCnt="0"/>
      <dgm:spPr/>
    </dgm:pt>
    <dgm:pt modelId="{9D5D017D-F942-44EB-8F62-B97913929C63}" type="pres">
      <dgm:prSet presAssocID="{8BD39026-DBAA-4A00-B394-8D2508C3416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D13490B5-E3D7-4031-B967-251938047CBD}" type="pres">
      <dgm:prSet presAssocID="{8BD39026-DBAA-4A00-B394-8D2508C3416D}" presName="spaceRect" presStyleCnt="0"/>
      <dgm:spPr/>
    </dgm:pt>
    <dgm:pt modelId="{D8584230-E21E-4F66-9B67-74DC014157A5}" type="pres">
      <dgm:prSet presAssocID="{8BD39026-DBAA-4A00-B394-8D2508C3416D}" presName="textRect" presStyleLbl="revTx" presStyleIdx="0" presStyleCnt="4">
        <dgm:presLayoutVars>
          <dgm:chMax val="1"/>
          <dgm:chPref val="1"/>
        </dgm:presLayoutVars>
      </dgm:prSet>
      <dgm:spPr/>
    </dgm:pt>
    <dgm:pt modelId="{95F03F46-E9D9-46E1-886E-5403D1AE0C27}" type="pres">
      <dgm:prSet presAssocID="{6C8B8E70-19F0-4B56-A944-1BDF6BD2CAD8}" presName="sibTrans" presStyleCnt="0"/>
      <dgm:spPr/>
    </dgm:pt>
    <dgm:pt modelId="{58131F0C-215C-405B-857A-E20C2D9BD3B0}" type="pres">
      <dgm:prSet presAssocID="{5259D361-F9DD-4D57-96B2-DBD2E463745E}" presName="compNode" presStyleCnt="0"/>
      <dgm:spPr/>
    </dgm:pt>
    <dgm:pt modelId="{8113149F-4A88-4288-8F99-47C31A60887B}" type="pres">
      <dgm:prSet presAssocID="{5259D361-F9DD-4D57-96B2-DBD2E463745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"/>
        </a:ext>
      </dgm:extLst>
    </dgm:pt>
    <dgm:pt modelId="{FE1264A5-F1D6-44E3-94DB-AC05143C0F9C}" type="pres">
      <dgm:prSet presAssocID="{5259D361-F9DD-4D57-96B2-DBD2E463745E}" presName="spaceRect" presStyleCnt="0"/>
      <dgm:spPr/>
    </dgm:pt>
    <dgm:pt modelId="{36C31CFB-ACAB-4C6B-B086-411F84C89CE4}" type="pres">
      <dgm:prSet presAssocID="{5259D361-F9DD-4D57-96B2-DBD2E463745E}" presName="textRect" presStyleLbl="revTx" presStyleIdx="1" presStyleCnt="4">
        <dgm:presLayoutVars>
          <dgm:chMax val="1"/>
          <dgm:chPref val="1"/>
        </dgm:presLayoutVars>
      </dgm:prSet>
      <dgm:spPr/>
    </dgm:pt>
    <dgm:pt modelId="{B1581A52-A2B3-41E5-B6C0-D2DC1533E6A0}" type="pres">
      <dgm:prSet presAssocID="{75881252-F658-44BC-BF6F-CD21A4CD6E07}" presName="sibTrans" presStyleCnt="0"/>
      <dgm:spPr/>
    </dgm:pt>
    <dgm:pt modelId="{40DDA6E3-D8FC-4985-8C89-7DE96557E2AF}" type="pres">
      <dgm:prSet presAssocID="{90139C97-5240-4709-858B-C8464886B32A}" presName="compNode" presStyleCnt="0"/>
      <dgm:spPr/>
    </dgm:pt>
    <dgm:pt modelId="{BBE9148D-E42B-409E-9D3B-B6B843391FA1}" type="pres">
      <dgm:prSet presAssocID="{90139C97-5240-4709-858B-C8464886B32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phones"/>
        </a:ext>
      </dgm:extLst>
    </dgm:pt>
    <dgm:pt modelId="{7EB80FE3-3B76-47A2-A87E-68AFCD39C3D4}" type="pres">
      <dgm:prSet presAssocID="{90139C97-5240-4709-858B-C8464886B32A}" presName="spaceRect" presStyleCnt="0"/>
      <dgm:spPr/>
    </dgm:pt>
    <dgm:pt modelId="{A954DF56-FDA4-4DC4-AB68-34DC26758869}" type="pres">
      <dgm:prSet presAssocID="{90139C97-5240-4709-858B-C8464886B32A}" presName="textRect" presStyleLbl="revTx" presStyleIdx="2" presStyleCnt="4">
        <dgm:presLayoutVars>
          <dgm:chMax val="1"/>
          <dgm:chPref val="1"/>
        </dgm:presLayoutVars>
      </dgm:prSet>
      <dgm:spPr/>
    </dgm:pt>
    <dgm:pt modelId="{7E502278-4AB9-433D-9139-AD0C3AE46D07}" type="pres">
      <dgm:prSet presAssocID="{19120422-9A21-4AD7-B34E-E99F6ED77BBE}" presName="sibTrans" presStyleCnt="0"/>
      <dgm:spPr/>
    </dgm:pt>
    <dgm:pt modelId="{1CD876D1-A391-4C73-AEFF-347BADF8855E}" type="pres">
      <dgm:prSet presAssocID="{11C37DB0-9067-43E3-A9CE-B44A33139529}" presName="compNode" presStyleCnt="0"/>
      <dgm:spPr/>
    </dgm:pt>
    <dgm:pt modelId="{1507C376-926B-41BC-A868-EC5649729A47}" type="pres">
      <dgm:prSet presAssocID="{11C37DB0-9067-43E3-A9CE-B44A3313952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4F09BB90-B47A-4EE9-9746-30DCFEA9A319}" type="pres">
      <dgm:prSet presAssocID="{11C37DB0-9067-43E3-A9CE-B44A33139529}" presName="spaceRect" presStyleCnt="0"/>
      <dgm:spPr/>
    </dgm:pt>
    <dgm:pt modelId="{E1F2E318-A036-4175-985F-F7873D64A4FB}" type="pres">
      <dgm:prSet presAssocID="{11C37DB0-9067-43E3-A9CE-B44A3313952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16BB804-F37F-4FBA-80A9-E00CBE831AB5}" srcId="{BA0587A2-3924-4550-A65A-E13AEA031C50}" destId="{8BD39026-DBAA-4A00-B394-8D2508C3416D}" srcOrd="0" destOrd="0" parTransId="{25BB972F-576E-464A-8D54-4B51300D62DD}" sibTransId="{6C8B8E70-19F0-4B56-A944-1BDF6BD2CAD8}"/>
    <dgm:cxn modelId="{AE46890C-F765-4924-B191-E3DE277C86ED}" srcId="{BA0587A2-3924-4550-A65A-E13AEA031C50}" destId="{90139C97-5240-4709-858B-C8464886B32A}" srcOrd="2" destOrd="0" parTransId="{263EB2D4-A98C-4D1A-B2C7-E9878FCD0876}" sibTransId="{19120422-9A21-4AD7-B34E-E99F6ED77BBE}"/>
    <dgm:cxn modelId="{08B2971A-8AFE-48AD-BF3B-D748C7CC6EB4}" type="presOf" srcId="{90139C97-5240-4709-858B-C8464886B32A}" destId="{A954DF56-FDA4-4DC4-AB68-34DC26758869}" srcOrd="0" destOrd="0" presId="urn:microsoft.com/office/officeart/2018/2/layout/IconLabelList"/>
    <dgm:cxn modelId="{FE46BD1B-5304-4A13-9AF6-C02D07244A7B}" srcId="{BA0587A2-3924-4550-A65A-E13AEA031C50}" destId="{5259D361-F9DD-4D57-96B2-DBD2E463745E}" srcOrd="1" destOrd="0" parTransId="{0B07F5F5-D46D-48A4-BEFF-9FADC4ED7449}" sibTransId="{75881252-F658-44BC-BF6F-CD21A4CD6E07}"/>
    <dgm:cxn modelId="{A369A332-C5DA-452F-9D26-2F58D4832472}" type="presOf" srcId="{BA0587A2-3924-4550-A65A-E13AEA031C50}" destId="{1E0483D0-D5A3-46A8-8298-9E3EF7A516B5}" srcOrd="0" destOrd="0" presId="urn:microsoft.com/office/officeart/2018/2/layout/IconLabelList"/>
    <dgm:cxn modelId="{F829CB4A-3DA5-49B8-B1B5-01FB7712D149}" type="presOf" srcId="{8BD39026-DBAA-4A00-B394-8D2508C3416D}" destId="{D8584230-E21E-4F66-9B67-74DC014157A5}" srcOrd="0" destOrd="0" presId="urn:microsoft.com/office/officeart/2018/2/layout/IconLabelList"/>
    <dgm:cxn modelId="{188B8894-30EC-4A5F-BC77-C54DAB444672}" type="presOf" srcId="{5259D361-F9DD-4D57-96B2-DBD2E463745E}" destId="{36C31CFB-ACAB-4C6B-B086-411F84C89CE4}" srcOrd="0" destOrd="0" presId="urn:microsoft.com/office/officeart/2018/2/layout/IconLabelList"/>
    <dgm:cxn modelId="{0BBE0FAD-F12D-436E-AE79-A3938853E59C}" srcId="{BA0587A2-3924-4550-A65A-E13AEA031C50}" destId="{11C37DB0-9067-43E3-A9CE-B44A33139529}" srcOrd="3" destOrd="0" parTransId="{E377CC20-7528-4265-A670-BAA81F88D5AB}" sibTransId="{B6C5153F-53C2-488E-9886-FBA3FF593A5F}"/>
    <dgm:cxn modelId="{652373C5-0A21-4F16-996B-8F836791D6CC}" type="presOf" srcId="{11C37DB0-9067-43E3-A9CE-B44A33139529}" destId="{E1F2E318-A036-4175-985F-F7873D64A4FB}" srcOrd="0" destOrd="0" presId="urn:microsoft.com/office/officeart/2018/2/layout/IconLabelList"/>
    <dgm:cxn modelId="{D18E56EA-7A85-43ED-9649-79AF5E4C49E1}" type="presParOf" srcId="{1E0483D0-D5A3-46A8-8298-9E3EF7A516B5}" destId="{2D707AFF-5525-47D1-896C-467709B19D74}" srcOrd="0" destOrd="0" presId="urn:microsoft.com/office/officeart/2018/2/layout/IconLabelList"/>
    <dgm:cxn modelId="{4B7856E2-2BD9-43EE-AFB9-E2A9DCC0DD2A}" type="presParOf" srcId="{2D707AFF-5525-47D1-896C-467709B19D74}" destId="{9D5D017D-F942-44EB-8F62-B97913929C63}" srcOrd="0" destOrd="0" presId="urn:microsoft.com/office/officeart/2018/2/layout/IconLabelList"/>
    <dgm:cxn modelId="{9001CDDF-061B-42FA-A958-3B2CE648221A}" type="presParOf" srcId="{2D707AFF-5525-47D1-896C-467709B19D74}" destId="{D13490B5-E3D7-4031-B967-251938047CBD}" srcOrd="1" destOrd="0" presId="urn:microsoft.com/office/officeart/2018/2/layout/IconLabelList"/>
    <dgm:cxn modelId="{65836A36-B6F2-452F-8CD4-76BBE08D71C9}" type="presParOf" srcId="{2D707AFF-5525-47D1-896C-467709B19D74}" destId="{D8584230-E21E-4F66-9B67-74DC014157A5}" srcOrd="2" destOrd="0" presId="urn:microsoft.com/office/officeart/2018/2/layout/IconLabelList"/>
    <dgm:cxn modelId="{9DE46134-7C6A-4E69-B309-AF541BE75E39}" type="presParOf" srcId="{1E0483D0-D5A3-46A8-8298-9E3EF7A516B5}" destId="{95F03F46-E9D9-46E1-886E-5403D1AE0C27}" srcOrd="1" destOrd="0" presId="urn:microsoft.com/office/officeart/2018/2/layout/IconLabelList"/>
    <dgm:cxn modelId="{ED83AFF5-74F5-4430-8BDD-FF3D35188D91}" type="presParOf" srcId="{1E0483D0-D5A3-46A8-8298-9E3EF7A516B5}" destId="{58131F0C-215C-405B-857A-E20C2D9BD3B0}" srcOrd="2" destOrd="0" presId="urn:microsoft.com/office/officeart/2018/2/layout/IconLabelList"/>
    <dgm:cxn modelId="{68F78BD4-FE1B-4998-9B1E-F6F6D291AE63}" type="presParOf" srcId="{58131F0C-215C-405B-857A-E20C2D9BD3B0}" destId="{8113149F-4A88-4288-8F99-47C31A60887B}" srcOrd="0" destOrd="0" presId="urn:microsoft.com/office/officeart/2018/2/layout/IconLabelList"/>
    <dgm:cxn modelId="{58862710-808F-4A00-A8EE-B5B92DCE1CDE}" type="presParOf" srcId="{58131F0C-215C-405B-857A-E20C2D9BD3B0}" destId="{FE1264A5-F1D6-44E3-94DB-AC05143C0F9C}" srcOrd="1" destOrd="0" presId="urn:microsoft.com/office/officeart/2018/2/layout/IconLabelList"/>
    <dgm:cxn modelId="{67B7B13C-E4DC-48AE-B5FD-94FBAD0BE19E}" type="presParOf" srcId="{58131F0C-215C-405B-857A-E20C2D9BD3B0}" destId="{36C31CFB-ACAB-4C6B-B086-411F84C89CE4}" srcOrd="2" destOrd="0" presId="urn:microsoft.com/office/officeart/2018/2/layout/IconLabelList"/>
    <dgm:cxn modelId="{185E0471-9387-4264-B92F-856D0CDDD9B5}" type="presParOf" srcId="{1E0483D0-D5A3-46A8-8298-9E3EF7A516B5}" destId="{B1581A52-A2B3-41E5-B6C0-D2DC1533E6A0}" srcOrd="3" destOrd="0" presId="urn:microsoft.com/office/officeart/2018/2/layout/IconLabelList"/>
    <dgm:cxn modelId="{5C953679-1316-4DB7-B41A-2F5A9C2775A6}" type="presParOf" srcId="{1E0483D0-D5A3-46A8-8298-9E3EF7A516B5}" destId="{40DDA6E3-D8FC-4985-8C89-7DE96557E2AF}" srcOrd="4" destOrd="0" presId="urn:microsoft.com/office/officeart/2018/2/layout/IconLabelList"/>
    <dgm:cxn modelId="{88C3341F-428C-4784-8CA6-76AAFD8CECC6}" type="presParOf" srcId="{40DDA6E3-D8FC-4985-8C89-7DE96557E2AF}" destId="{BBE9148D-E42B-409E-9D3B-B6B843391FA1}" srcOrd="0" destOrd="0" presId="urn:microsoft.com/office/officeart/2018/2/layout/IconLabelList"/>
    <dgm:cxn modelId="{EFF32065-B46F-45E7-9589-CE5105E8BE6F}" type="presParOf" srcId="{40DDA6E3-D8FC-4985-8C89-7DE96557E2AF}" destId="{7EB80FE3-3B76-47A2-A87E-68AFCD39C3D4}" srcOrd="1" destOrd="0" presId="urn:microsoft.com/office/officeart/2018/2/layout/IconLabelList"/>
    <dgm:cxn modelId="{E271583C-6D88-4D35-8E1D-9787C64CB90B}" type="presParOf" srcId="{40DDA6E3-D8FC-4985-8C89-7DE96557E2AF}" destId="{A954DF56-FDA4-4DC4-AB68-34DC26758869}" srcOrd="2" destOrd="0" presId="urn:microsoft.com/office/officeart/2018/2/layout/IconLabelList"/>
    <dgm:cxn modelId="{8D40E1F6-4E08-4D45-A510-B2F6183408FF}" type="presParOf" srcId="{1E0483D0-D5A3-46A8-8298-9E3EF7A516B5}" destId="{7E502278-4AB9-433D-9139-AD0C3AE46D07}" srcOrd="5" destOrd="0" presId="urn:microsoft.com/office/officeart/2018/2/layout/IconLabelList"/>
    <dgm:cxn modelId="{D02047E9-7904-4F77-AF9C-800514827BC9}" type="presParOf" srcId="{1E0483D0-D5A3-46A8-8298-9E3EF7A516B5}" destId="{1CD876D1-A391-4C73-AEFF-347BADF8855E}" srcOrd="6" destOrd="0" presId="urn:microsoft.com/office/officeart/2018/2/layout/IconLabelList"/>
    <dgm:cxn modelId="{68A4A8F2-069C-41B9-B604-8AE3E3AA474C}" type="presParOf" srcId="{1CD876D1-A391-4C73-AEFF-347BADF8855E}" destId="{1507C376-926B-41BC-A868-EC5649729A47}" srcOrd="0" destOrd="0" presId="urn:microsoft.com/office/officeart/2018/2/layout/IconLabelList"/>
    <dgm:cxn modelId="{C8433374-EC2C-48A4-AA38-E579D6D367BC}" type="presParOf" srcId="{1CD876D1-A391-4C73-AEFF-347BADF8855E}" destId="{4F09BB90-B47A-4EE9-9746-30DCFEA9A319}" srcOrd="1" destOrd="0" presId="urn:microsoft.com/office/officeart/2018/2/layout/IconLabelList"/>
    <dgm:cxn modelId="{8641313B-EB31-4679-8CE5-AAD16AF48348}" type="presParOf" srcId="{1CD876D1-A391-4C73-AEFF-347BADF8855E}" destId="{E1F2E318-A036-4175-985F-F7873D64A4F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9509E-4D43-4CC1-8A81-9EE7CE4A85F9}">
      <dsp:nvSpPr>
        <dsp:cNvPr id="0" name=""/>
        <dsp:cNvSpPr/>
      </dsp:nvSpPr>
      <dsp:spPr>
        <a:xfrm>
          <a:off x="559800" y="85269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FE2A3-DDBD-4475-87F2-DB989862EA12}">
      <dsp:nvSpPr>
        <dsp:cNvPr id="0" name=""/>
        <dsp:cNvSpPr/>
      </dsp:nvSpPr>
      <dsp:spPr>
        <a:xfrm>
          <a:off x="559800" y="177704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900" kern="1200"/>
            <a:t>AMMATILLINEN VUOROVAIKUTUS EDISTÄÄ ASIAKKAAN HYVÄÄ OLOA</a:t>
          </a:r>
          <a:endParaRPr lang="en-US" sz="1900" kern="1200"/>
        </a:p>
      </dsp:txBody>
      <dsp:txXfrm>
        <a:off x="559800" y="1777044"/>
        <a:ext cx="4320000" cy="648000"/>
      </dsp:txXfrm>
    </dsp:sp>
    <dsp:sp modelId="{E3FA8EE8-74DF-4F5C-B53F-1243CC31FE67}">
      <dsp:nvSpPr>
        <dsp:cNvPr id="0" name=""/>
        <dsp:cNvSpPr/>
      </dsp:nvSpPr>
      <dsp:spPr>
        <a:xfrm>
          <a:off x="559800" y="2508659"/>
          <a:ext cx="4320000" cy="175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AF3A5-F434-44C9-97CE-C40F24E856BD}">
      <dsp:nvSpPr>
        <dsp:cNvPr id="0" name=""/>
        <dsp:cNvSpPr/>
      </dsp:nvSpPr>
      <dsp:spPr>
        <a:xfrm>
          <a:off x="5635800" y="85269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0013B-7FA7-41D3-BF8E-1EF2C26168E4}">
      <dsp:nvSpPr>
        <dsp:cNvPr id="0" name=""/>
        <dsp:cNvSpPr/>
      </dsp:nvSpPr>
      <dsp:spPr>
        <a:xfrm>
          <a:off x="5635800" y="177704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900" kern="1200"/>
            <a:t>AMMATILLISESSA VUOROVAIKUTUKSESSA HOITAJA/TYÖNTEKIJÄ:</a:t>
          </a:r>
          <a:endParaRPr lang="en-US" sz="1900" kern="1200"/>
        </a:p>
      </dsp:txBody>
      <dsp:txXfrm>
        <a:off x="5635800" y="1777044"/>
        <a:ext cx="4320000" cy="648000"/>
      </dsp:txXfrm>
    </dsp:sp>
    <dsp:sp modelId="{3E7C3C25-C07B-440A-A3C1-FB058E15968D}">
      <dsp:nvSpPr>
        <dsp:cNvPr id="0" name=""/>
        <dsp:cNvSpPr/>
      </dsp:nvSpPr>
      <dsp:spPr>
        <a:xfrm>
          <a:off x="5635800" y="2508659"/>
          <a:ext cx="4320000" cy="175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KUNNIOITTAA ASIAKASTA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KUUNTELEE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ON AITO JA EMPAATTINEN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PITÄÄ KIINNI SOVITUISTA ASIOISTA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EI AJA OMAA ETUA ASIAKKAAN KUSTANNUKSELLA, EI PURA OMAA PAHAA OLOA ASIAKKAISIIN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ASETTAA TAVOITTEITA YHDESSÄ ASIAKKAAN KANSSA</a:t>
          </a:r>
          <a:endParaRPr lang="en-US" sz="1400" kern="1200"/>
        </a:p>
      </dsp:txBody>
      <dsp:txXfrm>
        <a:off x="5635800" y="2508659"/>
        <a:ext cx="4320000" cy="1757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E529E4-F653-4526-AF43-470A3CB9AADE}">
      <dsp:nvSpPr>
        <dsp:cNvPr id="0" name=""/>
        <dsp:cNvSpPr/>
      </dsp:nvSpPr>
      <dsp:spPr>
        <a:xfrm>
          <a:off x="51" y="81381"/>
          <a:ext cx="4913783" cy="17427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VUOROVAIKUTUS ON TOISEN KUUNTELEMISTA JA ITSENSÄ ILMAISEMISTA SANAÖÖISESTI JA SANATTOMASTI</a:t>
          </a:r>
          <a:endParaRPr lang="en-US" sz="2700" kern="1200"/>
        </a:p>
      </dsp:txBody>
      <dsp:txXfrm>
        <a:off x="51" y="81381"/>
        <a:ext cx="4913783" cy="1742779"/>
      </dsp:txXfrm>
    </dsp:sp>
    <dsp:sp modelId="{A8159C98-9B82-479F-8168-F3818C847CE3}">
      <dsp:nvSpPr>
        <dsp:cNvPr id="0" name=""/>
        <dsp:cNvSpPr/>
      </dsp:nvSpPr>
      <dsp:spPr>
        <a:xfrm>
          <a:off x="51" y="1824161"/>
          <a:ext cx="4913783" cy="244579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1AD8D7-C413-4C8F-A062-C2BFFF302E5C}">
      <dsp:nvSpPr>
        <dsp:cNvPr id="0" name=""/>
        <dsp:cNvSpPr/>
      </dsp:nvSpPr>
      <dsp:spPr>
        <a:xfrm>
          <a:off x="5601764" y="81381"/>
          <a:ext cx="4913783" cy="1742779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VUOROVAIKUTUKSEEN VAIKUTTAVAT:</a:t>
          </a:r>
          <a:endParaRPr lang="en-US" sz="2700" kern="1200"/>
        </a:p>
      </dsp:txBody>
      <dsp:txXfrm>
        <a:off x="5601764" y="81381"/>
        <a:ext cx="4913783" cy="1742779"/>
      </dsp:txXfrm>
    </dsp:sp>
    <dsp:sp modelId="{001289C2-8E76-49DC-BDC3-DD1DAF21848F}">
      <dsp:nvSpPr>
        <dsp:cNvPr id="0" name=""/>
        <dsp:cNvSpPr/>
      </dsp:nvSpPr>
      <dsp:spPr>
        <a:xfrm>
          <a:off x="5601764" y="1824161"/>
          <a:ext cx="4913783" cy="244579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700" kern="1200"/>
            <a:t>OMA PERSOONALLISUUS JA ELÄMÄNHISTORIA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700" kern="1200"/>
            <a:t>TUNNESUHTEET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700" kern="1200"/>
            <a:t>VALTASUHTEET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700" kern="1200"/>
            <a:t>YMPÄRISTÖTEKIJÄT</a:t>
          </a:r>
          <a:endParaRPr lang="en-US" sz="2700" kern="1200"/>
        </a:p>
      </dsp:txBody>
      <dsp:txXfrm>
        <a:off x="5601764" y="1824161"/>
        <a:ext cx="4913783" cy="24457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5099D-616A-41C2-B4E9-3752141F3122}">
      <dsp:nvSpPr>
        <dsp:cNvPr id="0" name=""/>
        <dsp:cNvSpPr/>
      </dsp:nvSpPr>
      <dsp:spPr>
        <a:xfrm>
          <a:off x="0" y="299169"/>
          <a:ext cx="10515600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kern="1200"/>
            <a:t>TEMPERAMENTTI = SYNNYNNÄINEN TAIPUMUS REAGOIDA ERILAISISSA TILANTEISSA, VARSINKIN SOSIAALISISSA TILANTEISSA</a:t>
          </a:r>
          <a:endParaRPr lang="en-US" sz="3000" kern="1200"/>
        </a:p>
      </dsp:txBody>
      <dsp:txXfrm>
        <a:off x="58257" y="357426"/>
        <a:ext cx="10399086" cy="1076886"/>
      </dsp:txXfrm>
    </dsp:sp>
    <dsp:sp modelId="{0022058E-225D-43A5-A091-D5E3FCAEC177}">
      <dsp:nvSpPr>
        <dsp:cNvPr id="0" name=""/>
        <dsp:cNvSpPr/>
      </dsp:nvSpPr>
      <dsp:spPr>
        <a:xfrm>
          <a:off x="0" y="1578969"/>
          <a:ext cx="10515600" cy="119340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kern="1200"/>
            <a:t>YKSI TAPA JÄSENTÄÄ ON ; FLEGMAATIKKO, SANGVIINIKKO, KOLEERIKKO, MELANKOOLIKKO (ILMAISTAAN VÄREINÄ)</a:t>
          </a:r>
          <a:endParaRPr lang="en-US" sz="3000" kern="1200"/>
        </a:p>
      </dsp:txBody>
      <dsp:txXfrm>
        <a:off x="58257" y="1637226"/>
        <a:ext cx="10399086" cy="1076886"/>
      </dsp:txXfrm>
    </dsp:sp>
    <dsp:sp modelId="{FA2E55F6-D0E3-495F-9E3E-991D33A69386}">
      <dsp:nvSpPr>
        <dsp:cNvPr id="0" name=""/>
        <dsp:cNvSpPr/>
      </dsp:nvSpPr>
      <dsp:spPr>
        <a:xfrm>
          <a:off x="0" y="2858768"/>
          <a:ext cx="10515600" cy="11934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kern="1200"/>
            <a:t>VUOROVAIKUTUKSEEN VAIKUTTAA MYÖS OMA ITSETUNTO JA MINÄKÄSITYS</a:t>
          </a:r>
          <a:endParaRPr lang="en-US" sz="3000" kern="1200"/>
        </a:p>
      </dsp:txBody>
      <dsp:txXfrm>
        <a:off x="58257" y="2917025"/>
        <a:ext cx="10399086" cy="1076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EBB00F-77D9-40E1-BF2D-0211B984279E}">
      <dsp:nvSpPr>
        <dsp:cNvPr id="0" name=""/>
        <dsp:cNvSpPr/>
      </dsp:nvSpPr>
      <dsp:spPr>
        <a:xfrm>
          <a:off x="393" y="537861"/>
          <a:ext cx="1098562" cy="1098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D68D1B-C3B6-4C74-9C00-5F0181ABB528}">
      <dsp:nvSpPr>
        <dsp:cNvPr id="0" name=""/>
        <dsp:cNvSpPr/>
      </dsp:nvSpPr>
      <dsp:spPr>
        <a:xfrm>
          <a:off x="393" y="1777275"/>
          <a:ext cx="3138750" cy="588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400" kern="1200"/>
            <a:t>80 – 90% VIESTINNÄSTÄMME ON SANATONTA</a:t>
          </a:r>
          <a:endParaRPr lang="en-US" sz="1400" kern="1200"/>
        </a:p>
      </dsp:txBody>
      <dsp:txXfrm>
        <a:off x="393" y="1777275"/>
        <a:ext cx="3138750" cy="588515"/>
      </dsp:txXfrm>
    </dsp:sp>
    <dsp:sp modelId="{4CFBD3AF-0DC8-42E3-8A97-821F0FB321E4}">
      <dsp:nvSpPr>
        <dsp:cNvPr id="0" name=""/>
        <dsp:cNvSpPr/>
      </dsp:nvSpPr>
      <dsp:spPr>
        <a:xfrm>
          <a:off x="393" y="2431303"/>
          <a:ext cx="3138750" cy="1382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E410D-8094-4A0A-A29E-0506D52E959A}">
      <dsp:nvSpPr>
        <dsp:cNvPr id="0" name=""/>
        <dsp:cNvSpPr/>
      </dsp:nvSpPr>
      <dsp:spPr>
        <a:xfrm>
          <a:off x="3688425" y="537861"/>
          <a:ext cx="1098562" cy="1098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1B68F-0972-4925-BB0A-D306C90C705D}">
      <dsp:nvSpPr>
        <dsp:cNvPr id="0" name=""/>
        <dsp:cNvSpPr/>
      </dsp:nvSpPr>
      <dsp:spPr>
        <a:xfrm>
          <a:off x="3688425" y="1777275"/>
          <a:ext cx="3138750" cy="588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400" kern="1200"/>
            <a:t>SANATON VIESTINTÄ ON UKOTTAVAMPAA KUIN SANALLINEN, JOS NE OVAT RISTIRIIDASSA KESKENÄÄN</a:t>
          </a:r>
          <a:endParaRPr lang="en-US" sz="1400" kern="1200"/>
        </a:p>
      </dsp:txBody>
      <dsp:txXfrm>
        <a:off x="3688425" y="1777275"/>
        <a:ext cx="3138750" cy="588515"/>
      </dsp:txXfrm>
    </dsp:sp>
    <dsp:sp modelId="{1E519D8E-5EE6-4C25-A421-9000AB2E0DC4}">
      <dsp:nvSpPr>
        <dsp:cNvPr id="0" name=""/>
        <dsp:cNvSpPr/>
      </dsp:nvSpPr>
      <dsp:spPr>
        <a:xfrm>
          <a:off x="3688425" y="2431303"/>
          <a:ext cx="3138750" cy="1382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04B89-82EF-4E12-B330-C13410758C50}">
      <dsp:nvSpPr>
        <dsp:cNvPr id="0" name=""/>
        <dsp:cNvSpPr/>
      </dsp:nvSpPr>
      <dsp:spPr>
        <a:xfrm>
          <a:off x="7376456" y="537861"/>
          <a:ext cx="1098562" cy="1098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D5F6DB-0DEF-4E50-89C6-322DC25A9357}">
      <dsp:nvSpPr>
        <dsp:cNvPr id="0" name=""/>
        <dsp:cNvSpPr/>
      </dsp:nvSpPr>
      <dsp:spPr>
        <a:xfrm>
          <a:off x="7376456" y="1777275"/>
          <a:ext cx="3138750" cy="588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400" kern="1200"/>
            <a:t>SANATONTA VIESTINTÄÄ ON:</a:t>
          </a:r>
          <a:endParaRPr lang="en-US" sz="1400" kern="1200"/>
        </a:p>
      </dsp:txBody>
      <dsp:txXfrm>
        <a:off x="7376456" y="1777275"/>
        <a:ext cx="3138750" cy="588515"/>
      </dsp:txXfrm>
    </dsp:sp>
    <dsp:sp modelId="{BDEAC8CD-043B-4BD1-B22E-C5160C6AD610}">
      <dsp:nvSpPr>
        <dsp:cNvPr id="0" name=""/>
        <dsp:cNvSpPr/>
      </dsp:nvSpPr>
      <dsp:spPr>
        <a:xfrm>
          <a:off x="7376456" y="2431303"/>
          <a:ext cx="3138750" cy="1382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ILMEET JA ELEET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TEOT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ESINEET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REVIIRI JA KEHON KIELI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SOSIAALINEN KIELI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PUHEEN SANATTOMAT VIESTIT, ÄÄNEN SÄVY, HUOKAUKSET ÄÄNNÄHDYKSET</a:t>
          </a:r>
          <a:endParaRPr lang="en-US" sz="1100" kern="1200"/>
        </a:p>
      </dsp:txBody>
      <dsp:txXfrm>
        <a:off x="7376456" y="2431303"/>
        <a:ext cx="3138750" cy="13821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EAA18-18AA-45F2-811A-93FCD0F36E3C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PASSIIVIMUOTO</a:t>
          </a:r>
          <a:endParaRPr lang="en-US" sz="2800" kern="1200"/>
        </a:p>
      </dsp:txBody>
      <dsp:txXfrm>
        <a:off x="0" y="39687"/>
        <a:ext cx="3286125" cy="1971675"/>
      </dsp:txXfrm>
    </dsp:sp>
    <dsp:sp modelId="{63AC545E-2F93-424E-81EF-CDB66FDB21A2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SYYTTELY, MOITTIMINEN</a:t>
          </a:r>
          <a:endParaRPr lang="en-US" sz="2800" kern="1200"/>
        </a:p>
      </dsp:txBody>
      <dsp:txXfrm>
        <a:off x="3614737" y="39687"/>
        <a:ext cx="3286125" cy="1971675"/>
      </dsp:txXfrm>
    </dsp:sp>
    <dsp:sp modelId="{89979930-4648-4542-948F-2C3F08EC0E22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VÄLTTELY, KIELTÄMINEN</a:t>
          </a:r>
          <a:endParaRPr lang="en-US" sz="2800" kern="1200"/>
        </a:p>
      </dsp:txBody>
      <dsp:txXfrm>
        <a:off x="7229475" y="39687"/>
        <a:ext cx="3286125" cy="1971675"/>
      </dsp:txXfrm>
    </dsp:sp>
    <dsp:sp modelId="{02029296-D3E8-4CC0-938C-ACACA8D14773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MITÄTÖINTI, VÄHÄTTELY</a:t>
          </a:r>
          <a:endParaRPr lang="en-US" sz="2800" kern="1200"/>
        </a:p>
      </dsp:txBody>
      <dsp:txXfrm>
        <a:off x="0" y="2339975"/>
        <a:ext cx="3286125" cy="1971675"/>
      </dsp:txXfrm>
    </dsp:sp>
    <dsp:sp modelId="{BCB1AB92-4686-4A01-8B91-8DE555E1567A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SAARNAAMINEN, AUKTORITEETTEIHIN VETOAMINEN</a:t>
          </a:r>
          <a:endParaRPr lang="en-US" sz="2800" kern="1200"/>
        </a:p>
      </dsp:txBody>
      <dsp:txXfrm>
        <a:off x="3614737" y="2339975"/>
        <a:ext cx="3286125" cy="1971675"/>
      </dsp:txXfrm>
    </dsp:sp>
    <dsp:sp modelId="{D7100F06-846E-4119-B607-022A25D502A6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KAKSITASOINEN VIESTINTÄ</a:t>
          </a:r>
          <a:endParaRPr lang="en-US" sz="2800" kern="1200"/>
        </a:p>
      </dsp:txBody>
      <dsp:txXfrm>
        <a:off x="7229475" y="2339975"/>
        <a:ext cx="3286125" cy="19716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22983-85E9-4A37-8C48-F499301C22A5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MINÄ VIESTIT</a:t>
          </a:r>
          <a:endParaRPr lang="en-US" sz="3700" kern="1200"/>
        </a:p>
      </dsp:txBody>
      <dsp:txXfrm>
        <a:off x="0" y="39687"/>
        <a:ext cx="3286125" cy="1971675"/>
      </dsp:txXfrm>
    </dsp:sp>
    <dsp:sp modelId="{C261946C-6C01-4E16-BAE5-AEB232E6C67C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VÄLITÖN PALAUTE</a:t>
          </a:r>
          <a:endParaRPr lang="en-US" sz="3700" kern="1200"/>
        </a:p>
      </dsp:txBody>
      <dsp:txXfrm>
        <a:off x="3614737" y="39687"/>
        <a:ext cx="3286125" cy="1971675"/>
      </dsp:txXfrm>
    </dsp:sp>
    <dsp:sp modelId="{8B827E9E-4DBC-435A-BA97-325D597035B1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ARVOKKAAKSI KOETTU VIESTI MENEE PERILLE</a:t>
          </a:r>
          <a:endParaRPr lang="en-US" sz="3700" kern="1200"/>
        </a:p>
      </dsp:txBody>
      <dsp:txXfrm>
        <a:off x="7229475" y="39687"/>
        <a:ext cx="3286125" cy="1971675"/>
      </dsp:txXfrm>
    </dsp:sp>
    <dsp:sp modelId="{3872DE44-EC2F-4813-8030-8AA7F5633E96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OIKEA AIKA JA PAIKKA</a:t>
          </a:r>
          <a:endParaRPr lang="en-US" sz="3700" kern="1200"/>
        </a:p>
      </dsp:txBody>
      <dsp:txXfrm>
        <a:off x="0" y="2339975"/>
        <a:ext cx="3286125" cy="1971675"/>
      </dsp:txXfrm>
    </dsp:sp>
    <dsp:sp modelId="{FA29C4BF-63E6-4C18-B87C-ED6151D14E1F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KERRO HAVAINTO, ÄLÄ TULKITSE</a:t>
          </a:r>
          <a:endParaRPr lang="en-US" sz="3700" kern="1200"/>
        </a:p>
      </dsp:txBody>
      <dsp:txXfrm>
        <a:off x="3614737" y="2339975"/>
        <a:ext cx="3286125" cy="1971675"/>
      </dsp:txXfrm>
    </dsp:sp>
    <dsp:sp modelId="{25977BCC-27CA-45AF-9422-E257C6B65792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TUNTEIDEN ILMAISEMINEN</a:t>
          </a:r>
          <a:endParaRPr lang="en-US" sz="3700" kern="1200"/>
        </a:p>
      </dsp:txBody>
      <dsp:txXfrm>
        <a:off x="7229475" y="2339975"/>
        <a:ext cx="3286125" cy="19716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61C05-71FC-4788-99BC-95E588D33340}">
      <dsp:nvSpPr>
        <dsp:cNvPr id="0" name=""/>
        <dsp:cNvSpPr/>
      </dsp:nvSpPr>
      <dsp:spPr>
        <a:xfrm>
          <a:off x="1283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3E700-1084-465A-9B9D-8441972F7EB9}">
      <dsp:nvSpPr>
        <dsp:cNvPr id="0" name=""/>
        <dsp:cNvSpPr/>
      </dsp:nvSpPr>
      <dsp:spPr>
        <a:xfrm>
          <a:off x="501904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HYVÄN KUUNTELUN TARKOITUKSENA ON AUTTAA TOISTA IHMISTÄ SELVENTÄMÄÄN OMIA AJATUKSIAAN JA TUNTEITAAN JA LISÄTÄ ASIAKKAAN YMMÄRRYSTÄ ITSEÄÄN KOHTAAN</a:t>
          </a:r>
          <a:endParaRPr lang="en-US" sz="2400" kern="1200"/>
        </a:p>
      </dsp:txBody>
      <dsp:txXfrm>
        <a:off x="585701" y="1066737"/>
        <a:ext cx="4337991" cy="2693452"/>
      </dsp:txXfrm>
    </dsp:sp>
    <dsp:sp modelId="{FBA0E245-0A61-4082-BF9A-B5F77D73FF4A}">
      <dsp:nvSpPr>
        <dsp:cNvPr id="0" name=""/>
        <dsp:cNvSpPr/>
      </dsp:nvSpPr>
      <dsp:spPr>
        <a:xfrm>
          <a:off x="5508110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9A7D68-FAAD-45BE-82C4-B1991D03C91B}">
      <dsp:nvSpPr>
        <dsp:cNvPr id="0" name=""/>
        <dsp:cNvSpPr/>
      </dsp:nvSpPr>
      <dsp:spPr>
        <a:xfrm>
          <a:off x="6008730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HYVÄ KUUNTELIJA ON TIETOINEN OMISTA ILMEISTÄÄN, ELEISTÄÄN, LIIKKEISTÄÄN JA SANOISTAAN KUUNTELUTILANTEESSA</a:t>
          </a:r>
          <a:endParaRPr lang="en-US" sz="2400" kern="1200"/>
        </a:p>
      </dsp:txBody>
      <dsp:txXfrm>
        <a:off x="6092527" y="1066737"/>
        <a:ext cx="4337991" cy="26934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D017D-F942-44EB-8F62-B97913929C63}">
      <dsp:nvSpPr>
        <dsp:cNvPr id="0" name=""/>
        <dsp:cNvSpPr/>
      </dsp:nvSpPr>
      <dsp:spPr>
        <a:xfrm>
          <a:off x="1138979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584230-E21E-4F66-9B67-74DC014157A5}">
      <dsp:nvSpPr>
        <dsp:cNvPr id="0" name=""/>
        <dsp:cNvSpPr/>
      </dsp:nvSpPr>
      <dsp:spPr>
        <a:xfrm>
          <a:off x="569079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KUUNTELIJA HYVÄKSYY TOISEN</a:t>
          </a:r>
          <a:endParaRPr lang="en-US" sz="1200" kern="1200"/>
        </a:p>
      </dsp:txBody>
      <dsp:txXfrm>
        <a:off x="569079" y="2427788"/>
        <a:ext cx="2072362" cy="720000"/>
      </dsp:txXfrm>
    </dsp:sp>
    <dsp:sp modelId="{8113149F-4A88-4288-8F99-47C31A60887B}">
      <dsp:nvSpPr>
        <dsp:cNvPr id="0" name=""/>
        <dsp:cNvSpPr/>
      </dsp:nvSpPr>
      <dsp:spPr>
        <a:xfrm>
          <a:off x="3574005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31CFB-ACAB-4C6B-B086-411F84C89CE4}">
      <dsp:nvSpPr>
        <dsp:cNvPr id="0" name=""/>
        <dsp:cNvSpPr/>
      </dsp:nvSpPr>
      <dsp:spPr>
        <a:xfrm>
          <a:off x="3004105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KUUNTELIJA TÄSMENTÄÄ, MITÄ ASIAKAS SANOI</a:t>
          </a:r>
          <a:endParaRPr lang="en-US" sz="1200" kern="1200"/>
        </a:p>
      </dsp:txBody>
      <dsp:txXfrm>
        <a:off x="3004105" y="2427788"/>
        <a:ext cx="2072362" cy="720000"/>
      </dsp:txXfrm>
    </dsp:sp>
    <dsp:sp modelId="{BBE9148D-E42B-409E-9D3B-B6B843391FA1}">
      <dsp:nvSpPr>
        <dsp:cNvPr id="0" name=""/>
        <dsp:cNvSpPr/>
      </dsp:nvSpPr>
      <dsp:spPr>
        <a:xfrm>
          <a:off x="6009031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4DF56-FDA4-4DC4-AB68-34DC26758869}">
      <dsp:nvSpPr>
        <dsp:cNvPr id="0" name=""/>
        <dsp:cNvSpPr/>
      </dsp:nvSpPr>
      <dsp:spPr>
        <a:xfrm>
          <a:off x="5439131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KUUNTELIJA KYSELEE JA OSOITTAA OLEVANSA KIINNOSTUNUT ASIAKKAASTA</a:t>
          </a:r>
          <a:endParaRPr lang="en-US" sz="1200" kern="1200"/>
        </a:p>
      </dsp:txBody>
      <dsp:txXfrm>
        <a:off x="5439131" y="2427788"/>
        <a:ext cx="2072362" cy="720000"/>
      </dsp:txXfrm>
    </dsp:sp>
    <dsp:sp modelId="{1507C376-926B-41BC-A868-EC5649729A47}">
      <dsp:nvSpPr>
        <dsp:cNvPr id="0" name=""/>
        <dsp:cNvSpPr/>
      </dsp:nvSpPr>
      <dsp:spPr>
        <a:xfrm>
          <a:off x="8444057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F2E318-A036-4175-985F-F7873D64A4FB}">
      <dsp:nvSpPr>
        <dsp:cNvPr id="0" name=""/>
        <dsp:cNvSpPr/>
      </dsp:nvSpPr>
      <dsp:spPr>
        <a:xfrm>
          <a:off x="7874157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KUUNTELIJA EI KERRO OMIA KOKEMUKSIA, VAAN AUTTAA ASIAKASTA NÄKEMÄÄN ASIOITA UUDESTA NÄKÖKULMASTA</a:t>
          </a:r>
          <a:endParaRPr lang="en-US" sz="1200" kern="1200"/>
        </a:p>
      </dsp:txBody>
      <dsp:txXfrm>
        <a:off x="7874157" y="2427788"/>
        <a:ext cx="207236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FE54-E59A-9BCA-9DF8-50D3FD9FA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82426B-9171-4A19-4BB4-CF98D54E7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7044E-5AE2-966D-B09D-8EB1D08C8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0388F-F4B5-4F6C-7E09-66151EB57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5C943-7A5B-6D90-9956-5D676D44E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09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EE5B0-AF4D-A457-F895-3B01C44B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4B15CD-A4DC-417B-C200-A791CC250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1AF40-8A93-9522-A851-FB0F665E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01C30-090A-10A9-8DFE-1F0FCD309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131F1-7550-3B13-E096-3A5E29A00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196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5263D7-BADE-326E-E9CF-91C5A56EB0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5E7F7-6FDC-0476-7DDF-AA6D2B965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0BEA4-B32D-66EB-E745-88E824EA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E1A6F-3CDB-6A00-B922-D58F2A131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4BEEE-F0CE-4A70-B1D7-E59D022A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94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CADFF-9E0C-AF6B-819C-F8070CA0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5FA39-73AD-92CA-3F86-01FBD69A7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02660-0092-E226-51F6-F3B472E6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F323F-90EA-0FE7-9BAD-FD967AD52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BE77A-EF50-D3E6-261B-8FC894DF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259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D16BE-4B95-68CC-2697-3B33BFFF4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D977C-72DB-1C52-C414-8183D635D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4F668-AD7C-988A-BDD3-48F00B10C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283AA-8506-5622-C6F5-5D975AD1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677BC-BF93-AB14-B502-9AC1A89B6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923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10290-277D-C0C4-30BF-358A1BB31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FD163-64A1-689E-58D7-00A20ACAC7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0D5218-D93F-C58F-17BD-FF18C79DC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3896A-0CAF-14B8-2002-68797B6CB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720B0-B6E4-B5BC-FE08-B61E6591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8849E-5671-3FD0-D112-2494DCEB5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66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19B0C-CF86-292D-5168-63A9FA6E6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13F6C-DAB1-CE0D-AC5E-5E9E54F93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CAB64-826A-92DE-065B-EB578B259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D07F49-F686-FBA3-A5B7-8D5792BD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CD662-12D1-5BD8-B9FC-9C82C27BE8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D7056-A431-A930-9BC1-96317B4A3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42A97D-4D86-217C-6071-3E36D4527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5533A9-154E-A11C-1974-0D99F04A5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77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92DBE-CC9D-C318-1054-D5EA4414A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A2209F-718A-10E9-8491-26FC1CE50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673102-EBDE-A072-E29D-654C209E5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9ADC7E-F874-3C08-FAD7-8299B4BDE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58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70409-9744-4846-00C4-4D26916D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78E042-CAAD-F1C7-4054-9005A65F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31CD8-936B-EC36-9B75-B17A4E73C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05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617AD-A6AE-3B64-6D6C-CF810D4F5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87FA6-7C7A-6D88-D1E6-5A91D3BAB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12C74-A25D-0036-06DA-61630C0C8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F6184-28F5-4EB9-ABFE-09ED53AC7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ABD19E-4B5A-D1BF-44BE-59DA767C9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3DEB5-F5D3-5C23-AD28-3AE053425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02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D2A3F-128C-CD32-9DA7-11B0B25B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42B971-D02D-3D71-EFA5-A682484822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D580F1-652B-B306-4EBE-328A3F4DF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0C2CE-444D-30E5-F84E-198BC03AE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56586-4458-9131-F0C7-0E3272D18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11B6E-8A1F-14AF-4A07-B08956B5E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48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37EEED-2B30-BC88-9396-22F61E0EA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5E9B-426A-C93E-B2FE-2F0B1C314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4FDE6-6507-CB19-AA8A-E69F4DDFF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779C4-8C2E-4EE7-B117-DB53FF37C975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83525-1127-6C9A-5AE3-701A07B20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08EAF-80F9-9027-6381-6F74DF376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30088-965D-41FF-BAD3-7FE59630E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86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213B0-5599-7E81-1E09-0DFBDE3533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AMMATILLINEN VUOROVAIKUTUS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9FA80-8AB7-01C7-C810-D7F573835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56211" y="4550337"/>
            <a:ext cx="12840181" cy="1685867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92D5F3-010B-0A89-B313-9030AF661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720" y="3657599"/>
            <a:ext cx="6339839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44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36155C-2970-9A55-2577-683CDA697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rgbClr val="FFFFFF"/>
                </a:solidFill>
              </a:rPr>
              <a:t>HYVÄ KUUNTELEMINEN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8C82A6-DADB-171E-8D55-CBD228FD44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815156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3256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7B0A-F188-67DD-553D-9A0376B55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rgbClr val="FFFFFF"/>
                </a:solidFill>
              </a:rPr>
              <a:t>HYVÄSSÄ KUUNTELUSSA: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789D63-4E84-6085-8092-0703C39B38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79821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58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01EFDC-A03B-CA36-80CB-13943491D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BF5D33-D250-B170-4AB3-E1636F6009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438131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087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02BBF4-F3CE-9F02-5436-5292F9A9A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 sz="3100">
                <a:solidFill>
                  <a:srgbClr val="FFFFFF"/>
                </a:solidFill>
              </a:rPr>
              <a:t>VUOROVAIKUTUKSEEN LIITTYVIÄ ELEMENTTEJÄ</a:t>
            </a:r>
            <a:br>
              <a:rPr lang="fi-FI" sz="3100">
                <a:solidFill>
                  <a:srgbClr val="FFFFFF"/>
                </a:solidFill>
              </a:rPr>
            </a:br>
            <a:endParaRPr lang="fi-FI" sz="3100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769E35-7397-50F9-DBF4-2E938AE92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466511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170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814D1D-B346-D550-D0A6-C394BAB8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rgbClr val="FFFFFF"/>
                </a:solidFill>
              </a:rPr>
              <a:t>PERSOONALLISUUS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A82D1A-6E6A-573F-2B42-7D99890C25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950564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1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220571-3D97-7701-C765-BCDB92545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IMPLISIITTINEN = KÄTKETTY PERSOONALLISUUSTEORIA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C564D-8F44-7091-21F7-B62F6C70A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i-FI" dirty="0"/>
              <a:t>TIETTY PIIRRE HENKILÖLLÄ TARKOITTAA, ETTÄ HÄNELLÄ ON MYÖS JOKIN TOINEN PIIRRE (KAUNIS-YLPEÄ)</a:t>
            </a:r>
          </a:p>
          <a:p>
            <a:r>
              <a:rPr lang="fi-FI" dirty="0"/>
              <a:t>SÄDEKEHÄVAIKUTUS = HALOEFEKTI (ESIM. HYVÄ OPPILAS ON MYÖS HYVÄ IHMINEN)</a:t>
            </a:r>
          </a:p>
          <a:p>
            <a:r>
              <a:rPr lang="fi-FI" dirty="0"/>
              <a:t>ROSENTHAL EFEKTI = ODOTUSTEN VAIKUTUS KÄYTTÄYTYMISEEN</a:t>
            </a:r>
          </a:p>
          <a:p>
            <a:r>
              <a:rPr lang="fi-FI" dirty="0"/>
              <a:t>AMMATTIROOLI = KUINKA INSINÖÖRI KÄYTTÄYTYY</a:t>
            </a:r>
          </a:p>
          <a:p>
            <a:r>
              <a:rPr lang="fi-FI" dirty="0"/>
              <a:t>KODIN SISUSTUS =&gt; PÄÄTELMÄ ASUKKAAN PERSOONALLISUUDESTA</a:t>
            </a:r>
          </a:p>
        </p:txBody>
      </p:sp>
    </p:spTree>
    <p:extLst>
      <p:ext uri="{BB962C8B-B14F-4D97-AF65-F5344CB8AC3E}">
        <p14:creationId xmlns:p14="http://schemas.microsoft.com/office/powerpoint/2010/main" val="917091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BB371A-19F9-6E2F-8490-768619087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rgbClr val="FFFFFF"/>
                </a:solidFill>
              </a:rPr>
              <a:t>SANATON VIESTINTÄ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581C04-FF5D-E99B-C9B6-D02E5DC3D2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76316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479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19F928-2906-ACAC-CA4C-B3A190F89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SANALLINEN VIESTINTÄ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188EE-F142-614A-F51E-3811B3863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ONNISTUNUT SANALLINEN VIESTINTÄ EDELLYTTÄÄ. ETTÄ VIESTIN LÄHETTÄJÄLLÄ JA VASTAANOTTAJALLA ON HALU YMMÄRTÄÄ TOISIA</a:t>
            </a:r>
          </a:p>
          <a:p>
            <a:r>
              <a:rPr lang="fi-FI" dirty="0"/>
              <a:t>PUHEESSA EI OLE TÄRKEÄÄ VAIN SE, MITÄ SANOJA KÄYTETÄÄN, VAAN MITEN PUHUTAAN (ÄÄNEN SÄVY, PUHEEN NOPEUS)</a:t>
            </a:r>
          </a:p>
          <a:p>
            <a:r>
              <a:rPr lang="fi-FI" dirty="0"/>
              <a:t>PUHETYYLIIN VOI VAIKUTTAA SUKUPUOLI JA VALTA-ASEMA</a:t>
            </a:r>
          </a:p>
        </p:txBody>
      </p:sp>
    </p:spTree>
    <p:extLst>
      <p:ext uri="{BB962C8B-B14F-4D97-AF65-F5344CB8AC3E}">
        <p14:creationId xmlns:p14="http://schemas.microsoft.com/office/powerpoint/2010/main" val="350150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ECC9D8-CE18-43B1-C114-909DAE48F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rgbClr val="FFFFFF"/>
                </a:solidFill>
              </a:rPr>
              <a:t>EPÄSUORA KOMMUNIKAATIO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3AFF85-832A-A493-3914-81A9C0DEF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397575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8962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F9733E-835E-2F71-CE1F-BFFF36FDF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rgbClr val="FFFFFF"/>
                </a:solidFill>
              </a:rPr>
              <a:t>VIESTINNÄN PARANTAMINEN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1E38CD-D9F3-630C-D26E-4946423CD9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959043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0841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344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AMMATILLINEN VUOROVAIKUTUS</vt:lpstr>
      <vt:lpstr>PowerPoint Presentation</vt:lpstr>
      <vt:lpstr>VUOROVAIKUTUKSEEN LIITTYVIÄ ELEMENTTEJÄ </vt:lpstr>
      <vt:lpstr>PERSOONALLISUUS</vt:lpstr>
      <vt:lpstr>IMPLISIITTINEN = KÄTKETTY PERSOONALLISUUSTEORIA</vt:lpstr>
      <vt:lpstr>SANATON VIESTINTÄ</vt:lpstr>
      <vt:lpstr>SANALLINEN VIESTINTÄ</vt:lpstr>
      <vt:lpstr>EPÄSUORA KOMMUNIKAATIO</vt:lpstr>
      <vt:lpstr>VIESTINNÄN PARANTAMINEN</vt:lpstr>
      <vt:lpstr>HYVÄ KUUNTELEMINEN</vt:lpstr>
      <vt:lpstr>HYVÄSSÄ KUUNTELUSSA: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AMMATILLINEN VUOROVAIKUTUS</dc:title>
  <dc:creator>Horppu Sari</dc:creator>
  <cp:lastModifiedBy>Horppu Sari</cp:lastModifiedBy>
  <cp:revision>1</cp:revision>
  <dcterms:created xsi:type="dcterms:W3CDTF">2022-08-22T05:39:50Z</dcterms:created>
  <dcterms:modified xsi:type="dcterms:W3CDTF">2022-08-22T06:34:28Z</dcterms:modified>
</cp:coreProperties>
</file>