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C1F817-3B71-4072-BB65-42C427915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F7D88E-6298-49B5-B194-615D4BD6B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6E248D-C16B-412C-8BD9-7BE932C06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9C5FF1-7970-4BCD-BA47-0E5D5B87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7793B9-CB10-4C63-806A-E1DED2A1E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00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F14DF1-BEB2-4B9C-9CB1-ED8A5B4FE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1ED3600-9890-4181-88AA-D2332949E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D26ED9-6112-4388-96FE-AE6BC44F9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66DB3D-DDEE-4D11-B56F-48152FF0B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81A47-0ED8-43FE-B785-121305BE6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159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3513577-58D9-4036-A33F-8ADF14D50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8B404BE-CFBD-4175-A0C1-298F21B86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8054DB-8EB8-4C7A-A924-B00742AE7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D8A21C0-CEAD-4BC9-9BE2-115F6A57A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63B99F-CA61-4D9E-A7F6-7817678F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660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57F59A-0979-4289-AB84-73EF3A02B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AD38AB-707C-420D-89FA-4DF4726A7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AEF4DB-5BE7-4F4F-8045-0C2F71ACA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37B825-B78A-4FBD-BDA3-EC509A15E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9D071F-C826-443C-8691-2645A703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337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6A7A63-27A4-4789-B27E-FCA5EE399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EDDB9B-A298-4321-8101-C99571D88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BCD5E5-71CB-4868-893A-3D6D381D3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4558F-4BCF-4B9E-A7C6-42C8A3779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EBE62B4-4925-4E97-9DC0-4AA5A3A6B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362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ED7970-9D31-465B-8285-79EFD8226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43A73-99F8-4A09-936B-130FF3743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5D6942B-3C93-4DB6-A651-500BECC1B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549F609-B5EE-4B0F-A8C4-BF6F472EA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36E4FF-D7BE-4D36-84F2-9D0537F04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956C34B-8D5B-4E88-A9FB-F6B85FEDF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379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2E5C63-A951-44F4-A18A-80D141ADB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9034B6E-E8EF-4DF4-94EC-2380B93F6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772728B-02B9-4578-8679-869327A8E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5C7E703-F1ED-4B77-BFDA-656637E2D3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78D3BF4-2408-4114-97FA-D11B23D236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0607924-63AF-403E-943E-36B501FB5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50B825C-5BD2-4C4B-9AE3-C78EE562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E70083D-DF77-408B-B2EE-5EE257B40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390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E5CCE7-90A6-4D1D-9AC7-BB49825D9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1D9F76E-A7A7-4797-B5FB-BE45B8345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2DCBC58-CF20-42AD-9DFB-B472DCF22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F3D6141-1DD9-4D67-AB36-76082C24B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70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EAA9CCC-2949-416B-826B-60E652959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593D9F2-94C3-41A2-97B1-F46AF5E0F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BCF2894-A45A-4C27-B8E2-21578D2B4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1964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D81C8B-3D1F-4C51-8127-077538A5C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10EE28-FBFE-4515-ABB4-285D9DBE5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B26F2E7-6225-4781-B5B5-9289C4C35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858F4D-CA47-4539-956A-1B35D4C93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669974-49D1-416A-BD94-49A1A0CE4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1FFFB2-F692-4207-861F-6C4384DC2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40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6335DA-E473-436F-B53D-5E10A675A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05625EA-887C-4304-8CD7-3F8F27E781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F37692E-27AA-44FD-9302-F5662D782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15ACF8C-C622-4C0E-B25E-3B0400341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5215DD-D108-4CAD-935B-DDF838C37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6D9D223-D778-49DC-844E-482CD9F50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73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D4D0D71-A839-4462-89EB-851ED3E08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E68A03-3707-44B9-B5C8-A0C445A4C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96BB53-9A79-407D-86CB-59BA81E25C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9776D-22B5-4914-95D9-415BDA061C05}" type="datetimeFigureOut">
              <a:rPr lang="fi-FI" smtClean="0"/>
              <a:t>30.5.2021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64EA60-027E-410A-9296-9E1D56581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9FB057-37DA-4D3E-846E-9BF0A156A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C29D7-AFB8-495A-B02A-72EAE6B5E5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13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270761-CC40-4F3F-A916-7E3BC3989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20855C-9FA4-417A-BE67-63C022F81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E6A49B-1B06-403E-8CC5-ACB38A6BD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7EED9BD-37F9-4E8D-8D8D-3C5D26C0D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6160" y="1660121"/>
            <a:ext cx="9623404" cy="3305493"/>
          </a:xfrm>
        </p:spPr>
        <p:txBody>
          <a:bodyPr>
            <a:normAutofit/>
          </a:bodyPr>
          <a:lstStyle/>
          <a:p>
            <a:pPr algn="l"/>
            <a:r>
              <a:rPr lang="fi-FI" sz="7500"/>
              <a:t>IMEVÄISIKÄISEN LAPSEN KEHITYS JA HOITO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9E73508-D498-4EA4-9B01-817AC0C00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6159" y="4965614"/>
            <a:ext cx="9623404" cy="834454"/>
          </a:xfrm>
        </p:spPr>
        <p:txBody>
          <a:bodyPr>
            <a:normAutofit/>
          </a:bodyPr>
          <a:lstStyle/>
          <a:p>
            <a:pPr algn="l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370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62DA741-C903-46FA-AD17-BF37779C0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919D06-96EF-4087-AB1F-7B70213B2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r>
              <a:rPr lang="fi-FI" sz="2400"/>
              <a:t>HAJUSTAMATON PYYKINPESUAINE</a:t>
            </a:r>
          </a:p>
          <a:p>
            <a:r>
              <a:rPr lang="fi-FI" sz="2400"/>
              <a:t>UNIRYTMI ON YKSILÖLLINEN; 6 – 8H HEREILLÄ (3KK) VASTASYNTYNYT HERÄÄ 1 – 4H VÄLEIN SYÖMÄÄN.</a:t>
            </a:r>
          </a:p>
          <a:p>
            <a:r>
              <a:rPr lang="fi-FI" sz="2400"/>
              <a:t>NUKUTUS SELÄLLÄÄN NIIN KAUAN KUIN RUPEAA ITSE KÄÄNTYMÄÄN</a:t>
            </a:r>
          </a:p>
          <a:p>
            <a:r>
              <a:rPr lang="fi-FI" sz="2400"/>
              <a:t>ULKONA NUKKUMISEN PAKKASRAJA ON 10 ASTETTA</a:t>
            </a:r>
          </a:p>
          <a:p>
            <a:r>
              <a:rPr lang="fi-FI" sz="2400"/>
              <a:t>HUOMIOI PUKEUTUMINEN TALVELLA (VILLA VAATTEET)</a:t>
            </a:r>
          </a:p>
        </p:txBody>
      </p:sp>
    </p:spTree>
    <p:extLst>
      <p:ext uri="{BB962C8B-B14F-4D97-AF65-F5344CB8AC3E}">
        <p14:creationId xmlns:p14="http://schemas.microsoft.com/office/powerpoint/2010/main" val="126437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373E7F3-699B-4CB8-B7F0-8E4CC5DDB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fi-FI" dirty="0"/>
              <a:t>KEHITYKSESTÄ/VASTASYNTYNYT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5E18F3-8168-41B6-A0C3-36EA0F18B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r>
              <a:rPr lang="fi-FI" sz="2200"/>
              <a:t>PITUUS N. 50CM</a:t>
            </a:r>
          </a:p>
          <a:p>
            <a:r>
              <a:rPr lang="fi-FI" sz="2200"/>
              <a:t>ENSIMMÄISENÄ ELINVUOTENA PITUUS LISÄÄNTYY N. 24 CM</a:t>
            </a:r>
          </a:p>
          <a:p>
            <a:r>
              <a:rPr lang="fi-FI" sz="2200"/>
              <a:t>KESKONEN: ENNEN RV. 37 SYNTYNYT TAI ALLE 2500G</a:t>
            </a:r>
          </a:p>
          <a:p>
            <a:r>
              <a:rPr lang="fi-FI" sz="2200"/>
              <a:t>PAINO 3500G</a:t>
            </a:r>
          </a:p>
          <a:p>
            <a:r>
              <a:rPr lang="fi-FI" sz="2200"/>
              <a:t>ENSIMMÄISINÄ VIIKKOINA PAINO ALENEE 10% (SYYNÄ KUIVUMINEN)</a:t>
            </a:r>
          </a:p>
          <a:p>
            <a:r>
              <a:rPr lang="fi-FI" sz="2200"/>
              <a:t>LAPSI SAAVUTTAA SYNTYMÄPAINONSA NOIN. 1 – 2 VIIKONKULUESSA</a:t>
            </a:r>
          </a:p>
          <a:p>
            <a:r>
              <a:rPr lang="fi-FI" sz="2200"/>
              <a:t>SYNTYMÄPAINO KAKSINKERTAISTUU 4 – 5KK IKÄISENÄ JA KOLMINKERTAISTUU EKANA ELIN VUOTENA</a:t>
            </a:r>
          </a:p>
        </p:txBody>
      </p:sp>
    </p:spTree>
    <p:extLst>
      <p:ext uri="{BB962C8B-B14F-4D97-AF65-F5344CB8AC3E}">
        <p14:creationId xmlns:p14="http://schemas.microsoft.com/office/powerpoint/2010/main" val="376623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0C82FC8-E31C-432F-8FC5-E9E6A1C08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D8138C-3CFC-4049-B9F2-E45076952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r>
              <a:rPr lang="fi-FI" sz="2400"/>
              <a:t>PÄÄNYMPÄRYS VASTASYNTYNEELLÄ: 35 CM</a:t>
            </a:r>
          </a:p>
          <a:p>
            <a:r>
              <a:rPr lang="fi-FI" sz="2400"/>
              <a:t>PUOLIVUOTIAANA 44CM</a:t>
            </a:r>
          </a:p>
          <a:p>
            <a:r>
              <a:rPr lang="fi-FI" sz="2400"/>
              <a:t>YKSI VUOTIAANA 47 CM</a:t>
            </a:r>
          </a:p>
          <a:p>
            <a:r>
              <a:rPr lang="fi-FI" sz="2400"/>
              <a:t>ETUAUKILE SULKEUTUU N. 1,5 VUOTIAANA</a:t>
            </a:r>
          </a:p>
          <a:p>
            <a:r>
              <a:rPr lang="fi-FI" sz="2400"/>
              <a:t>TAKA-AUKILE SULKEUTUU N. EKAN ELINKUUKAUDEN AIKANA</a:t>
            </a:r>
          </a:p>
          <a:p>
            <a:r>
              <a:rPr lang="fi-FI" sz="2400"/>
              <a:t>AUKILEIDEN TARKOITUS ON ANTAA KALLON LUIDEN MYTEN AIVOJEN NOPEALLE KASVULLE.</a:t>
            </a:r>
          </a:p>
        </p:txBody>
      </p:sp>
    </p:spTree>
    <p:extLst>
      <p:ext uri="{BB962C8B-B14F-4D97-AF65-F5344CB8AC3E}">
        <p14:creationId xmlns:p14="http://schemas.microsoft.com/office/powerpoint/2010/main" val="2976473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5F49E25-A922-4601-8D04-1546CFE38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026ACD-4109-47DB-9810-95CF94F9A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r>
              <a:rPr lang="fi-FI" sz="2400"/>
              <a:t>SEKÄ MAITOHAMPAIDEN ETTÄ PYSYVIEN HAMPAIDEN AIHEET KEHITTYVÄT JO RASKAUDEN AIKANA</a:t>
            </a:r>
          </a:p>
          <a:p>
            <a:r>
              <a:rPr lang="fi-FI" sz="2400"/>
              <a:t>ENSIMMÄINEN MAITOHAMMAS ILMAANTUU 6 KK IÄSSÄ JA VIIMEINEN N. 2- VUOTIAANA</a:t>
            </a:r>
          </a:p>
          <a:p>
            <a:r>
              <a:rPr lang="fi-FI" sz="2400"/>
              <a:t>MAITOHAMPAITA ON YHTEENSÄ 20 KPL</a:t>
            </a:r>
          </a:p>
        </p:txBody>
      </p:sp>
    </p:spTree>
    <p:extLst>
      <p:ext uri="{BB962C8B-B14F-4D97-AF65-F5344CB8AC3E}">
        <p14:creationId xmlns:p14="http://schemas.microsoft.com/office/powerpoint/2010/main" val="3186730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A6C34C7-E1C8-4E17-ABEA-DDF8A5FC7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fi-FI" dirty="0"/>
              <a:t>IHO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4E15FA-6CB0-4D12-B0CA-86F316B73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r>
              <a:rPr lang="fi-FI" sz="2200"/>
              <a:t>PIENEN LAPSEN IHO ON OHUT JA HERKKÄ</a:t>
            </a:r>
          </a:p>
          <a:p>
            <a:r>
              <a:rPr lang="fi-FI" sz="2200"/>
              <a:t>VASTASYNTYNEEN IHOLLE ON TYYPILLISTÄ:</a:t>
            </a:r>
          </a:p>
          <a:p>
            <a:pPr lvl="1"/>
            <a:r>
              <a:rPr lang="fi-FI" sz="2200"/>
              <a:t>MILIAT = TUKKEUTUNEET TALIRAUHASET</a:t>
            </a:r>
          </a:p>
          <a:p>
            <a:pPr lvl="1"/>
            <a:r>
              <a:rPr lang="fi-FI" sz="2200"/>
              <a:t>LAPSEN KINA = RASVAMAINEN TAHNA JOKA SUOJAA LAPSEN IHOA RASKAUDEN AIKANA</a:t>
            </a:r>
          </a:p>
          <a:p>
            <a:pPr lvl="1"/>
            <a:r>
              <a:rPr lang="fi-FI" sz="2200"/>
              <a:t>LANUGOKARVOITUS = OSALLISTUU LÄMMÖN SÄÄTELYYN</a:t>
            </a:r>
          </a:p>
          <a:p>
            <a:pPr lvl="1"/>
            <a:r>
              <a:rPr lang="fi-FI" sz="2200"/>
              <a:t>NORMAALIFLOORA KEHITYY VÄHITELLEN</a:t>
            </a:r>
          </a:p>
          <a:p>
            <a:pPr lvl="1"/>
            <a:r>
              <a:rPr lang="fi-FI" sz="2200"/>
              <a:t>ALLE 6 KK LAPSELLA ÄIDILTÄ SAADUT VASTA-AINEET SUOJAAVAT BAKTEERITARTUNTOJA VASTAAN</a:t>
            </a:r>
          </a:p>
        </p:txBody>
      </p:sp>
    </p:spTree>
    <p:extLst>
      <p:ext uri="{BB962C8B-B14F-4D97-AF65-F5344CB8AC3E}">
        <p14:creationId xmlns:p14="http://schemas.microsoft.com/office/powerpoint/2010/main" val="3360743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BC6B90F-EE74-4824-BD6B-EDB830D64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fi-FI" dirty="0"/>
              <a:t>KEHITYSHEIJASTEET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F22DE3-9074-4D65-8499-8F7F64DE2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r>
              <a:rPr lang="fi-FI" sz="2400"/>
              <a:t>LAPSEN HERMOSTO EI OLE VIELÄ KYPSYNYT SYNTYMÄHETKELLÄ, EI TAHDONALAISTA LIHASTOIMINTAA. LIIKKEITÄ HALLITSEE AIVORUNKO JA SELKÄYDIN</a:t>
            </a:r>
          </a:p>
          <a:p>
            <a:r>
              <a:rPr lang="fi-FI" sz="2400"/>
              <a:t>ILMAANTUVAT SYNTYESSÄ JA HÄVIÄVÄT PUOLEN IKÄVUODEN PAIKKEILLA</a:t>
            </a:r>
          </a:p>
        </p:txBody>
      </p:sp>
    </p:spTree>
    <p:extLst>
      <p:ext uri="{BB962C8B-B14F-4D97-AF65-F5344CB8AC3E}">
        <p14:creationId xmlns:p14="http://schemas.microsoft.com/office/powerpoint/2010/main" val="305157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C76E219-CDB0-45EE-AD44-575EE107C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253593-5614-45C3-8382-4964674C0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i-FI" sz="2200"/>
              <a:t>MORO (SYNTYMÄSTÄ 3KK)</a:t>
            </a:r>
          </a:p>
          <a:p>
            <a:pPr marL="514350" indent="-514350">
              <a:buAutoNum type="arabicPeriod"/>
            </a:pPr>
            <a:r>
              <a:rPr lang="fi-FI" sz="2200"/>
              <a:t>IMEMISHEIJASTE (IKK AIKANA)</a:t>
            </a:r>
          </a:p>
          <a:p>
            <a:pPr marL="514350" indent="-514350">
              <a:buAutoNum type="arabicPeriod"/>
            </a:pPr>
            <a:r>
              <a:rPr lang="fi-FI" sz="2200"/>
              <a:t>ASYMMETRINEN TOONINEN NISKAHEIJASTE ( SYNT 2 -3KK)</a:t>
            </a:r>
          </a:p>
          <a:p>
            <a:pPr marL="514350" indent="-514350">
              <a:buAutoNum type="arabicPeriod"/>
            </a:pPr>
            <a:r>
              <a:rPr lang="fi-FI" sz="2200"/>
              <a:t>KÄSIEN JA JALKOJEN TARTTUMISHEIJASTE(SYNTYMÄSTÄ -3KK)</a:t>
            </a:r>
          </a:p>
          <a:p>
            <a:pPr marL="514350" indent="-514350">
              <a:buAutoNum type="arabicPeriod"/>
            </a:pPr>
            <a:r>
              <a:rPr lang="fi-FI" sz="2200"/>
              <a:t>KÄVELYHEIJASTE</a:t>
            </a:r>
          </a:p>
          <a:p>
            <a:pPr marL="514350" indent="-514350">
              <a:buAutoNum type="arabicPeriod"/>
            </a:pPr>
            <a:r>
              <a:rPr lang="fi-FI" sz="2200"/>
              <a:t>SUKELLUSHEIJASTE (SYNTYMÄSTÄ – 5KK)</a:t>
            </a:r>
          </a:p>
          <a:p>
            <a:pPr marL="514350" indent="-514350">
              <a:buAutoNum type="arabicPeriod"/>
            </a:pPr>
            <a:r>
              <a:rPr lang="fi-FI" sz="2200"/>
              <a:t>SUOJELUHEIJASTEET TULEVAT 6KK ETEENPÄIN (ETEEN6KK, SIVULLE 9KK, TAAKSE 1V. IÄSSÄ)</a:t>
            </a:r>
          </a:p>
        </p:txBody>
      </p:sp>
    </p:spTree>
    <p:extLst>
      <p:ext uri="{BB962C8B-B14F-4D97-AF65-F5344CB8AC3E}">
        <p14:creationId xmlns:p14="http://schemas.microsoft.com/office/powerpoint/2010/main" val="3907488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44C738F-A543-4AB4-B516-CE0C93997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fi-FI" dirty="0"/>
              <a:t>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94689C-783E-4476-9093-F901E1EA5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r>
              <a:rPr lang="fi-FI" sz="2200"/>
              <a:t>TURVALLISUUS (KIINTYMYS, TARTUNTOJEN EHKÄISY, ROKOTUKSET, SIIRTYMÄOBJEKTIT)</a:t>
            </a:r>
          </a:p>
          <a:p>
            <a:r>
              <a:rPr lang="fi-FI" sz="2200"/>
              <a:t>YLEISIMMÄT TAPATURMAT: PUTOAMINEN, VIERAS ESINE HENGITYSTEISSÄ, MYRKYTYS JA PALOVAMMAT)</a:t>
            </a:r>
          </a:p>
          <a:p>
            <a:r>
              <a:rPr lang="fi-FI" sz="2200"/>
              <a:t>TUTIN KÄYTTÖ</a:t>
            </a:r>
          </a:p>
          <a:p>
            <a:r>
              <a:rPr lang="fi-FI" sz="2200"/>
              <a:t>KOLIIKKI (VÄHINTÄÄN 3H ITKU VÄHINTÄÄN KOLMENA PÄIVÄNÄ VIIKOSSA KOLMEN VIIKON AJAN. ALKAA USEIN 6 – 8 VIIKON IÄSSÄ. SUOLISTON KYPSYMÄTTÖMYYS</a:t>
            </a:r>
          </a:p>
          <a:p>
            <a:r>
              <a:rPr lang="fi-FI" sz="2200"/>
              <a:t>VAUVAHIERONAT JA SYLIHOITO, KENGURUHOITO</a:t>
            </a:r>
          </a:p>
        </p:txBody>
      </p:sp>
    </p:spTree>
    <p:extLst>
      <p:ext uri="{BB962C8B-B14F-4D97-AF65-F5344CB8AC3E}">
        <p14:creationId xmlns:p14="http://schemas.microsoft.com/office/powerpoint/2010/main" val="3788112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A86DD-F997-4F66-A87C-5B58AB6D1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41B827-437E-40A3-A732-669230D6A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2435" y="891540"/>
            <a:ext cx="10989565" cy="507111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CC5456B-AE3B-40F2-99C8-C555A88C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40E017-72DE-47EA-B227-9D73982CB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399099"/>
            <a:ext cx="9465564" cy="3400969"/>
          </a:xfrm>
        </p:spPr>
        <p:txBody>
          <a:bodyPr>
            <a:normAutofit/>
          </a:bodyPr>
          <a:lstStyle/>
          <a:p>
            <a:r>
              <a:rPr lang="fi-FI" sz="2400"/>
              <a:t>IMETYKSEN SUOSITUS: 4 -6KK TÄYSIMETYS, OSITTAINEN IMETYS 12KK IKÄÄN</a:t>
            </a:r>
          </a:p>
          <a:p>
            <a:r>
              <a:rPr lang="fi-FI" sz="2400"/>
              <a:t>D- VITAMIINI 10MIGROGRAMMAA/VRK</a:t>
            </a:r>
          </a:p>
          <a:p>
            <a:r>
              <a:rPr lang="fi-FI" sz="2400"/>
              <a:t>LISÄRUOKINTA 6KK IÄSTÄ LÄHTIEN. JOS EI RINTAMAITOA NIIN 4KK IÄSTÄ.</a:t>
            </a:r>
          </a:p>
          <a:p>
            <a:r>
              <a:rPr lang="fi-FI" sz="2400"/>
              <a:t>KYLVETYS 2-5 PÄIVÄN VÄLEIN; KAULAPOIMUT, KAINALOT, KORVAN TAKUSET</a:t>
            </a:r>
          </a:p>
          <a:p>
            <a:r>
              <a:rPr lang="fi-FI" sz="2400"/>
              <a:t>KYLPYVESI 37 ASTETTA/ALLE PUOLI VUOTIASTA EI SAUNAAN</a:t>
            </a:r>
          </a:p>
          <a:p>
            <a:r>
              <a:rPr lang="fi-FI" sz="2400"/>
              <a:t>HAMPAIDEN HARJAUS, KUN EKA HAMMAS TULEE</a:t>
            </a:r>
          </a:p>
          <a:p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2643965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398</Words>
  <Application>Microsoft Office PowerPoint</Application>
  <PresentationFormat>Laajakuva</PresentationFormat>
  <Paragraphs>53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IMEVÄISIKÄISEN LAPSEN KEHITYS JA HOITO</vt:lpstr>
      <vt:lpstr>KEHITYKSESTÄ/VASTASYNTYNYT</vt:lpstr>
      <vt:lpstr>PowerPoint-esitys</vt:lpstr>
      <vt:lpstr>PowerPoint-esitys</vt:lpstr>
      <vt:lpstr>IHO</vt:lpstr>
      <vt:lpstr>KEHITYSHEIJASTEET</vt:lpstr>
      <vt:lpstr>PowerPoint-esitys</vt:lpstr>
      <vt:lpstr>HOITO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IMEVÄISIKÄISEN LAPSEN KEHITYS JA HOITO</dc:title>
  <dc:creator>Sari Horppu</dc:creator>
  <cp:lastModifiedBy>Sari Horppu</cp:lastModifiedBy>
  <cp:revision>5</cp:revision>
  <dcterms:created xsi:type="dcterms:W3CDTF">2021-05-30T14:05:29Z</dcterms:created>
  <dcterms:modified xsi:type="dcterms:W3CDTF">2021-05-30T14:42:53Z</dcterms:modified>
</cp:coreProperties>
</file>