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6/7/2021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14704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78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229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4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6/7/2021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40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181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692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1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99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253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6/7/2021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863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85E1BB9D-FAFF-4C3E-9E44-13F8FBAB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A8DDC302-DBEC-4742-B54B-5E9AAFE969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430001" cy="6858000"/>
          </a:xfrm>
          <a:custGeom>
            <a:avLst/>
            <a:gdLst>
              <a:gd name="connsiteX0" fmla="*/ 0 w 11430001"/>
              <a:gd name="connsiteY0" fmla="*/ 0 h 6858000"/>
              <a:gd name="connsiteX1" fmla="*/ 5330522 w 11430001"/>
              <a:gd name="connsiteY1" fmla="*/ 0 h 6858000"/>
              <a:gd name="connsiteX2" fmla="*/ 5334002 w 11430001"/>
              <a:gd name="connsiteY2" fmla="*/ 0 h 6858000"/>
              <a:gd name="connsiteX3" fmla="*/ 5334002 w 11430001"/>
              <a:gd name="connsiteY3" fmla="*/ 762270 h 6858000"/>
              <a:gd name="connsiteX4" fmla="*/ 11430001 w 11430001"/>
              <a:gd name="connsiteY4" fmla="*/ 762270 h 6858000"/>
              <a:gd name="connsiteX5" fmla="*/ 11430001 w 11430001"/>
              <a:gd name="connsiteY5" fmla="*/ 6094807 h 6858000"/>
              <a:gd name="connsiteX6" fmla="*/ 5330522 w 11430001"/>
              <a:gd name="connsiteY6" fmla="*/ 6094807 h 6858000"/>
              <a:gd name="connsiteX7" fmla="*/ 5330522 w 11430001"/>
              <a:gd name="connsiteY7" fmla="*/ 6858000 h 6858000"/>
              <a:gd name="connsiteX8" fmla="*/ 0 w 11430001"/>
              <a:gd name="connsiteY8" fmla="*/ 6858000 h 6858000"/>
              <a:gd name="connsiteX9" fmla="*/ 0 w 11430001"/>
              <a:gd name="connsiteY9" fmla="*/ 609480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30001" h="6858000">
                <a:moveTo>
                  <a:pt x="0" y="0"/>
                </a:moveTo>
                <a:lnTo>
                  <a:pt x="5330522" y="0"/>
                </a:lnTo>
                <a:lnTo>
                  <a:pt x="5334002" y="0"/>
                </a:lnTo>
                <a:lnTo>
                  <a:pt x="5334002" y="762270"/>
                </a:lnTo>
                <a:lnTo>
                  <a:pt x="11430001" y="762270"/>
                </a:lnTo>
                <a:lnTo>
                  <a:pt x="11430001" y="6094807"/>
                </a:lnTo>
                <a:lnTo>
                  <a:pt x="5330522" y="6094807"/>
                </a:lnTo>
                <a:lnTo>
                  <a:pt x="5330522" y="6858000"/>
                </a:lnTo>
                <a:lnTo>
                  <a:pt x="0" y="6858000"/>
                </a:lnTo>
                <a:lnTo>
                  <a:pt x="0" y="6094807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BC4D756-BBE2-41FC-864B-A95693EE82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2616" y="1517904"/>
            <a:ext cx="4579288" cy="2796945"/>
          </a:xfrm>
        </p:spPr>
        <p:txBody>
          <a:bodyPr>
            <a:normAutofit/>
          </a:bodyPr>
          <a:lstStyle/>
          <a:p>
            <a:pPr algn="l"/>
            <a:r>
              <a:rPr lang="fi-FI" sz="4200"/>
              <a:t>KOULU JA MURROSIKÄISEN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42154FE-61F8-4F38-8163-16B32BC91C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82616" y="4570807"/>
            <a:ext cx="4579288" cy="942889"/>
          </a:xfrm>
        </p:spPr>
        <p:txBody>
          <a:bodyPr>
            <a:normAutofit/>
          </a:bodyPr>
          <a:lstStyle/>
          <a:p>
            <a:pPr algn="l"/>
            <a:r>
              <a:rPr lang="fi-FI" dirty="0"/>
              <a:t>KASVU JA PERUSTARPEISTA HUOLEHTIMINEN</a:t>
            </a:r>
          </a:p>
        </p:txBody>
      </p:sp>
      <p:pic>
        <p:nvPicPr>
          <p:cNvPr id="16" name="Picture 3" descr="Monivalintakoepaperi ja kynä">
            <a:extLst>
              <a:ext uri="{FF2B5EF4-FFF2-40B4-BE49-F238E27FC236}">
                <a16:creationId xmlns:a16="http://schemas.microsoft.com/office/drawing/2014/main" id="{B2C23B83-C123-4D85-84A3-85538835B3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096" r="2" b="2"/>
          <a:stretch/>
        </p:blipFill>
        <p:spPr>
          <a:xfrm>
            <a:off x="20" y="758953"/>
            <a:ext cx="5327883" cy="533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3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99F2F0-3772-498E-8F88-10998A855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Fyysinen kasvu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7918C0-752B-4097-B946-24B52B40DF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PITUUTTA 6 – 7,5 CM VUODESSA</a:t>
            </a:r>
          </a:p>
          <a:p>
            <a:r>
              <a:rPr lang="fi-FI" dirty="0"/>
              <a:t>KASVUPYRÄHDYKSEN AIKANA 8,5 CM – 10CM VUODESSA</a:t>
            </a:r>
          </a:p>
          <a:p>
            <a:r>
              <a:rPr lang="fi-FI" dirty="0"/>
              <a:t>PAINO 2 -3KG VUODESSA</a:t>
            </a:r>
          </a:p>
          <a:p>
            <a:r>
              <a:rPr lang="fi-FI" dirty="0"/>
              <a:t>MURROSIÄSSÄ SUKUKYPSYYDEN SAAVUTTAMISEN JÄLKEEN JOPA 6 – 8 KG VUODESSA</a:t>
            </a:r>
          </a:p>
        </p:txBody>
      </p:sp>
    </p:spTree>
    <p:extLst>
      <p:ext uri="{BB962C8B-B14F-4D97-AF65-F5344CB8AC3E}">
        <p14:creationId xmlns:p14="http://schemas.microsoft.com/office/powerpoint/2010/main" val="3160042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8F49FE-F13F-4A62-8D4D-A7B929D1C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7332DD-6713-4011-BEDD-24ECE066E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PÄÄNYMPÄRYS KASVAA KUNNES PITUUSKASVU PÄÄTTYY</a:t>
            </a:r>
          </a:p>
          <a:p>
            <a:r>
              <a:rPr lang="fi-FI" dirty="0"/>
              <a:t>AIKUISEN PÄÄNYMPÄRYS 56 – 60 CM</a:t>
            </a:r>
          </a:p>
          <a:p>
            <a:r>
              <a:rPr lang="fi-FI" dirty="0"/>
              <a:t>VIIMEISET POSKIHAMPAAT 11 – 12V.</a:t>
            </a:r>
          </a:p>
          <a:p>
            <a:r>
              <a:rPr lang="fi-FI" dirty="0"/>
              <a:t>VIISAUDENHAMPAAT 17 – 20 VUODEN IÄSSÄ, JOLLOIN HAMPAITA 32</a:t>
            </a:r>
          </a:p>
        </p:txBody>
      </p:sp>
    </p:spTree>
    <p:extLst>
      <p:ext uri="{BB962C8B-B14F-4D97-AF65-F5344CB8AC3E}">
        <p14:creationId xmlns:p14="http://schemas.microsoft.com/office/powerpoint/2010/main" val="3695483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FB35A7-9ED0-4CD2-B815-93D9CA723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TYTÖN MURROSIÄN MERKIT</a:t>
            </a:r>
            <a:br>
              <a:rPr lang="fi-FI" dirty="0"/>
            </a:br>
            <a:r>
              <a:rPr lang="fi-FI" dirty="0"/>
              <a:t>8 – 13 VUOTIAANA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880373-8E2B-4E52-8EAA-97D1AF1AF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RINTOJEN KASVU</a:t>
            </a:r>
          </a:p>
          <a:p>
            <a:r>
              <a:rPr lang="fi-FI" dirty="0"/>
              <a:t>HÄPYKARVOITUS</a:t>
            </a:r>
          </a:p>
          <a:p>
            <a:r>
              <a:rPr lang="fi-FI" dirty="0"/>
              <a:t>KASVUPYRÄHDYS</a:t>
            </a:r>
          </a:p>
          <a:p>
            <a:r>
              <a:rPr lang="fi-FI" dirty="0"/>
              <a:t>RASVAPROSENTTI</a:t>
            </a:r>
          </a:p>
          <a:p>
            <a:r>
              <a:rPr lang="fi-FI" dirty="0"/>
              <a:t>KUUKAUTISTEN ALKAMINEN</a:t>
            </a:r>
          </a:p>
          <a:p>
            <a:r>
              <a:rPr lang="fi-FI" dirty="0"/>
              <a:t>HIKOILU</a:t>
            </a:r>
          </a:p>
          <a:p>
            <a:r>
              <a:rPr lang="fi-FI" dirty="0"/>
              <a:t>FINNIT</a:t>
            </a:r>
          </a:p>
        </p:txBody>
      </p:sp>
    </p:spTree>
    <p:extLst>
      <p:ext uri="{BB962C8B-B14F-4D97-AF65-F5344CB8AC3E}">
        <p14:creationId xmlns:p14="http://schemas.microsoft.com/office/powerpoint/2010/main" val="7841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50E856-F93B-4F66-A9B4-A51481EC6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POJAN MURROSIÄN MERKIT</a:t>
            </a:r>
            <a:br>
              <a:rPr lang="fi-FI" dirty="0"/>
            </a:br>
            <a:r>
              <a:rPr lang="fi-FI" dirty="0"/>
              <a:t>9 – 14 VUOTIAANA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6CF747-7DF6-4DB2-B278-CB62CBD7B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KIVESTEN KASVU</a:t>
            </a:r>
          </a:p>
          <a:p>
            <a:r>
              <a:rPr lang="fi-FI" dirty="0"/>
              <a:t>PENIS KASVAA VUOTTA MYÖHEMMIN</a:t>
            </a:r>
          </a:p>
          <a:p>
            <a:r>
              <a:rPr lang="fi-FI" dirty="0"/>
              <a:t>SIEMENSYÖKSYT IHO- JA SUKUPUOLIELINTEN KARVOITUS</a:t>
            </a:r>
          </a:p>
          <a:p>
            <a:r>
              <a:rPr lang="fi-FI" dirty="0"/>
              <a:t>KASVUPYRÄHDYS</a:t>
            </a:r>
          </a:p>
          <a:p>
            <a:r>
              <a:rPr lang="fi-FI" dirty="0"/>
              <a:t>ÄÄNEN MURROS</a:t>
            </a:r>
          </a:p>
          <a:p>
            <a:r>
              <a:rPr lang="fi-FI" dirty="0"/>
              <a:t>PARRAN KASVU</a:t>
            </a:r>
          </a:p>
        </p:txBody>
      </p:sp>
    </p:spTree>
    <p:extLst>
      <p:ext uri="{BB962C8B-B14F-4D97-AF65-F5344CB8AC3E}">
        <p14:creationId xmlns:p14="http://schemas.microsoft.com/office/powerpoint/2010/main" val="883217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02B281-6677-467C-9CB4-F47E2DFEA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5686E6-9914-4945-A8A8-D5CC81D5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GONADOTROPIINI ON AIVOLISÄKKEEN TUOTTAMA HORMONI JOKA KÄYNNISTÄÄ YHDESSÄ ESTROGEENIN JA TESTOSTERONI HORMONIN KANSSA FYYSISEN MURROSIÄN.</a:t>
            </a:r>
          </a:p>
        </p:txBody>
      </p:sp>
    </p:spTree>
    <p:extLst>
      <p:ext uri="{BB962C8B-B14F-4D97-AF65-F5344CB8AC3E}">
        <p14:creationId xmlns:p14="http://schemas.microsoft.com/office/powerpoint/2010/main" val="1162849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3B0BDC-C78E-45EA-A0D2-92D74DF40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LIIKUNTA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16F9DC-157E-4E57-B3F0-9505A5A3A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SUOSITUS 60MIN PÄIVÄSSÄ MONIPUOLISTA LIIKUNTAA</a:t>
            </a:r>
          </a:p>
        </p:txBody>
      </p:sp>
    </p:spTree>
    <p:extLst>
      <p:ext uri="{BB962C8B-B14F-4D97-AF65-F5344CB8AC3E}">
        <p14:creationId xmlns:p14="http://schemas.microsoft.com/office/powerpoint/2010/main" val="3446769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ACA696-AE04-43CA-91A0-5AAB0C4ED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NUKKUMINEN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CD9D99-ADFB-4FD8-B499-13D4D09F6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ALAKOULULAISILLA UNEN TARVE 8 – 10H VRK</a:t>
            </a:r>
          </a:p>
          <a:p>
            <a:r>
              <a:rPr lang="fi-FI"/>
              <a:t>YLÄKOULUIÄSSÄ SAMA, HUOMIOI YKSILÖLLISYYS</a:t>
            </a:r>
          </a:p>
        </p:txBody>
      </p:sp>
    </p:spTree>
    <p:extLst>
      <p:ext uri="{BB962C8B-B14F-4D97-AF65-F5344CB8AC3E}">
        <p14:creationId xmlns:p14="http://schemas.microsoft.com/office/powerpoint/2010/main" val="3252146514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AnalogousFromLightSeedRightStep">
      <a:dk1>
        <a:srgbClr val="000000"/>
      </a:dk1>
      <a:lt1>
        <a:srgbClr val="FFFFFF"/>
      </a:lt1>
      <a:dk2>
        <a:srgbClr val="413024"/>
      </a:dk2>
      <a:lt2>
        <a:srgbClr val="E8E3E2"/>
      </a:lt2>
      <a:accent1>
        <a:srgbClr val="7BA9B4"/>
      </a:accent1>
      <a:accent2>
        <a:srgbClr val="7F96BA"/>
      </a:accent2>
      <a:accent3>
        <a:srgbClr val="9796C6"/>
      </a:accent3>
      <a:accent4>
        <a:srgbClr val="997FBA"/>
      </a:accent4>
      <a:accent5>
        <a:srgbClr val="BE94C5"/>
      </a:accent5>
      <a:accent6>
        <a:srgbClr val="BA7FAA"/>
      </a:accent6>
      <a:hlink>
        <a:srgbClr val="AD7467"/>
      </a:hlink>
      <a:folHlink>
        <a:srgbClr val="7F7F7F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140</Words>
  <Application>Microsoft Office PowerPoint</Application>
  <PresentationFormat>Laajakuva</PresentationFormat>
  <Paragraphs>32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Aharoni</vt:lpstr>
      <vt:lpstr>Arial</vt:lpstr>
      <vt:lpstr>Avenir Next LT Pro</vt:lpstr>
      <vt:lpstr>PrismaticVTI</vt:lpstr>
      <vt:lpstr>KOULU JA MURROSIKÄISEN</vt:lpstr>
      <vt:lpstr>Fyysinen kasvu</vt:lpstr>
      <vt:lpstr>PowerPoint-esitys</vt:lpstr>
      <vt:lpstr>TYTÖN MURROSIÄN MERKIT 8 – 13 VUOTIAANA</vt:lpstr>
      <vt:lpstr>POJAN MURROSIÄN MERKIT 9 – 14 VUOTIAANA</vt:lpstr>
      <vt:lpstr>PowerPoint-esitys</vt:lpstr>
      <vt:lpstr>LIIKUNTA</vt:lpstr>
      <vt:lpstr>NUKKUMINEN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KOULU JA MURROSIKÄISEN</dc:title>
  <dc:creator>Sari Horppu</dc:creator>
  <cp:lastModifiedBy>Sari Horppu</cp:lastModifiedBy>
  <cp:revision>3</cp:revision>
  <dcterms:created xsi:type="dcterms:W3CDTF">2021-06-07T18:38:37Z</dcterms:created>
  <dcterms:modified xsi:type="dcterms:W3CDTF">2021-06-07T19:04:28Z</dcterms:modified>
</cp:coreProperties>
</file>