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0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81" r:id="rId24"/>
    <p:sldId id="277" r:id="rId25"/>
    <p:sldId id="278" r:id="rId26"/>
    <p:sldId id="279" r:id="rId27"/>
  </p:sldIdLst>
  <p:sldSz cx="9144000" cy="6858000" type="screen4x3"/>
  <p:notesSz cx="6804025" cy="99425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1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3A7BBC62-CDE8-4626-A04E-9C021378056E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6803999" cy="99432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i-FI" sz="2400" b="0" i="0" u="none" strike="noStrike" baseline="0">
              <a:ln>
                <a:noFill/>
              </a:ln>
              <a:solidFill>
                <a:srgbClr val="000000"/>
              </a:solidFill>
            </a:endParaRPr>
          </a:p>
        </p:txBody>
      </p:sp>
      <p:sp>
        <p:nvSpPr>
          <p:cNvPr id="3" name="Ylätunnisteen paikkamerkki 2">
            <a:extLst>
              <a:ext uri="{FF2B5EF4-FFF2-40B4-BE49-F238E27FC236}">
                <a16:creationId xmlns:a16="http://schemas.microsoft.com/office/drawing/2014/main" id="{B9F8D966-5453-406B-826A-3E01DF1498AE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-360" y="0"/>
            <a:ext cx="2949480" cy="496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i-FI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Grande" pitchFamily="50"/>
              </a:rPr>
              <a:t>Open Road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4C7D112-6252-4CEA-A11B-4C68AC01B212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55599" y="0"/>
            <a:ext cx="2949480" cy="496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i-FI" sz="2400" b="0" i="0" u="none" strike="noStrike" baseline="0">
              <a:ln>
                <a:noFill/>
              </a:ln>
              <a:solidFill>
                <a:srgbClr val="000000"/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745C1E0-F6CD-4D8D-9090-93C1CD04118A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-360" y="9446760"/>
            <a:ext cx="2949480" cy="497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i-FI" sz="2400" b="0" i="0" u="none" strike="noStrike" baseline="0">
              <a:ln>
                <a:noFill/>
              </a:ln>
              <a:solidFill>
                <a:srgbClr val="000000"/>
              </a:solidFill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7594F30-909A-4AAE-BE4E-6A18864CEFBA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55599" y="9446760"/>
            <a:ext cx="2949480" cy="497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F6F71B83-8053-4D42-BBBE-683E459DD9F5}" type="slidenum">
              <a:t>‹#›</a:t>
            </a:fld>
            <a:endParaRPr lang="fi-FI" sz="1200" b="0" i="0" u="none" strike="noStrike" baseline="0">
              <a:ln>
                <a:noFill/>
              </a:ln>
              <a:solidFill>
                <a:srgbClr val="000000"/>
              </a:solidFill>
              <a:latin typeface="Lucida Grande" pitchFamily="50"/>
            </a:endParaRPr>
          </a:p>
        </p:txBody>
      </p:sp>
    </p:spTree>
    <p:extLst>
      <p:ext uri="{BB962C8B-B14F-4D97-AF65-F5344CB8AC3E}">
        <p14:creationId xmlns:p14="http://schemas.microsoft.com/office/powerpoint/2010/main" val="1311133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BB593E59-1F20-47CA-B81A-B916947AD118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6803999" cy="99432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i-FI" sz="2400" b="0" i="0" u="none" strike="noStrike" baseline="0">
              <a:ln>
                <a:noFill/>
              </a:ln>
              <a:solidFill>
                <a:srgbClr val="000000"/>
              </a:solidFill>
            </a:endParaRPr>
          </a:p>
        </p:txBody>
      </p:sp>
      <p:sp>
        <p:nvSpPr>
          <p:cNvPr id="3" name="Ylätunnisteen paikkamerkki 2">
            <a:extLst>
              <a:ext uri="{FF2B5EF4-FFF2-40B4-BE49-F238E27FC236}">
                <a16:creationId xmlns:a16="http://schemas.microsoft.com/office/drawing/2014/main" id="{9CC7B0E5-7AF5-498A-B7CE-D57BB9A9F48F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-360" y="0"/>
            <a:ext cx="2949480" cy="496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1">
            <a:noAutofit/>
          </a:bodyPr>
          <a:lstStyle>
            <a:lvl1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fi-FI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Grande" pitchFamily="50"/>
              </a:defRPr>
            </a:lvl1pPr>
          </a:lstStyle>
          <a:p>
            <a:pPr lvl="0"/>
            <a:r>
              <a:rPr lang="fi-FI"/>
              <a:t>Open Road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6BE0286-AF82-450B-80FD-EB1230717468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55599" y="0"/>
            <a:ext cx="2949480" cy="496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1">
            <a:noAutofit/>
          </a:bodyPr>
          <a:lstStyle>
            <a:lvl1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fi-FI" sz="2400" b="0" i="0" u="none" strike="noStrike" baseline="0">
                <a:ln>
                  <a:noFill/>
                </a:ln>
                <a:solidFill>
                  <a:srgbClr val="000000"/>
                </a:solidFill>
              </a:defRPr>
            </a:lvl1pPr>
          </a:lstStyle>
          <a:p>
            <a:pPr lvl="0"/>
            <a:endParaRPr lang="fi-FI"/>
          </a:p>
        </p:txBody>
      </p:sp>
      <p:sp>
        <p:nvSpPr>
          <p:cNvPr id="5" name="Dian kuvan paikkamerkki 4">
            <a:extLst>
              <a:ext uri="{FF2B5EF4-FFF2-40B4-BE49-F238E27FC236}">
                <a16:creationId xmlns:a16="http://schemas.microsoft.com/office/drawing/2014/main" id="{7BAD6C29-3704-43B8-BE18-8F0CE7887F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280" y="746280"/>
            <a:ext cx="4971960" cy="372888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6" name="Huomautusten paikkamerkki 5">
            <a:extLst>
              <a:ext uri="{FF2B5EF4-FFF2-40B4-BE49-F238E27FC236}">
                <a16:creationId xmlns:a16="http://schemas.microsoft.com/office/drawing/2014/main" id="{E03C5A77-D0A1-4CBD-BF91-425466B9721A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907919" y="4722479"/>
            <a:ext cx="4989600" cy="447516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1"/>
          <a:lstStyle/>
          <a:p>
            <a:endParaRPr lang="en-US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06340D7-75E0-4A4B-AE3C-F2DAFA9BAD6D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-360" y="9446760"/>
            <a:ext cx="2949480" cy="497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b" anchorCtr="0" compatLnSpc="1">
            <a:noAutofit/>
          </a:bodyPr>
          <a:lstStyle>
            <a:lvl1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fi-FI" sz="2400" b="0" i="0" u="none" strike="noStrike" baseline="0">
                <a:ln>
                  <a:noFill/>
                </a:ln>
                <a:solidFill>
                  <a:srgbClr val="000000"/>
                </a:solidFill>
              </a:defRPr>
            </a:lvl1pPr>
          </a:lstStyle>
          <a:p>
            <a:pPr lvl="0"/>
            <a:endParaRPr lang="fi-FI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DEF28DBE-1423-466E-865C-E5FC6F342FB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55599" y="9446760"/>
            <a:ext cx="2949480" cy="497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b" anchorCtr="0" compatLnSpc="1">
            <a:noAutofit/>
          </a:bodyPr>
          <a:lstStyle>
            <a:lvl1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fi-FI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Grande" pitchFamily="50"/>
              </a:defRPr>
            </a:lvl1pPr>
          </a:lstStyle>
          <a:p>
            <a:pPr lvl="0"/>
            <a:fld id="{DA6BF9F5-1D5A-436B-9812-D7B8D636B95D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8835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rtl="0" hangingPunct="0">
      <a:lnSpc>
        <a:spcPct val="100000"/>
      </a:lnSpc>
      <a:spcBef>
        <a:spcPts val="448"/>
      </a:spcBef>
      <a:spcAft>
        <a:spcPts val="0"/>
      </a:spcAft>
      <a:tabLst>
        <a:tab pos="0" algn="l"/>
        <a:tab pos="914400" algn="l"/>
        <a:tab pos="1828800" algn="l"/>
        <a:tab pos="2743199" algn="l"/>
        <a:tab pos="3657600" algn="l"/>
        <a:tab pos="4572000" algn="l"/>
        <a:tab pos="5486399" algn="l"/>
        <a:tab pos="6400799" algn="l"/>
        <a:tab pos="7315200" algn="l"/>
        <a:tab pos="8229600" algn="l"/>
        <a:tab pos="9144000" algn="l"/>
        <a:tab pos="10058400" algn="l"/>
      </a:tabLst>
      <a:defRPr lang="en-US" sz="1200" b="0" i="0" u="none" strike="noStrike" baseline="0">
        <a:ln>
          <a:noFill/>
        </a:ln>
        <a:solidFill>
          <a:srgbClr val="000000"/>
        </a:solidFill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Ylätunnisteen paikkamerkki 2">
            <a:extLst>
              <a:ext uri="{FF2B5EF4-FFF2-40B4-BE49-F238E27FC236}">
                <a16:creationId xmlns:a16="http://schemas.microsoft.com/office/drawing/2014/main" id="{0CFDD2C2-65BB-4229-90C3-2FCD08E38FAE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ln/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lvl="0"/>
            <a:r>
              <a:rPr lang="fi-FI"/>
              <a:t>Open Road</a:t>
            </a:r>
          </a:p>
        </p:txBody>
      </p:sp>
      <p:sp>
        <p:nvSpPr>
          <p:cNvPr id="9" name="Dian numeron paikkamerkki 7">
            <a:extLst>
              <a:ext uri="{FF2B5EF4-FFF2-40B4-BE49-F238E27FC236}">
                <a16:creationId xmlns:a16="http://schemas.microsoft.com/office/drawing/2014/main" id="{A084D7C2-04E9-4BA6-8BAC-FBB6E5C11FF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63A754B5-9406-4DE6-BD1A-67FB0FEC4962}" type="slidenum">
              <a:t>1</a:t>
            </a:fld>
            <a:endParaRPr lang="fi-FI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283AAC2-C24F-44CE-B955-1745024736E7}"/>
              </a:ext>
            </a:extLst>
          </p:cNvPr>
          <p:cNvSpPr/>
          <p:nvPr/>
        </p:nvSpPr>
        <p:spPr>
          <a:xfrm>
            <a:off x="0" y="0"/>
            <a:ext cx="2949480" cy="496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i-FI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Grande" pitchFamily="50"/>
              </a:rPr>
              <a:t>Open Road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6F890746-30CD-4694-8A1F-1EF087BC09E0}"/>
              </a:ext>
            </a:extLst>
          </p:cNvPr>
          <p:cNvSpPr/>
          <p:nvPr/>
        </p:nvSpPr>
        <p:spPr>
          <a:xfrm>
            <a:off x="3855959" y="9447119"/>
            <a:ext cx="2949480" cy="497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F822069B-4B9F-4856-8668-2935F408F993}" type="slidenum">
              <a:t>1</a:t>
            </a:fld>
            <a:endParaRPr lang="fi-FI" sz="1200" b="0" i="0" u="none" strike="noStrike" baseline="0">
              <a:ln>
                <a:noFill/>
              </a:ln>
              <a:solidFill>
                <a:srgbClr val="000000"/>
              </a:solidFill>
              <a:latin typeface="Lucida Grande" pitchFamily="50"/>
            </a:endParaRPr>
          </a:p>
        </p:txBody>
      </p:sp>
      <p:sp>
        <p:nvSpPr>
          <p:cNvPr id="4" name="Dian kuvan paikkamerkki 3">
            <a:extLst>
              <a:ext uri="{FF2B5EF4-FFF2-40B4-BE49-F238E27FC236}">
                <a16:creationId xmlns:a16="http://schemas.microsoft.com/office/drawing/2014/main" id="{814A49F8-6520-4E78-8942-6636D617E07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917640" y="746280"/>
            <a:ext cx="4971960" cy="372888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5DCBEF6B-B606-43AF-8819-FDBF1D7DF278}"/>
              </a:ext>
            </a:extLst>
          </p:cNvPr>
          <p:cNvSpPr txBox="1"/>
          <p:nvPr/>
        </p:nvSpPr>
        <p:spPr>
          <a:xfrm>
            <a:off x="907919" y="4722479"/>
            <a:ext cx="4989600" cy="4475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i-FI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Grande" pitchFamily="50"/>
                <a:ea typeface="Geneva" pitchFamily="34"/>
                <a:cs typeface="Geneva" pitchFamily="34"/>
              </a:rPr>
              <a:t>p. 132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Ylätunnisteen paikkamerkki 2">
            <a:extLst>
              <a:ext uri="{FF2B5EF4-FFF2-40B4-BE49-F238E27FC236}">
                <a16:creationId xmlns:a16="http://schemas.microsoft.com/office/drawing/2014/main" id="{198DC103-F1E2-48A0-9EA8-80D87DD107A2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ln/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lvl="0"/>
            <a:r>
              <a:rPr lang="fi-FI"/>
              <a:t>Open Road</a:t>
            </a:r>
          </a:p>
        </p:txBody>
      </p:sp>
      <p:sp>
        <p:nvSpPr>
          <p:cNvPr id="9" name="Dian numeron paikkamerkki 7">
            <a:extLst>
              <a:ext uri="{FF2B5EF4-FFF2-40B4-BE49-F238E27FC236}">
                <a16:creationId xmlns:a16="http://schemas.microsoft.com/office/drawing/2014/main" id="{98AC39CB-E407-4044-9647-9F8894E74A6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FBF5B2F9-CDAC-40F5-B28F-83B7CF2A8339}" type="slidenum">
              <a:t>10</a:t>
            </a:fld>
            <a:endParaRPr lang="fi-FI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9DDF663-5261-4F94-A79E-A2AE48992E88}"/>
              </a:ext>
            </a:extLst>
          </p:cNvPr>
          <p:cNvSpPr/>
          <p:nvPr/>
        </p:nvSpPr>
        <p:spPr>
          <a:xfrm>
            <a:off x="0" y="0"/>
            <a:ext cx="2949480" cy="496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i-FI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Grande" pitchFamily="50"/>
              </a:rPr>
              <a:t>Open Road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E5420418-7E3D-457E-A852-5892907C73E1}"/>
              </a:ext>
            </a:extLst>
          </p:cNvPr>
          <p:cNvSpPr/>
          <p:nvPr/>
        </p:nvSpPr>
        <p:spPr>
          <a:xfrm>
            <a:off x="3855959" y="9447119"/>
            <a:ext cx="2949480" cy="497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F12848A7-BFE5-40B4-B305-4E224EE6A444}" type="slidenum">
              <a:t>10</a:t>
            </a:fld>
            <a:endParaRPr lang="fi-FI" sz="1200" b="0" i="0" u="none" strike="noStrike" baseline="0">
              <a:ln>
                <a:noFill/>
              </a:ln>
              <a:solidFill>
                <a:srgbClr val="000000"/>
              </a:solidFill>
              <a:latin typeface="Lucida Grande" pitchFamily="50"/>
            </a:endParaRPr>
          </a:p>
        </p:txBody>
      </p:sp>
      <p:sp>
        <p:nvSpPr>
          <p:cNvPr id="4" name="Dian kuvan paikkamerkki 3">
            <a:extLst>
              <a:ext uri="{FF2B5EF4-FFF2-40B4-BE49-F238E27FC236}">
                <a16:creationId xmlns:a16="http://schemas.microsoft.com/office/drawing/2014/main" id="{826872D0-6A5C-4875-A096-C7444927ED6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46125"/>
            <a:ext cx="4972050" cy="37290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ACB5DB90-309A-4866-B031-5F0DC5D9A807}"/>
              </a:ext>
            </a:extLst>
          </p:cNvPr>
          <p:cNvSpPr txBox="1"/>
          <p:nvPr/>
        </p:nvSpPr>
        <p:spPr>
          <a:xfrm>
            <a:off x="907919" y="4722479"/>
            <a:ext cx="4989600" cy="4475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 b="0" i="0" u="none" strike="noStrike" baseline="0">
              <a:ln>
                <a:noFill/>
              </a:ln>
              <a:solidFill>
                <a:srgbClr val="000000"/>
              </a:solidFill>
              <a:latin typeface="Lucida Grande" pitchFamily="50"/>
              <a:ea typeface="Geneva" pitchFamily="34"/>
              <a:cs typeface="Geneva" pitchFamily="34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lätunnisteen paikkamerkki 2">
            <a:extLst>
              <a:ext uri="{FF2B5EF4-FFF2-40B4-BE49-F238E27FC236}">
                <a16:creationId xmlns:a16="http://schemas.microsoft.com/office/drawing/2014/main" id="{800B7854-2F80-4695-8B1C-B4574117C8B5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ln/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lvl="0"/>
            <a:r>
              <a:rPr lang="fi-FI"/>
              <a:t>Open Road</a:t>
            </a:r>
          </a:p>
        </p:txBody>
      </p:sp>
      <p:sp>
        <p:nvSpPr>
          <p:cNvPr id="7" name="Dian numeron paikkamerkki 7">
            <a:extLst>
              <a:ext uri="{FF2B5EF4-FFF2-40B4-BE49-F238E27FC236}">
                <a16:creationId xmlns:a16="http://schemas.microsoft.com/office/drawing/2014/main" id="{5B53EB39-CCB2-4FEE-9460-33616A5D7F0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5FD0AB20-914D-4107-A033-9344FAAB6712}" type="slidenum">
              <a:t>11</a:t>
            </a:fld>
            <a:endParaRPr lang="fi-FI"/>
          </a:p>
        </p:txBody>
      </p:sp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6449A270-7E3E-4938-AA28-947A6125A8A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DE215049-6FA1-40B5-8E6E-CE804B9B00D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lätunnisteen paikkamerkki 2">
            <a:extLst>
              <a:ext uri="{FF2B5EF4-FFF2-40B4-BE49-F238E27FC236}">
                <a16:creationId xmlns:a16="http://schemas.microsoft.com/office/drawing/2014/main" id="{D14D3BDD-9C7A-42D1-ADAC-E4E2F8F1E58D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ln/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lvl="0"/>
            <a:r>
              <a:rPr lang="fi-FI"/>
              <a:t>Open Road</a:t>
            </a:r>
          </a:p>
        </p:txBody>
      </p:sp>
      <p:sp>
        <p:nvSpPr>
          <p:cNvPr id="7" name="Dian numeron paikkamerkki 7">
            <a:extLst>
              <a:ext uri="{FF2B5EF4-FFF2-40B4-BE49-F238E27FC236}">
                <a16:creationId xmlns:a16="http://schemas.microsoft.com/office/drawing/2014/main" id="{8FEFF5EB-0953-45E7-98C5-C19CC9BF803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F89D9863-C07D-44A5-9004-554A0A11738B}" type="slidenum">
              <a:t>12</a:t>
            </a:fld>
            <a:endParaRPr lang="fi-FI"/>
          </a:p>
        </p:txBody>
      </p:sp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2C5F6FE4-1C44-49A9-A439-AC8A6C17D6B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B7A794EC-9C48-4C77-A2BD-FC16119478E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Ylätunnisteen paikkamerkki 2">
            <a:extLst>
              <a:ext uri="{FF2B5EF4-FFF2-40B4-BE49-F238E27FC236}">
                <a16:creationId xmlns:a16="http://schemas.microsoft.com/office/drawing/2014/main" id="{411E749B-1FB6-4E29-9775-0A47AFA1D55A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ln/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lvl="0"/>
            <a:r>
              <a:rPr lang="fi-FI"/>
              <a:t>Open Road</a:t>
            </a:r>
          </a:p>
        </p:txBody>
      </p:sp>
      <p:sp>
        <p:nvSpPr>
          <p:cNvPr id="9" name="Dian numeron paikkamerkki 7">
            <a:extLst>
              <a:ext uri="{FF2B5EF4-FFF2-40B4-BE49-F238E27FC236}">
                <a16:creationId xmlns:a16="http://schemas.microsoft.com/office/drawing/2014/main" id="{C45B674B-032C-46F3-87FC-456B60480CF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DB2FB9E6-05F7-458E-961E-B38493A90304}" type="slidenum">
              <a:t>14</a:t>
            </a:fld>
            <a:endParaRPr lang="fi-FI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1D10E0A-A9A4-4CC2-8AF7-AA37D6DE4565}"/>
              </a:ext>
            </a:extLst>
          </p:cNvPr>
          <p:cNvSpPr/>
          <p:nvPr/>
        </p:nvSpPr>
        <p:spPr>
          <a:xfrm>
            <a:off x="0" y="0"/>
            <a:ext cx="2949480" cy="496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i-FI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Grande" pitchFamily="50"/>
              </a:rPr>
              <a:t>Open Road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368640A8-BB81-4C7D-9126-ACF4B32047B5}"/>
              </a:ext>
            </a:extLst>
          </p:cNvPr>
          <p:cNvSpPr/>
          <p:nvPr/>
        </p:nvSpPr>
        <p:spPr>
          <a:xfrm>
            <a:off x="3855959" y="9447119"/>
            <a:ext cx="2949480" cy="497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9264C610-78A3-44F2-8C14-3D3D6D88413A}" type="slidenum">
              <a:t>14</a:t>
            </a:fld>
            <a:endParaRPr lang="fi-FI" sz="1200" b="0" i="0" u="none" strike="noStrike" baseline="0">
              <a:ln>
                <a:noFill/>
              </a:ln>
              <a:solidFill>
                <a:srgbClr val="000000"/>
              </a:solidFill>
              <a:latin typeface="Lucida Grande" pitchFamily="50"/>
            </a:endParaRPr>
          </a:p>
        </p:txBody>
      </p:sp>
      <p:sp>
        <p:nvSpPr>
          <p:cNvPr id="4" name="Dian kuvan paikkamerkki 3">
            <a:extLst>
              <a:ext uri="{FF2B5EF4-FFF2-40B4-BE49-F238E27FC236}">
                <a16:creationId xmlns:a16="http://schemas.microsoft.com/office/drawing/2014/main" id="{FDE9293B-F152-4579-9590-FD33C27CEE6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46125"/>
            <a:ext cx="4972050" cy="37290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B3F5993A-B37D-4220-9A19-D23375EF181E}"/>
              </a:ext>
            </a:extLst>
          </p:cNvPr>
          <p:cNvSpPr txBox="1"/>
          <p:nvPr/>
        </p:nvSpPr>
        <p:spPr>
          <a:xfrm>
            <a:off x="907919" y="4722479"/>
            <a:ext cx="4989600" cy="4475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 b="0" i="0" u="none" strike="noStrike" baseline="0">
              <a:ln>
                <a:noFill/>
              </a:ln>
              <a:solidFill>
                <a:srgbClr val="000000"/>
              </a:solidFill>
              <a:latin typeface="Lucida Grande" pitchFamily="50"/>
              <a:ea typeface="Geneva" pitchFamily="34"/>
              <a:cs typeface="Geneva" pitchFamily="34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lätunnisteen paikkamerkki 2">
            <a:extLst>
              <a:ext uri="{FF2B5EF4-FFF2-40B4-BE49-F238E27FC236}">
                <a16:creationId xmlns:a16="http://schemas.microsoft.com/office/drawing/2014/main" id="{03938F27-DDD7-4F5D-A89D-80BEE1D40C7C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ln/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lvl="0"/>
            <a:r>
              <a:rPr lang="fi-FI"/>
              <a:t>Open Road</a:t>
            </a:r>
          </a:p>
        </p:txBody>
      </p:sp>
      <p:sp>
        <p:nvSpPr>
          <p:cNvPr id="7" name="Dian numeron paikkamerkki 7">
            <a:extLst>
              <a:ext uri="{FF2B5EF4-FFF2-40B4-BE49-F238E27FC236}">
                <a16:creationId xmlns:a16="http://schemas.microsoft.com/office/drawing/2014/main" id="{0F995ACC-3129-4D5F-9D00-4045B935D82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577A8858-C73C-4BC6-B0F6-889F7C5DA342}" type="slidenum">
              <a:t>15</a:t>
            </a:fld>
            <a:endParaRPr lang="fi-FI"/>
          </a:p>
        </p:txBody>
      </p:sp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9D5AFA31-382B-481B-A934-8EF3F1BB6C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1DA68B43-DE64-4A5D-A701-9D0FF54DE40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lätunnisteen paikkamerkki 2">
            <a:extLst>
              <a:ext uri="{FF2B5EF4-FFF2-40B4-BE49-F238E27FC236}">
                <a16:creationId xmlns:a16="http://schemas.microsoft.com/office/drawing/2014/main" id="{C3BF9D93-EF7E-4AAD-A4F3-FF8C3F2A4DCB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ln/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lvl="0"/>
            <a:r>
              <a:rPr lang="fi-FI"/>
              <a:t>Open Road</a:t>
            </a:r>
          </a:p>
        </p:txBody>
      </p:sp>
      <p:sp>
        <p:nvSpPr>
          <p:cNvPr id="7" name="Dian numeron paikkamerkki 7">
            <a:extLst>
              <a:ext uri="{FF2B5EF4-FFF2-40B4-BE49-F238E27FC236}">
                <a16:creationId xmlns:a16="http://schemas.microsoft.com/office/drawing/2014/main" id="{4B8429B0-B5A8-43B3-A74C-0E1015159F0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71F19B2A-AF44-492B-8544-810C257D67F2}" type="slidenum">
              <a:t>16</a:t>
            </a:fld>
            <a:endParaRPr lang="fi-FI"/>
          </a:p>
        </p:txBody>
      </p:sp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4F89367C-C9B0-4452-988A-B2272A503DA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5223DB78-54B3-45FB-84E6-2D275739F8B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Ylätunnisteen paikkamerkki 2">
            <a:extLst>
              <a:ext uri="{FF2B5EF4-FFF2-40B4-BE49-F238E27FC236}">
                <a16:creationId xmlns:a16="http://schemas.microsoft.com/office/drawing/2014/main" id="{BA8F0BD8-4586-4F8A-811E-AA42853A302C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ln/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lvl="0"/>
            <a:r>
              <a:rPr lang="fi-FI"/>
              <a:t>Open Road</a:t>
            </a:r>
          </a:p>
        </p:txBody>
      </p:sp>
      <p:sp>
        <p:nvSpPr>
          <p:cNvPr id="9" name="Dian numeron paikkamerkki 7">
            <a:extLst>
              <a:ext uri="{FF2B5EF4-FFF2-40B4-BE49-F238E27FC236}">
                <a16:creationId xmlns:a16="http://schemas.microsoft.com/office/drawing/2014/main" id="{4FCC8B82-C187-461B-91DD-4B3435CE31C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66CBAE2D-ADB8-4CA4-9F4D-DE057DCF449E}" type="slidenum">
              <a:t>17</a:t>
            </a:fld>
            <a:endParaRPr lang="fi-FI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E755C7DE-B06B-4320-867E-C36638D48BDE}"/>
              </a:ext>
            </a:extLst>
          </p:cNvPr>
          <p:cNvSpPr/>
          <p:nvPr/>
        </p:nvSpPr>
        <p:spPr>
          <a:xfrm>
            <a:off x="0" y="0"/>
            <a:ext cx="2949480" cy="496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i-FI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Grande" pitchFamily="50"/>
              </a:rPr>
              <a:t>Open Road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4D47D275-3B87-4F60-BADD-D297FCDD8C41}"/>
              </a:ext>
            </a:extLst>
          </p:cNvPr>
          <p:cNvSpPr/>
          <p:nvPr/>
        </p:nvSpPr>
        <p:spPr>
          <a:xfrm>
            <a:off x="3855959" y="9447119"/>
            <a:ext cx="2949480" cy="497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586A35AC-250F-44EA-B6B7-FBEE14D54AF3}" type="slidenum">
              <a:t>17</a:t>
            </a:fld>
            <a:endParaRPr lang="fi-FI" sz="1200" b="0" i="0" u="none" strike="noStrike" baseline="0">
              <a:ln>
                <a:noFill/>
              </a:ln>
              <a:solidFill>
                <a:srgbClr val="000000"/>
              </a:solidFill>
              <a:latin typeface="Lucida Grande" pitchFamily="50"/>
            </a:endParaRPr>
          </a:p>
        </p:txBody>
      </p:sp>
      <p:sp>
        <p:nvSpPr>
          <p:cNvPr id="4" name="Dian kuvan paikkamerkki 3">
            <a:extLst>
              <a:ext uri="{FF2B5EF4-FFF2-40B4-BE49-F238E27FC236}">
                <a16:creationId xmlns:a16="http://schemas.microsoft.com/office/drawing/2014/main" id="{96C51F87-B2B5-4B12-81B3-2BCB23CD1B1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46125"/>
            <a:ext cx="4972050" cy="37290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F641EC54-4240-467F-A1A3-78916C14BC5C}"/>
              </a:ext>
            </a:extLst>
          </p:cNvPr>
          <p:cNvSpPr txBox="1"/>
          <p:nvPr/>
        </p:nvSpPr>
        <p:spPr>
          <a:xfrm>
            <a:off x="907919" y="4722479"/>
            <a:ext cx="4989600" cy="4475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 b="0" i="0" u="none" strike="noStrike" baseline="0">
              <a:ln>
                <a:noFill/>
              </a:ln>
              <a:solidFill>
                <a:srgbClr val="000000"/>
              </a:solidFill>
              <a:latin typeface="Lucida Grande" pitchFamily="50"/>
              <a:ea typeface="Geneva" pitchFamily="34"/>
              <a:cs typeface="Geneva" pitchFamily="34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lätunnisteen paikkamerkki 2">
            <a:extLst>
              <a:ext uri="{FF2B5EF4-FFF2-40B4-BE49-F238E27FC236}">
                <a16:creationId xmlns:a16="http://schemas.microsoft.com/office/drawing/2014/main" id="{B4E32AAE-D78D-470F-97DB-2D60E0687E99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ln/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lvl="0"/>
            <a:r>
              <a:rPr lang="fi-FI"/>
              <a:t>Open Road</a:t>
            </a:r>
          </a:p>
        </p:txBody>
      </p:sp>
      <p:sp>
        <p:nvSpPr>
          <p:cNvPr id="7" name="Dian numeron paikkamerkki 7">
            <a:extLst>
              <a:ext uri="{FF2B5EF4-FFF2-40B4-BE49-F238E27FC236}">
                <a16:creationId xmlns:a16="http://schemas.microsoft.com/office/drawing/2014/main" id="{EE32D1F6-9F54-429E-BFE4-917F1D77AC7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0B1E98A9-668A-4F29-9C1A-F41BAB24EC34}" type="slidenum">
              <a:t>18</a:t>
            </a:fld>
            <a:endParaRPr lang="fi-FI"/>
          </a:p>
        </p:txBody>
      </p:sp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6E769591-944A-4829-B28F-6ABCD552A9C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70456121-52DB-419B-A6A2-8E2EA5B34CE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lätunnisteen paikkamerkki 2">
            <a:extLst>
              <a:ext uri="{FF2B5EF4-FFF2-40B4-BE49-F238E27FC236}">
                <a16:creationId xmlns:a16="http://schemas.microsoft.com/office/drawing/2014/main" id="{2E522EF2-F001-4BB9-9B34-95BE195A6A5E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ln/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lvl="0"/>
            <a:r>
              <a:rPr lang="fi-FI"/>
              <a:t>Open Road</a:t>
            </a:r>
          </a:p>
        </p:txBody>
      </p:sp>
      <p:sp>
        <p:nvSpPr>
          <p:cNvPr id="7" name="Dian numeron paikkamerkki 7">
            <a:extLst>
              <a:ext uri="{FF2B5EF4-FFF2-40B4-BE49-F238E27FC236}">
                <a16:creationId xmlns:a16="http://schemas.microsoft.com/office/drawing/2014/main" id="{2EABDFCA-C0DB-4AC4-8327-96E5A0C9702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5D4F5403-1844-4715-9FF9-56D373B4A373}" type="slidenum">
              <a:t>19</a:t>
            </a:fld>
            <a:endParaRPr lang="fi-FI"/>
          </a:p>
        </p:txBody>
      </p:sp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EC4B3595-C942-489E-95BF-9ECF96D2574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986DC4B1-D7B1-4D97-9475-F760F3C31E1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lätunnisteen paikkamerkki 2">
            <a:extLst>
              <a:ext uri="{FF2B5EF4-FFF2-40B4-BE49-F238E27FC236}">
                <a16:creationId xmlns:a16="http://schemas.microsoft.com/office/drawing/2014/main" id="{A94609A9-38A3-43B3-97FA-8E1B5FF803B3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ln/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lvl="0"/>
            <a:r>
              <a:rPr lang="fi-FI"/>
              <a:t>Open Road</a:t>
            </a:r>
          </a:p>
        </p:txBody>
      </p:sp>
      <p:sp>
        <p:nvSpPr>
          <p:cNvPr id="7" name="Dian numeron paikkamerkki 7">
            <a:extLst>
              <a:ext uri="{FF2B5EF4-FFF2-40B4-BE49-F238E27FC236}">
                <a16:creationId xmlns:a16="http://schemas.microsoft.com/office/drawing/2014/main" id="{15C863CF-EBA6-414A-B80E-B55B5322051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57AD7A8F-D95A-463E-9BE8-A2E079D45AFA}" type="slidenum">
              <a:t>20</a:t>
            </a:fld>
            <a:endParaRPr lang="fi-FI"/>
          </a:p>
        </p:txBody>
      </p:sp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2FE0B5AA-69CD-48EF-9BEF-713E302B481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46125"/>
            <a:ext cx="4972050" cy="37290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3DB74113-01E9-45A1-9C4D-858A163B2E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lätunnisteen paikkamerkki 2">
            <a:extLst>
              <a:ext uri="{FF2B5EF4-FFF2-40B4-BE49-F238E27FC236}">
                <a16:creationId xmlns:a16="http://schemas.microsoft.com/office/drawing/2014/main" id="{E8D8F25C-1A16-4499-AA99-B095BBDB4B6B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ln/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lvl="0"/>
            <a:r>
              <a:rPr lang="fi-FI"/>
              <a:t>Open Road</a:t>
            </a:r>
          </a:p>
        </p:txBody>
      </p:sp>
      <p:sp>
        <p:nvSpPr>
          <p:cNvPr id="7" name="Dian numeron paikkamerkki 7">
            <a:extLst>
              <a:ext uri="{FF2B5EF4-FFF2-40B4-BE49-F238E27FC236}">
                <a16:creationId xmlns:a16="http://schemas.microsoft.com/office/drawing/2014/main" id="{DF1C4505-E44F-47B6-9449-C763FAA3CF8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21C3E864-A15E-4CCC-A29F-A34D5C3249F2}" type="slidenum">
              <a:t>2</a:t>
            </a:fld>
            <a:endParaRPr lang="fi-FI"/>
          </a:p>
        </p:txBody>
      </p:sp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8F2C137B-4660-476F-BCE7-625BE32150A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3E5654CC-B14F-47FF-8C9B-169900284F0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907919" y="4722479"/>
            <a:ext cx="4989600" cy="44755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lätunnisteen paikkamerkki 2">
            <a:extLst>
              <a:ext uri="{FF2B5EF4-FFF2-40B4-BE49-F238E27FC236}">
                <a16:creationId xmlns:a16="http://schemas.microsoft.com/office/drawing/2014/main" id="{75127567-B860-4F87-B64C-D7F7CA437AF4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ln/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lvl="0"/>
            <a:r>
              <a:rPr lang="fi-FI"/>
              <a:t>Open Road</a:t>
            </a:r>
          </a:p>
        </p:txBody>
      </p:sp>
      <p:sp>
        <p:nvSpPr>
          <p:cNvPr id="7" name="Dian numeron paikkamerkki 7">
            <a:extLst>
              <a:ext uri="{FF2B5EF4-FFF2-40B4-BE49-F238E27FC236}">
                <a16:creationId xmlns:a16="http://schemas.microsoft.com/office/drawing/2014/main" id="{C49A14D8-2B5B-40BF-9486-76EE10BF41C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96B7F6AE-4B33-487C-83F5-D4A1BBD0BDC8}" type="slidenum">
              <a:t>21</a:t>
            </a:fld>
            <a:endParaRPr lang="fi-FI"/>
          </a:p>
        </p:txBody>
      </p:sp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6E160643-B7E9-4FBC-8CE0-CB90AADDD07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46125"/>
            <a:ext cx="4972050" cy="37290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6B3A0E0D-F16E-406C-97DF-4CE7AFB83F9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lätunnisteen paikkamerkki 2">
            <a:extLst>
              <a:ext uri="{FF2B5EF4-FFF2-40B4-BE49-F238E27FC236}">
                <a16:creationId xmlns:a16="http://schemas.microsoft.com/office/drawing/2014/main" id="{B88C761A-EBA3-4543-923C-9870359EA79A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ln/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lvl="0"/>
            <a:r>
              <a:rPr lang="fi-FI"/>
              <a:t>Open Road</a:t>
            </a:r>
          </a:p>
        </p:txBody>
      </p:sp>
      <p:sp>
        <p:nvSpPr>
          <p:cNvPr id="7" name="Dian numeron paikkamerkki 7">
            <a:extLst>
              <a:ext uri="{FF2B5EF4-FFF2-40B4-BE49-F238E27FC236}">
                <a16:creationId xmlns:a16="http://schemas.microsoft.com/office/drawing/2014/main" id="{D1514486-62D8-48DA-90AD-6BE9316EAD6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572CEF21-1C1E-4F11-9C80-0855F46859E4}" type="slidenum">
              <a:t>22</a:t>
            </a:fld>
            <a:endParaRPr lang="fi-FI"/>
          </a:p>
        </p:txBody>
      </p:sp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13C5310A-5AB0-41F9-B535-F9175481A92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3BBE5E0F-1B4C-4195-B100-755A8CEB544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Ylätunnisteen paikkamerkki 2">
            <a:extLst>
              <a:ext uri="{FF2B5EF4-FFF2-40B4-BE49-F238E27FC236}">
                <a16:creationId xmlns:a16="http://schemas.microsoft.com/office/drawing/2014/main" id="{A908FFA2-D134-4BEC-80AE-375566D043A9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ln/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lvl="0"/>
            <a:r>
              <a:rPr lang="fi-FI"/>
              <a:t>Open Road</a:t>
            </a:r>
          </a:p>
        </p:txBody>
      </p:sp>
      <p:sp>
        <p:nvSpPr>
          <p:cNvPr id="9" name="Dian numeron paikkamerkki 7">
            <a:extLst>
              <a:ext uri="{FF2B5EF4-FFF2-40B4-BE49-F238E27FC236}">
                <a16:creationId xmlns:a16="http://schemas.microsoft.com/office/drawing/2014/main" id="{0712342A-E66B-4644-AB2F-BF4789F9F72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22B98BDE-7577-434C-A83B-592F81BA262B}" type="slidenum">
              <a:t>24</a:t>
            </a:fld>
            <a:endParaRPr lang="fi-FI"/>
          </a:p>
        </p:txBody>
      </p:sp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BAEBF6DC-980A-4901-879C-32C54186C7E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46125"/>
            <a:ext cx="4972050" cy="37290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84654C48-894B-4461-9772-2F3816CEA2FD}"/>
              </a:ext>
            </a:extLst>
          </p:cNvPr>
          <p:cNvSpPr txBox="1"/>
          <p:nvPr/>
        </p:nvSpPr>
        <p:spPr>
          <a:xfrm>
            <a:off x="907919" y="4722479"/>
            <a:ext cx="4989600" cy="4475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 b="0" i="0" u="none" strike="noStrike" baseline="0">
              <a:ln>
                <a:noFill/>
              </a:ln>
              <a:solidFill>
                <a:srgbClr val="000000"/>
              </a:solidFill>
              <a:latin typeface="Lucida Grande" pitchFamily="50"/>
              <a:ea typeface="Geneva" pitchFamily="34"/>
              <a:cs typeface="Geneva" pitchFamily="34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0A9CA91F-738B-4967-A05A-CBE96EC7F49A}"/>
              </a:ext>
            </a:extLst>
          </p:cNvPr>
          <p:cNvSpPr/>
          <p:nvPr/>
        </p:nvSpPr>
        <p:spPr>
          <a:xfrm>
            <a:off x="0" y="0"/>
            <a:ext cx="2949480" cy="496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i-FI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Grande" pitchFamily="50"/>
              </a:rPr>
              <a:t>Open Road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2A755F-5167-4DF7-BBEC-221CD8781F59}"/>
              </a:ext>
            </a:extLst>
          </p:cNvPr>
          <p:cNvSpPr/>
          <p:nvPr/>
        </p:nvSpPr>
        <p:spPr>
          <a:xfrm>
            <a:off x="3855959" y="9447119"/>
            <a:ext cx="2949480" cy="497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00379579-16AE-4B30-ADA7-4065C9EA90C8}" type="slidenum">
              <a:t>24</a:t>
            </a:fld>
            <a:endParaRPr lang="fi-FI" sz="1200" b="0" i="0" u="none" strike="noStrike" baseline="0">
              <a:ln>
                <a:noFill/>
              </a:ln>
              <a:solidFill>
                <a:srgbClr val="000000"/>
              </a:solidFill>
              <a:latin typeface="Lucida Grande" pitchFamily="5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Ylätunnisteen paikkamerkki 2">
            <a:extLst>
              <a:ext uri="{FF2B5EF4-FFF2-40B4-BE49-F238E27FC236}">
                <a16:creationId xmlns:a16="http://schemas.microsoft.com/office/drawing/2014/main" id="{5D95FF9A-EA8D-4DF6-AFC3-EA96D35A5818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ln/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lvl="0"/>
            <a:r>
              <a:rPr lang="fi-FI"/>
              <a:t>Open Road</a:t>
            </a:r>
          </a:p>
        </p:txBody>
      </p:sp>
      <p:sp>
        <p:nvSpPr>
          <p:cNvPr id="9" name="Dian numeron paikkamerkki 7">
            <a:extLst>
              <a:ext uri="{FF2B5EF4-FFF2-40B4-BE49-F238E27FC236}">
                <a16:creationId xmlns:a16="http://schemas.microsoft.com/office/drawing/2014/main" id="{769B160D-6A29-4D2B-AEA6-9BF2545CE0B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7706CF13-9E12-44A3-A393-7F18613CC80E}" type="slidenum">
              <a:t>25</a:t>
            </a:fld>
            <a:endParaRPr lang="fi-FI"/>
          </a:p>
        </p:txBody>
      </p:sp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417E7979-BFC1-4B9D-AEF2-DC60A843644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46125"/>
            <a:ext cx="4972050" cy="37290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7742A0AB-06AA-4D95-AFE6-FAADE2C86BCA}"/>
              </a:ext>
            </a:extLst>
          </p:cNvPr>
          <p:cNvSpPr txBox="1"/>
          <p:nvPr/>
        </p:nvSpPr>
        <p:spPr>
          <a:xfrm>
            <a:off x="907919" y="4722479"/>
            <a:ext cx="4989600" cy="4475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 b="0" i="0" u="none" strike="noStrike" baseline="0">
              <a:ln>
                <a:noFill/>
              </a:ln>
              <a:solidFill>
                <a:srgbClr val="000000"/>
              </a:solidFill>
              <a:latin typeface="Lucida Grande" pitchFamily="50"/>
              <a:ea typeface="Geneva" pitchFamily="34"/>
              <a:cs typeface="Geneva" pitchFamily="34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7D12EB71-8BAA-4131-9440-8675E39CC7D3}"/>
              </a:ext>
            </a:extLst>
          </p:cNvPr>
          <p:cNvSpPr/>
          <p:nvPr/>
        </p:nvSpPr>
        <p:spPr>
          <a:xfrm>
            <a:off x="0" y="0"/>
            <a:ext cx="2949480" cy="496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i-FI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Grande" pitchFamily="50"/>
              </a:rPr>
              <a:t>Open Road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33D22E-601C-418E-9729-9D9B8685AE0C}"/>
              </a:ext>
            </a:extLst>
          </p:cNvPr>
          <p:cNvSpPr/>
          <p:nvPr/>
        </p:nvSpPr>
        <p:spPr>
          <a:xfrm>
            <a:off x="3855959" y="9447119"/>
            <a:ext cx="2949480" cy="497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D0FC16D1-5553-4BDB-8D0A-A0D8EBA25519}" type="slidenum">
              <a:t>25</a:t>
            </a:fld>
            <a:endParaRPr lang="fi-FI" sz="1200" b="0" i="0" u="none" strike="noStrike" baseline="0">
              <a:ln>
                <a:noFill/>
              </a:ln>
              <a:solidFill>
                <a:srgbClr val="000000"/>
              </a:solidFill>
              <a:latin typeface="Lucida Grande" pitchFamily="5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Ylätunnisteen paikkamerkki 2">
            <a:extLst>
              <a:ext uri="{FF2B5EF4-FFF2-40B4-BE49-F238E27FC236}">
                <a16:creationId xmlns:a16="http://schemas.microsoft.com/office/drawing/2014/main" id="{8A9ABEFE-CE78-4E46-BF02-D0B42A62652C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ln/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lvl="0"/>
            <a:r>
              <a:rPr lang="fi-FI"/>
              <a:t>Open Road</a:t>
            </a:r>
          </a:p>
        </p:txBody>
      </p:sp>
      <p:sp>
        <p:nvSpPr>
          <p:cNvPr id="9" name="Dian numeron paikkamerkki 7">
            <a:extLst>
              <a:ext uri="{FF2B5EF4-FFF2-40B4-BE49-F238E27FC236}">
                <a16:creationId xmlns:a16="http://schemas.microsoft.com/office/drawing/2014/main" id="{D5E51940-3008-45FE-B2D5-4F9932D663A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01FA0D7B-0D4C-4DD1-B6B8-23EB1E9BED2B}" type="slidenum">
              <a:t>26</a:t>
            </a:fld>
            <a:endParaRPr lang="fi-FI"/>
          </a:p>
        </p:txBody>
      </p:sp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84132009-2531-4351-9DCE-74C3296D75D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46125"/>
            <a:ext cx="4972050" cy="37290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D0BCC6D0-1EE5-4B20-AD76-1BA585D6F1BB}"/>
              </a:ext>
            </a:extLst>
          </p:cNvPr>
          <p:cNvSpPr txBox="1"/>
          <p:nvPr/>
        </p:nvSpPr>
        <p:spPr>
          <a:xfrm>
            <a:off x="907919" y="4722479"/>
            <a:ext cx="4989600" cy="4475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 b="0" i="0" u="none" strike="noStrike" baseline="0">
              <a:ln>
                <a:noFill/>
              </a:ln>
              <a:solidFill>
                <a:srgbClr val="000000"/>
              </a:solidFill>
              <a:latin typeface="Lucida Grande" pitchFamily="50"/>
              <a:ea typeface="Geneva" pitchFamily="34"/>
              <a:cs typeface="Geneva" pitchFamily="34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48D61EA8-C9F0-4D5D-845E-A49B204644A9}"/>
              </a:ext>
            </a:extLst>
          </p:cNvPr>
          <p:cNvSpPr/>
          <p:nvPr/>
        </p:nvSpPr>
        <p:spPr>
          <a:xfrm>
            <a:off x="0" y="0"/>
            <a:ext cx="2949480" cy="496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i-FI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Grande" pitchFamily="50"/>
              </a:rPr>
              <a:t>Open Road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F1DF39-9C20-482E-8FED-023A2E1B3B66}"/>
              </a:ext>
            </a:extLst>
          </p:cNvPr>
          <p:cNvSpPr/>
          <p:nvPr/>
        </p:nvSpPr>
        <p:spPr>
          <a:xfrm>
            <a:off x="3855959" y="9447119"/>
            <a:ext cx="2949480" cy="497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D84B6A7C-F896-4C59-881A-554D01FA161B}" type="slidenum">
              <a:t>26</a:t>
            </a:fld>
            <a:endParaRPr lang="fi-FI" sz="1200" b="0" i="0" u="none" strike="noStrike" baseline="0">
              <a:ln>
                <a:noFill/>
              </a:ln>
              <a:solidFill>
                <a:srgbClr val="000000"/>
              </a:solidFill>
              <a:latin typeface="Lucida Grande" pitchFamily="5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Ylätunnisteen paikkamerkki 2">
            <a:extLst>
              <a:ext uri="{FF2B5EF4-FFF2-40B4-BE49-F238E27FC236}">
                <a16:creationId xmlns:a16="http://schemas.microsoft.com/office/drawing/2014/main" id="{DE3BF75D-4169-4C7F-8FC8-EFFD179EA441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ln/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lvl="0"/>
            <a:r>
              <a:rPr lang="fi-FI"/>
              <a:t>Open Road</a:t>
            </a:r>
          </a:p>
        </p:txBody>
      </p:sp>
      <p:sp>
        <p:nvSpPr>
          <p:cNvPr id="9" name="Dian numeron paikkamerkki 7">
            <a:extLst>
              <a:ext uri="{FF2B5EF4-FFF2-40B4-BE49-F238E27FC236}">
                <a16:creationId xmlns:a16="http://schemas.microsoft.com/office/drawing/2014/main" id="{76D54AFA-983F-4ACF-807A-DC2B283EF76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867DF417-E585-47A1-AE5C-1775FD36544D}" type="slidenum">
              <a:t>3</a:t>
            </a:fld>
            <a:endParaRPr lang="fi-FI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80DF467C-DD60-43D8-AE3B-B5C08D1F67DA}"/>
              </a:ext>
            </a:extLst>
          </p:cNvPr>
          <p:cNvSpPr/>
          <p:nvPr/>
        </p:nvSpPr>
        <p:spPr>
          <a:xfrm>
            <a:off x="0" y="0"/>
            <a:ext cx="2949480" cy="496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i-FI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Grande" pitchFamily="50"/>
              </a:rPr>
              <a:t>Open Road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8E515C6B-38B1-4587-B24D-EE970FE3A19A}"/>
              </a:ext>
            </a:extLst>
          </p:cNvPr>
          <p:cNvSpPr/>
          <p:nvPr/>
        </p:nvSpPr>
        <p:spPr>
          <a:xfrm>
            <a:off x="3855959" y="9447119"/>
            <a:ext cx="2949480" cy="497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BB69586A-07DA-4457-A6D9-D400B510D4E9}" type="slidenum">
              <a:t>3</a:t>
            </a:fld>
            <a:endParaRPr lang="fi-FI" sz="1200" b="0" i="0" u="none" strike="noStrike" baseline="0">
              <a:ln>
                <a:noFill/>
              </a:ln>
              <a:solidFill>
                <a:srgbClr val="000000"/>
              </a:solidFill>
              <a:latin typeface="Lucida Grande" pitchFamily="50"/>
            </a:endParaRPr>
          </a:p>
        </p:txBody>
      </p:sp>
      <p:sp>
        <p:nvSpPr>
          <p:cNvPr id="4" name="Dian kuvan paikkamerkki 3">
            <a:extLst>
              <a:ext uri="{FF2B5EF4-FFF2-40B4-BE49-F238E27FC236}">
                <a16:creationId xmlns:a16="http://schemas.microsoft.com/office/drawing/2014/main" id="{17FB78D7-EDC2-4711-B51A-72698F8DC47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917640" y="746280"/>
            <a:ext cx="4971960" cy="372888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447153E1-D02A-4221-A5DE-ADC0ABFAA3D9}"/>
              </a:ext>
            </a:extLst>
          </p:cNvPr>
          <p:cNvSpPr txBox="1"/>
          <p:nvPr/>
        </p:nvSpPr>
        <p:spPr>
          <a:xfrm>
            <a:off x="907919" y="4722479"/>
            <a:ext cx="4989600" cy="4475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 b="0" i="0" u="none" strike="noStrike" baseline="0">
              <a:ln>
                <a:noFill/>
              </a:ln>
              <a:solidFill>
                <a:srgbClr val="000000"/>
              </a:solidFill>
              <a:latin typeface="Lucida Grande" pitchFamily="50"/>
              <a:ea typeface="Geneva" pitchFamily="34"/>
              <a:cs typeface="Geneva" pitchFamily="34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Ylätunnisteen paikkamerkki 2">
            <a:extLst>
              <a:ext uri="{FF2B5EF4-FFF2-40B4-BE49-F238E27FC236}">
                <a16:creationId xmlns:a16="http://schemas.microsoft.com/office/drawing/2014/main" id="{39122C1A-FA4B-4FF3-9671-AA12BB981282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ln/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lvl="0"/>
            <a:r>
              <a:rPr lang="fi-FI"/>
              <a:t>Open Road</a:t>
            </a:r>
          </a:p>
        </p:txBody>
      </p:sp>
      <p:sp>
        <p:nvSpPr>
          <p:cNvPr id="9" name="Dian numeron paikkamerkki 7">
            <a:extLst>
              <a:ext uri="{FF2B5EF4-FFF2-40B4-BE49-F238E27FC236}">
                <a16:creationId xmlns:a16="http://schemas.microsoft.com/office/drawing/2014/main" id="{57D2F65B-B727-4B1E-B958-F09FCB2260C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DC24F188-5092-4693-9670-293B3C4DF4A5}" type="slidenum">
              <a:t>4</a:t>
            </a:fld>
            <a:endParaRPr lang="fi-FI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86044F6-3F71-498A-84B3-764A595D8235}"/>
              </a:ext>
            </a:extLst>
          </p:cNvPr>
          <p:cNvSpPr/>
          <p:nvPr/>
        </p:nvSpPr>
        <p:spPr>
          <a:xfrm>
            <a:off x="0" y="0"/>
            <a:ext cx="2949480" cy="496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i-FI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Grande" pitchFamily="50"/>
              </a:rPr>
              <a:t>Open Road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A703F655-6A24-4AE5-A849-E261E19A6D4E}"/>
              </a:ext>
            </a:extLst>
          </p:cNvPr>
          <p:cNvSpPr/>
          <p:nvPr/>
        </p:nvSpPr>
        <p:spPr>
          <a:xfrm>
            <a:off x="3855959" y="9447119"/>
            <a:ext cx="2949480" cy="497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E6001D00-E597-4726-BE19-05412CAC1BF9}" type="slidenum">
              <a:t>4</a:t>
            </a:fld>
            <a:endParaRPr lang="fi-FI" sz="1200" b="0" i="0" u="none" strike="noStrike" baseline="0">
              <a:ln>
                <a:noFill/>
              </a:ln>
              <a:solidFill>
                <a:srgbClr val="000000"/>
              </a:solidFill>
              <a:latin typeface="Lucida Grande" pitchFamily="50"/>
            </a:endParaRPr>
          </a:p>
        </p:txBody>
      </p:sp>
      <p:sp>
        <p:nvSpPr>
          <p:cNvPr id="4" name="Dian kuvan paikkamerkki 3">
            <a:extLst>
              <a:ext uri="{FF2B5EF4-FFF2-40B4-BE49-F238E27FC236}">
                <a16:creationId xmlns:a16="http://schemas.microsoft.com/office/drawing/2014/main" id="{DB5EF247-14DC-453E-9C8D-350B2FE809A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917640" y="746280"/>
            <a:ext cx="4971960" cy="372888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4B91503B-C843-4251-A10A-D49388749C4F}"/>
              </a:ext>
            </a:extLst>
          </p:cNvPr>
          <p:cNvSpPr txBox="1"/>
          <p:nvPr/>
        </p:nvSpPr>
        <p:spPr>
          <a:xfrm>
            <a:off x="907919" y="4722479"/>
            <a:ext cx="4989600" cy="4475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 b="0" i="0" u="none" strike="noStrike" baseline="0">
              <a:ln>
                <a:noFill/>
              </a:ln>
              <a:solidFill>
                <a:srgbClr val="000000"/>
              </a:solidFill>
              <a:latin typeface="Lucida Grande" pitchFamily="50"/>
              <a:ea typeface="Geneva" pitchFamily="34"/>
              <a:cs typeface="Geneva" pitchFamily="34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lätunnisteen paikkamerkki 2">
            <a:extLst>
              <a:ext uri="{FF2B5EF4-FFF2-40B4-BE49-F238E27FC236}">
                <a16:creationId xmlns:a16="http://schemas.microsoft.com/office/drawing/2014/main" id="{83BF8EDC-F2A0-4B56-A893-00924A964C15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ln/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lvl="0"/>
            <a:r>
              <a:rPr lang="fi-FI"/>
              <a:t>Open Road</a:t>
            </a:r>
          </a:p>
        </p:txBody>
      </p:sp>
      <p:sp>
        <p:nvSpPr>
          <p:cNvPr id="7" name="Dian numeron paikkamerkki 7">
            <a:extLst>
              <a:ext uri="{FF2B5EF4-FFF2-40B4-BE49-F238E27FC236}">
                <a16:creationId xmlns:a16="http://schemas.microsoft.com/office/drawing/2014/main" id="{0A7A5B9C-328A-46EC-A72F-5E993EF0D27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C80809A5-0CFC-4613-AD28-D15E5D3694E7}" type="slidenum">
              <a:t>5</a:t>
            </a:fld>
            <a:endParaRPr lang="fi-FI"/>
          </a:p>
        </p:txBody>
      </p:sp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7A9809A9-E105-4D0B-9E40-5FA3AD9DA09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E9DE9E8B-9333-431B-95C1-A0412FA019A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lätunnisteen paikkamerkki 2">
            <a:extLst>
              <a:ext uri="{FF2B5EF4-FFF2-40B4-BE49-F238E27FC236}">
                <a16:creationId xmlns:a16="http://schemas.microsoft.com/office/drawing/2014/main" id="{8CA7CA20-5120-439E-8C7B-AC9479500F21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ln/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lvl="0"/>
            <a:r>
              <a:rPr lang="fi-FI"/>
              <a:t>Open Road</a:t>
            </a:r>
          </a:p>
        </p:txBody>
      </p:sp>
      <p:sp>
        <p:nvSpPr>
          <p:cNvPr id="7" name="Dian numeron paikkamerkki 7">
            <a:extLst>
              <a:ext uri="{FF2B5EF4-FFF2-40B4-BE49-F238E27FC236}">
                <a16:creationId xmlns:a16="http://schemas.microsoft.com/office/drawing/2014/main" id="{A4F296D9-6149-4624-BA7A-5405CF1AADF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2E710C69-4867-4395-99D1-DD3B9C1CC3B0}" type="slidenum">
              <a:t>6</a:t>
            </a:fld>
            <a:endParaRPr lang="fi-FI"/>
          </a:p>
        </p:txBody>
      </p:sp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9AD1E761-1F10-4425-BC10-09333F213FB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C18EAAA0-5840-4B14-A174-7303A6B0D3F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Ylätunnisteen paikkamerkki 2">
            <a:extLst>
              <a:ext uri="{FF2B5EF4-FFF2-40B4-BE49-F238E27FC236}">
                <a16:creationId xmlns:a16="http://schemas.microsoft.com/office/drawing/2014/main" id="{EC37E466-DE86-4480-B4A2-A540EF75884B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ln/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lvl="0"/>
            <a:r>
              <a:rPr lang="fi-FI"/>
              <a:t>Open Road</a:t>
            </a:r>
          </a:p>
        </p:txBody>
      </p:sp>
      <p:sp>
        <p:nvSpPr>
          <p:cNvPr id="9" name="Dian numeron paikkamerkki 7">
            <a:extLst>
              <a:ext uri="{FF2B5EF4-FFF2-40B4-BE49-F238E27FC236}">
                <a16:creationId xmlns:a16="http://schemas.microsoft.com/office/drawing/2014/main" id="{FE39D5F6-B5B1-4619-9EDE-0DE67BFB2C2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CC6309AC-2B6D-4CC9-9D7D-3CAFD850CCD1}" type="slidenum">
              <a:t>7</a:t>
            </a:fld>
            <a:endParaRPr lang="fi-FI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39FA8A5-2806-4947-A7A9-35925EFC1C54}"/>
              </a:ext>
            </a:extLst>
          </p:cNvPr>
          <p:cNvSpPr/>
          <p:nvPr/>
        </p:nvSpPr>
        <p:spPr>
          <a:xfrm>
            <a:off x="0" y="0"/>
            <a:ext cx="2949480" cy="496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i-FI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Grande" pitchFamily="50"/>
              </a:rPr>
              <a:t>Open Road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B67C3904-F10B-4035-9E31-6A1C5198B69A}"/>
              </a:ext>
            </a:extLst>
          </p:cNvPr>
          <p:cNvSpPr/>
          <p:nvPr/>
        </p:nvSpPr>
        <p:spPr>
          <a:xfrm>
            <a:off x="3855959" y="9447119"/>
            <a:ext cx="2949480" cy="497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6CC32DFF-35F6-45EF-86D3-FC84306F48BB}" type="slidenum">
              <a:t>7</a:t>
            </a:fld>
            <a:endParaRPr lang="fi-FI" sz="1200" b="0" i="0" u="none" strike="noStrike" baseline="0">
              <a:ln>
                <a:noFill/>
              </a:ln>
              <a:solidFill>
                <a:srgbClr val="000000"/>
              </a:solidFill>
              <a:latin typeface="Lucida Grande" pitchFamily="50"/>
            </a:endParaRPr>
          </a:p>
        </p:txBody>
      </p:sp>
      <p:sp>
        <p:nvSpPr>
          <p:cNvPr id="4" name="Dian kuvan paikkamerkki 3">
            <a:extLst>
              <a:ext uri="{FF2B5EF4-FFF2-40B4-BE49-F238E27FC236}">
                <a16:creationId xmlns:a16="http://schemas.microsoft.com/office/drawing/2014/main" id="{BC3A8D95-9845-4E86-923B-6AC7133F15A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917640" y="746280"/>
            <a:ext cx="4971960" cy="372888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C2C9E8DF-DA57-4370-9BD0-A5F99FEB5A95}"/>
              </a:ext>
            </a:extLst>
          </p:cNvPr>
          <p:cNvSpPr txBox="1"/>
          <p:nvPr/>
        </p:nvSpPr>
        <p:spPr>
          <a:xfrm>
            <a:off x="907919" y="4722479"/>
            <a:ext cx="4989600" cy="4475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 b="0" i="0" u="none" strike="noStrike" baseline="0">
              <a:ln>
                <a:noFill/>
              </a:ln>
              <a:solidFill>
                <a:srgbClr val="000000"/>
              </a:solidFill>
              <a:latin typeface="Lucida Grande" pitchFamily="50"/>
              <a:ea typeface="Geneva" pitchFamily="34"/>
              <a:cs typeface="Geneva" pitchFamily="34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Ylätunnisteen paikkamerkki 2">
            <a:extLst>
              <a:ext uri="{FF2B5EF4-FFF2-40B4-BE49-F238E27FC236}">
                <a16:creationId xmlns:a16="http://schemas.microsoft.com/office/drawing/2014/main" id="{89EB6D47-EF13-481D-8796-8AF306060437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ln/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lvl="0"/>
            <a:r>
              <a:rPr lang="fi-FI"/>
              <a:t>Open Road</a:t>
            </a:r>
          </a:p>
        </p:txBody>
      </p:sp>
      <p:sp>
        <p:nvSpPr>
          <p:cNvPr id="9" name="Dian numeron paikkamerkki 7">
            <a:extLst>
              <a:ext uri="{FF2B5EF4-FFF2-40B4-BE49-F238E27FC236}">
                <a16:creationId xmlns:a16="http://schemas.microsoft.com/office/drawing/2014/main" id="{86FF0B9B-6008-4761-A1DE-BBF930297A3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2247366E-C9F5-48AD-9AB3-0BB4353A625A}" type="slidenum">
              <a:t>8</a:t>
            </a:fld>
            <a:endParaRPr lang="fi-FI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755A1BE-BC9F-46CA-A675-E3C95ED85DB2}"/>
              </a:ext>
            </a:extLst>
          </p:cNvPr>
          <p:cNvSpPr/>
          <p:nvPr/>
        </p:nvSpPr>
        <p:spPr>
          <a:xfrm>
            <a:off x="0" y="0"/>
            <a:ext cx="2949480" cy="496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i-FI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Grande" pitchFamily="50"/>
              </a:rPr>
              <a:t>Open Road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2A849280-9FF4-4C63-9323-7C9AEC6C4988}"/>
              </a:ext>
            </a:extLst>
          </p:cNvPr>
          <p:cNvSpPr/>
          <p:nvPr/>
        </p:nvSpPr>
        <p:spPr>
          <a:xfrm>
            <a:off x="3855959" y="9447119"/>
            <a:ext cx="2949480" cy="497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B94B08AD-183E-4072-B270-C1FFA4189FF2}" type="slidenum">
              <a:t>8</a:t>
            </a:fld>
            <a:endParaRPr lang="fi-FI" sz="1200" b="0" i="0" u="none" strike="noStrike" baseline="0">
              <a:ln>
                <a:noFill/>
              </a:ln>
              <a:solidFill>
                <a:srgbClr val="000000"/>
              </a:solidFill>
              <a:latin typeface="Lucida Grande" pitchFamily="50"/>
            </a:endParaRPr>
          </a:p>
        </p:txBody>
      </p:sp>
      <p:sp>
        <p:nvSpPr>
          <p:cNvPr id="4" name="Dian kuvan paikkamerkki 3">
            <a:extLst>
              <a:ext uri="{FF2B5EF4-FFF2-40B4-BE49-F238E27FC236}">
                <a16:creationId xmlns:a16="http://schemas.microsoft.com/office/drawing/2014/main" id="{B911A941-36EA-4EB6-81B0-D27D7C33DF9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917640" y="746280"/>
            <a:ext cx="4971960" cy="372888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9032AEF2-5755-437F-AFF3-589DF16E804B}"/>
              </a:ext>
            </a:extLst>
          </p:cNvPr>
          <p:cNvSpPr txBox="1"/>
          <p:nvPr/>
        </p:nvSpPr>
        <p:spPr>
          <a:xfrm>
            <a:off x="907919" y="4722479"/>
            <a:ext cx="4989600" cy="4475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 b="0" i="0" u="none" strike="noStrike" baseline="0">
              <a:ln>
                <a:noFill/>
              </a:ln>
              <a:solidFill>
                <a:srgbClr val="000000"/>
              </a:solidFill>
              <a:latin typeface="Lucida Grande" pitchFamily="50"/>
              <a:ea typeface="Geneva" pitchFamily="34"/>
              <a:cs typeface="Geneva" pitchFamily="34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Ylätunnisteen paikkamerkki 2">
            <a:extLst>
              <a:ext uri="{FF2B5EF4-FFF2-40B4-BE49-F238E27FC236}">
                <a16:creationId xmlns:a16="http://schemas.microsoft.com/office/drawing/2014/main" id="{C32F21CC-B1AD-45B8-BCA7-52DE92E1AD78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ln/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lvl="0"/>
            <a:r>
              <a:rPr lang="fi-FI"/>
              <a:t>Open Road</a:t>
            </a:r>
          </a:p>
        </p:txBody>
      </p:sp>
      <p:sp>
        <p:nvSpPr>
          <p:cNvPr id="9" name="Dian numeron paikkamerkki 7">
            <a:extLst>
              <a:ext uri="{FF2B5EF4-FFF2-40B4-BE49-F238E27FC236}">
                <a16:creationId xmlns:a16="http://schemas.microsoft.com/office/drawing/2014/main" id="{35E5B6DE-AA41-4A8C-B49A-217FAE06330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9E420CC2-A70B-4F98-AE6B-6CC0879E5031}" type="slidenum">
              <a:t>9</a:t>
            </a:fld>
            <a:endParaRPr lang="fi-FI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1921C82-F203-43F4-BD64-CF01A8463430}"/>
              </a:ext>
            </a:extLst>
          </p:cNvPr>
          <p:cNvSpPr/>
          <p:nvPr/>
        </p:nvSpPr>
        <p:spPr>
          <a:xfrm>
            <a:off x="0" y="0"/>
            <a:ext cx="2949480" cy="496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i-FI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Grande" pitchFamily="50"/>
              </a:rPr>
              <a:t>Open Road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9577F450-408B-439A-AFE6-AE6D2377BDFA}"/>
              </a:ext>
            </a:extLst>
          </p:cNvPr>
          <p:cNvSpPr/>
          <p:nvPr/>
        </p:nvSpPr>
        <p:spPr>
          <a:xfrm>
            <a:off x="3855959" y="9447119"/>
            <a:ext cx="2949480" cy="497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B5541174-D381-4414-9371-34D9B7AD55AA}" type="slidenum">
              <a:t>9</a:t>
            </a:fld>
            <a:endParaRPr lang="fi-FI" sz="1200" b="0" i="0" u="none" strike="noStrike" baseline="0">
              <a:ln>
                <a:noFill/>
              </a:ln>
              <a:solidFill>
                <a:srgbClr val="000000"/>
              </a:solidFill>
              <a:latin typeface="Lucida Grande" pitchFamily="50"/>
            </a:endParaRPr>
          </a:p>
        </p:txBody>
      </p:sp>
      <p:sp>
        <p:nvSpPr>
          <p:cNvPr id="4" name="Dian kuvan paikkamerkki 3">
            <a:extLst>
              <a:ext uri="{FF2B5EF4-FFF2-40B4-BE49-F238E27FC236}">
                <a16:creationId xmlns:a16="http://schemas.microsoft.com/office/drawing/2014/main" id="{52047972-3466-439D-B8AB-F46C3FD66EC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917640" y="746280"/>
            <a:ext cx="4971960" cy="372888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80DB8909-597D-44CE-B218-D0A6B94A0084}"/>
              </a:ext>
            </a:extLst>
          </p:cNvPr>
          <p:cNvSpPr txBox="1"/>
          <p:nvPr/>
        </p:nvSpPr>
        <p:spPr>
          <a:xfrm>
            <a:off x="907919" y="4722479"/>
            <a:ext cx="4989600" cy="4475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 b="0" i="0" u="none" strike="noStrike" baseline="0">
              <a:ln>
                <a:noFill/>
              </a:ln>
              <a:solidFill>
                <a:srgbClr val="000000"/>
              </a:solidFill>
              <a:latin typeface="Lucida Grande" pitchFamily="50"/>
              <a:ea typeface="Geneva" pitchFamily="34"/>
              <a:cs typeface="Geneva" pitchFamily="3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760767-CEA4-4558-ADC4-3398A8F47E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CE84A39-8016-471A-BC65-88CBAEA4F8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7AAD573-1D29-4912-AC0C-6CE7B59DA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70DB6E5-EC12-47FA-B8EB-7664B73CB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BC4759A-8C56-4C27-A7E1-54BAABA7E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484FBCE-9B36-47E3-B4F0-4D647C5C772E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9616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216F561-EC4E-42BD-B4E7-FE0ECA61B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04C92A58-2BE7-43A0-91DC-93022F7E27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E29692D-72B2-45EB-83D6-560236CA1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9AB7AC3-E365-4422-9D76-C8EC8BC81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0252BA6-A1CF-4A84-B5B3-9D460B878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EB833B8-82E4-466B-8E59-D9DA5A3BAB33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3722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8691A6E6-B64D-4F63-A04B-7A3C030C9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349875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CE3C7B7-7F4F-4370-B5C1-EFDD6BD659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349875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B7B9AF3-4343-4553-A54C-E4B8309BA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8CA8079-8386-46FA-8021-3ABB50AE4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85C2303-C9C6-4009-9D25-D1EFD588C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8495B7-12B8-4461-AF48-0517C813F91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8621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171CAC-4AA7-4A4E-8AD4-89EBEA92F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ACE0FC1-86E4-4B1D-98C7-DA394FA05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CDF4F9F-1163-4768-8274-0D1310F11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4C451B2-9B5A-471E-A5F4-13B5E820E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701503F-D072-4533-A03C-066E9D7DB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35CB4DD-1F43-4F24-87E6-8002A7E9AA7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827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56EA5A-4B7B-4921-A8E6-444F17E90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5051CC8-C51D-48A6-8E36-A922078D6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113583F-08BA-4EFB-B088-D891326EC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B154DEE-9112-496F-834A-10C6DD867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123FC7A-2A2E-4C92-956C-676E11419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5C817A6-ADCB-4E01-8F1C-A10FA1759777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2830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2320B3-052C-4D1D-8CEC-709027EBF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B04AEE0-8935-453F-BDDB-C1415F124C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397827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69D4E4B-24EF-40E2-8005-41F582FE18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397827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06F2F11-0C60-4EAC-83E6-C3F68119B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484B698-56C6-4800-9D78-4EEE34E6D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5BD64CE-F02A-4774-8428-E42EE3053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DCB1C0D-A0B2-4FF1-8184-7B5C53488DC0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7819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ED3BA4-F314-44DB-AE61-0F0E7FBCF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8487A44-9AE8-4804-AB03-DDE482F47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35E30B6-396F-43A6-B11A-116295EA0D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04DA21B3-9AC0-4632-8A6B-D14B6A4CF9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77A7415-0849-49F2-B0AF-E068B5BCD1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03611771-9C69-4BE0-A136-773642BDF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F92EC7E9-2708-492E-B56A-BD158643C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49E1FA5-A405-43BA-B7E0-041080D0D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9383C70-A034-4ED4-89AF-54A39B209C85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3942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8BC6BC-DBA0-40EF-858C-290820C83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283CA78-BC69-4E88-8C4D-83C975B59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FBDAC0C-5DC3-4433-B69C-B6E531EC0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31141FC-54E1-4DDC-843C-844A0D52D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873E4D6-72E0-4B0E-8D36-915047FC8C79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7495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DF56F02-95AF-4793-AB1C-5DCB684E3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66D662A-2292-4980-94B1-13FC3C096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D0716DF-F5A7-4D69-A5E8-3FA167DB2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D191487-C728-46E2-862F-3D7896C6630A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341119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3C62EE-9CB3-480E-AB89-218ED6919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D3A746E-ED98-4DAD-B4B9-ABEEE2CE2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6EE1EB1-67A8-43D2-BE9D-1643963785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089C45C-C74A-482D-A54E-207BE820A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6B403D1-2F66-4120-847C-EB69A2264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93B3AEB-CF1C-466F-B9AA-68D37D3D1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7D8E075-361E-4D28-A2A6-2231F72E6A5F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3524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8CEF2E3-5886-4189-8E98-7C465CDF1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18F434C4-A408-4485-9C19-5583B5D41A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F10F192-3840-4969-921E-2260E12F5C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7B05B8C-819A-40CF-90AC-8BEDC372A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3F5619F-DB93-4F1D-A73E-B9A5B62EC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5270696-D794-484D-8EFA-D6BF5EF5D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A2EFF2B-65FF-4B3A-9A2D-98215F8DFA6A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2308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5332277-4C20-4625-8AE5-4EDA4531542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799" y="60912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ctr" anchorCtr="0" compatLnSpc="1"/>
          <a:lstStyle/>
          <a:p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2EAAD59-2329-4039-8438-9B3711AC931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799" y="1981080"/>
            <a:ext cx="7772400" cy="397764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53691A8-CCF1-4E6E-9047-8C5DFDB299FB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685799" y="6248520"/>
            <a:ext cx="190512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1">
            <a:noAutofit/>
          </a:bodyPr>
          <a:lstStyle>
            <a:lvl1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fi-FI" sz="1200" b="0" i="0" u="none" strike="noStrike" baseline="0">
                <a:solidFill>
                  <a:srgbClr val="000000"/>
                </a:solidFill>
                <a:latin typeface="Lucida Grande" pitchFamily="50"/>
              </a:defRPr>
            </a:lvl1pPr>
          </a:lstStyle>
          <a:p>
            <a:pPr lvl="0"/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44A85C2-2C8C-4441-96E9-D8E2708A5C1D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124079" y="6248520"/>
            <a:ext cx="2895839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1">
            <a:noAutofit/>
          </a:bodyPr>
          <a:lstStyle>
            <a:lvl1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fi-FI" sz="1200" b="0" i="0" u="none" strike="noStrike" baseline="0">
                <a:solidFill>
                  <a:srgbClr val="000000"/>
                </a:solidFill>
                <a:latin typeface="Lucida Grande" pitchFamily="50"/>
              </a:defRPr>
            </a:lvl1pPr>
          </a:lstStyle>
          <a:p>
            <a:pPr lvl="0"/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C603EAB-A1A8-48E4-A7B4-0CD93D0189E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3080" y="6248520"/>
            <a:ext cx="190512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1">
            <a:noAutofit/>
          </a:bodyPr>
          <a:lstStyle>
            <a:lvl1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fi-FI" sz="1200" b="0" i="0" u="none" strike="noStrike" baseline="0">
                <a:solidFill>
                  <a:srgbClr val="000000"/>
                </a:solidFill>
                <a:latin typeface="Lucida Grande" pitchFamily="50"/>
              </a:defRPr>
            </a:lvl1pPr>
          </a:lstStyle>
          <a:p>
            <a:pPr lvl="0"/>
            <a:fld id="{2687790D-E5E9-4FB1-B2F4-F194F1ABF625}" type="slidenum">
              <a:t>‹#›</a:t>
            </a:fld>
            <a:endParaRPr lang="fi-FI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ED49988F-6D85-4F2B-AFD2-27EC9C755E91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0" y="-1440"/>
            <a:ext cx="9145440" cy="686268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indent="0" algn="ctr" rtl="0" hangingPunct="0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fi-FI" sz="4400" b="0" i="0" u="none" strike="noStrike" baseline="0">
          <a:ln>
            <a:noFill/>
          </a:ln>
          <a:solidFill>
            <a:srgbClr val="000000"/>
          </a:solidFill>
        </a:defRPr>
      </a:lvl1pPr>
    </p:titleStyle>
    <p:bodyStyle>
      <a:lvl1pPr marL="0" marR="0" indent="0" algn="l" rtl="0" hangingPunct="0">
        <a:lnSpc>
          <a:spcPct val="100000"/>
        </a:lnSpc>
        <a:spcBef>
          <a:spcPts val="799"/>
        </a:spcBef>
        <a:spcAft>
          <a:spcPts val="0"/>
        </a:spcAft>
        <a:tabLst>
          <a:tab pos="571320" algn="l"/>
          <a:tab pos="1485719" algn="l"/>
          <a:tab pos="2400119" algn="l"/>
          <a:tab pos="3314519" algn="l"/>
          <a:tab pos="4228919" algn="l"/>
          <a:tab pos="5143320" algn="l"/>
          <a:tab pos="6057720" algn="l"/>
          <a:tab pos="6972120" algn="l"/>
          <a:tab pos="7886520" algn="l"/>
          <a:tab pos="8800920" algn="l"/>
          <a:tab pos="9715320" algn="l"/>
        </a:tabLst>
        <a:defRPr lang="en-GB" sz="2000" b="1" i="0" u="none" strike="noStrike" baseline="0">
          <a:ln>
            <a:noFill/>
          </a:ln>
          <a:solidFill>
            <a:srgbClr val="145180"/>
          </a:solidFill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piosto.f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A3A18D8-AAAF-43AD-8301-CEF84D40FC90}"/>
              </a:ext>
            </a:extLst>
          </p:cNvPr>
          <p:cNvSpPr/>
          <p:nvPr/>
        </p:nvSpPr>
        <p:spPr>
          <a:xfrm>
            <a:off x="6553080" y="6248520"/>
            <a:ext cx="190512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216CEA26-F666-4121-87DC-B3474DA0AB4C}" type="slidenum">
              <a:t>1</a:t>
            </a:fld>
            <a:endParaRPr lang="fi-FI" sz="1400" b="0" i="0" u="none" strike="noStrike" baseline="0">
              <a:ln>
                <a:noFill/>
              </a:ln>
              <a:solidFill>
                <a:srgbClr val="000000"/>
              </a:solidFill>
              <a:latin typeface="Lucida Grande" pitchFamily="50"/>
            </a:endParaRP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2C78934F-B8CD-4EBF-BF55-FC231DA85FB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4680"/>
            <a:ext cx="9145440" cy="6869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9">
            <a:extLst>
              <a:ext uri="{FF2B5EF4-FFF2-40B4-BE49-F238E27FC236}">
                <a16:creationId xmlns:a16="http://schemas.microsoft.com/office/drawing/2014/main" id="{D62D4A55-B39D-41CE-8815-F5DC91635DF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286000" y="1905120"/>
            <a:ext cx="4794120" cy="1133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0E9C29AA-104E-4A84-99F4-D445040E858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680" y="1447919"/>
            <a:ext cx="9139320" cy="508931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tsikko 5">
            <a:extLst>
              <a:ext uri="{FF2B5EF4-FFF2-40B4-BE49-F238E27FC236}">
                <a16:creationId xmlns:a16="http://schemas.microsoft.com/office/drawing/2014/main" id="{BE2B7682-723D-4944-829E-451CF48D4BF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>
            <a:noAutofit/>
          </a:bodyPr>
          <a:lstStyle/>
          <a:p>
            <a:pPr lvl="0" hangingPunct="1"/>
            <a:r>
              <a:rPr lang="fi-FI">
                <a:latin typeface="Lucida Grande" pitchFamily="50"/>
              </a:rPr>
              <a:t>  </a:t>
            </a: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F3A8F3D7-681B-4543-B9CD-14C7C62276F7}"/>
              </a:ext>
            </a:extLst>
          </p:cNvPr>
          <p:cNvSpPr/>
          <p:nvPr/>
        </p:nvSpPr>
        <p:spPr>
          <a:xfrm>
            <a:off x="0" y="3213000"/>
            <a:ext cx="8686800" cy="581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i-FI" sz="3200" b="1" i="0" u="none" strike="noStrike" baseline="0">
                <a:ln>
                  <a:noFill/>
                </a:ln>
                <a:solidFill>
                  <a:srgbClr val="802536"/>
                </a:solidFill>
              </a:rPr>
              <a:t>Ing-muoto</a:t>
            </a:r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id="{ABDB9973-F1F4-48CB-A2A2-75206EA91879}"/>
              </a:ext>
            </a:extLst>
          </p:cNvPr>
          <p:cNvSpPr/>
          <p:nvPr/>
        </p:nvSpPr>
        <p:spPr>
          <a:xfrm>
            <a:off x="228600" y="6248520"/>
            <a:ext cx="8763120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i-FI" sz="1400" b="0" i="0" u="none" strike="noStrike" baseline="0">
                <a:ln>
                  <a:noFill/>
                </a:ln>
                <a:solidFill>
                  <a:srgbClr val="000000"/>
                </a:solidFill>
              </a:rPr>
              <a:t>Julie Silk, Riitta Silk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DB87F06-D861-4926-8A5E-D25DB15A02E4}"/>
              </a:ext>
            </a:extLst>
          </p:cNvPr>
          <p:cNvSpPr/>
          <p:nvPr/>
        </p:nvSpPr>
        <p:spPr>
          <a:xfrm>
            <a:off x="6553080" y="6248520"/>
            <a:ext cx="190512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E66A6E05-C657-4B47-96D5-948B744BB259}" type="slidenum">
              <a:t>10</a:t>
            </a:fld>
            <a:endParaRPr lang="fi-FI" sz="1400" b="0" i="0" u="none" strike="noStrike" baseline="0">
              <a:ln>
                <a:noFill/>
              </a:ln>
              <a:solidFill>
                <a:srgbClr val="000000"/>
              </a:solidFill>
              <a:ea typeface="Arial" pitchFamily="2"/>
              <a:cs typeface="Arial" pitchFamily="2"/>
            </a:endParaRP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30783446-1E51-447D-9964-0858546A47C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5799" y="533520"/>
            <a:ext cx="7772400" cy="1023840"/>
          </a:xfrm>
        </p:spPr>
        <p:txBody>
          <a:bodyPr wrap="square" lIns="91440" tIns="45720" rIns="91440" bIns="45720">
            <a:noAutofit/>
          </a:bodyPr>
          <a:lstStyle/>
          <a:p>
            <a:pPr lvl="0" algn="l"/>
            <a:r>
              <a:rPr lang="fi-FI" sz="3200" b="1">
                <a:solidFill>
                  <a:srgbClr val="802536"/>
                </a:solidFill>
                <a:latin typeface="Arial" pitchFamily="2"/>
                <a:cs typeface="Arial" pitchFamily="2"/>
              </a:rPr>
              <a:t>Ing</a:t>
            </a:r>
            <a:r>
              <a:rPr lang="fi-FI" sz="3200" b="1">
                <a:latin typeface="Arial" pitchFamily="2"/>
                <a:cs typeface="Arial" pitchFamily="2"/>
              </a:rPr>
              <a:t>-muodon käyttötarkoituksia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FD1E03E-7A62-4A6B-93A8-AA450E17C86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4359" y="2204639"/>
            <a:ext cx="7632719" cy="3662280"/>
          </a:xfrm>
        </p:spPr>
        <p:txBody>
          <a:bodyPr wrap="square" lIns="91440" tIns="45720" rIns="91440" bIns="45720"/>
          <a:lstStyle/>
          <a:p>
            <a:pPr marL="342720" lvl="0" indent="-342720">
              <a:spcBef>
                <a:spcPts val="499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GB" dirty="0">
                <a:latin typeface="Arial" pitchFamily="2"/>
                <a:cs typeface="Arial" pitchFamily="2"/>
              </a:rPr>
              <a:t>5. Avoid looking a dog in the eyes.</a:t>
            </a:r>
          </a:p>
          <a:p>
            <a:pPr marL="342720" lvl="0" indent="-342720">
              <a:spcBef>
                <a:spcPts val="499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GB" dirty="0">
                <a:latin typeface="Arial" pitchFamily="2"/>
                <a:cs typeface="Arial" pitchFamily="2"/>
              </a:rPr>
              <a:t>    I can’t stand being made to wait.</a:t>
            </a:r>
          </a:p>
          <a:p>
            <a:pPr marL="342720" lvl="0" indent="-342720">
              <a:spcBef>
                <a:spcPts val="499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GB" dirty="0">
                <a:latin typeface="Arial" pitchFamily="2"/>
                <a:cs typeface="Arial" pitchFamily="2"/>
              </a:rPr>
              <a:t>    Do you miss talking to her?</a:t>
            </a:r>
          </a:p>
          <a:p>
            <a:pPr marL="342720" lvl="0" indent="-342720">
              <a:spcBef>
                <a:spcPts val="499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endParaRPr lang="en-GB" dirty="0">
              <a:latin typeface="Arial" pitchFamily="2"/>
              <a:cs typeface="Arial" pitchFamily="2"/>
            </a:endParaRPr>
          </a:p>
          <a:p>
            <a:pPr marL="342720" lvl="0" indent="-342720">
              <a:spcBef>
                <a:spcPts val="499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fi-FI" dirty="0">
                <a:latin typeface="Arial" pitchFamily="2"/>
                <a:cs typeface="Arial" pitchFamily="2"/>
              </a:rPr>
              <a:t>    Vältä katsomasta koiraa silmiin.</a:t>
            </a:r>
          </a:p>
          <a:p>
            <a:pPr marL="342720" lvl="0" indent="-342720">
              <a:spcBef>
                <a:spcPts val="499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fi-FI" dirty="0">
                <a:latin typeface="Arial" pitchFamily="2"/>
                <a:cs typeface="Arial" pitchFamily="2"/>
              </a:rPr>
              <a:t>    En voi sietää sitä, jos minut pannaan odottamaan.</a:t>
            </a:r>
          </a:p>
          <a:p>
            <a:pPr marL="342720" lvl="0" indent="-342720">
              <a:spcBef>
                <a:spcPts val="499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fi-FI" dirty="0">
                <a:latin typeface="Arial" pitchFamily="2"/>
                <a:cs typeface="Arial" pitchFamily="2"/>
              </a:rPr>
              <a:t>    Kaipaatko puhua hänen kanssaan?</a:t>
            </a:r>
          </a:p>
          <a:p>
            <a:pPr marL="342720" lvl="0" indent="-342720">
              <a:spcBef>
                <a:spcPts val="499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fi-FI" dirty="0">
                <a:latin typeface="Arial" pitchFamily="2"/>
                <a:cs typeface="Arial" pitchFamily="2"/>
              </a:rPr>
              <a:t> </a:t>
            </a:r>
          </a:p>
          <a:p>
            <a:pPr marL="342720" lvl="0" indent="-342720">
              <a:spcBef>
                <a:spcPts val="499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fi-FI" dirty="0">
                <a:latin typeface="Arial" pitchFamily="2"/>
                <a:cs typeface="Arial" pitchFamily="2"/>
              </a:rPr>
              <a:t>    </a:t>
            </a:r>
            <a:r>
              <a:rPr lang="fi-FI" dirty="0">
                <a:solidFill>
                  <a:srgbClr val="FF3333"/>
                </a:solidFill>
                <a:latin typeface="Arial" pitchFamily="2"/>
                <a:cs typeface="Arial" pitchFamily="2"/>
              </a:rPr>
              <a:t>Eräiden verbien jälkeen:</a:t>
            </a:r>
          </a:p>
          <a:p>
            <a:pPr marL="342720" lvl="0" indent="-342720">
              <a:spcBef>
                <a:spcPts val="499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fi-FI" dirty="0">
                <a:latin typeface="Arial" pitchFamily="2"/>
                <a:cs typeface="Arial" pitchFamily="2"/>
              </a:rPr>
              <a:t>    </a:t>
            </a:r>
            <a:r>
              <a:rPr lang="fi-FI" dirty="0" err="1">
                <a:solidFill>
                  <a:srgbClr val="802536"/>
                </a:solidFill>
                <a:latin typeface="Arial" pitchFamily="2"/>
                <a:cs typeface="Arial" pitchFamily="2"/>
              </a:rPr>
              <a:t>avoid</a:t>
            </a:r>
            <a:r>
              <a:rPr lang="fi-FI" dirty="0">
                <a:solidFill>
                  <a:srgbClr val="802536"/>
                </a:solidFill>
                <a:latin typeface="Arial" pitchFamily="2"/>
                <a:cs typeface="Arial" pitchFamily="2"/>
              </a:rPr>
              <a:t>, </a:t>
            </a:r>
            <a:r>
              <a:rPr lang="fi-FI" dirty="0" err="1">
                <a:solidFill>
                  <a:srgbClr val="802536"/>
                </a:solidFill>
                <a:latin typeface="Arial" pitchFamily="2"/>
                <a:cs typeface="Arial" pitchFamily="2"/>
              </a:rPr>
              <a:t>can’t</a:t>
            </a:r>
            <a:r>
              <a:rPr lang="fi-FI" dirty="0">
                <a:solidFill>
                  <a:srgbClr val="802536"/>
                </a:solidFill>
                <a:latin typeface="Arial" pitchFamily="2"/>
                <a:cs typeface="Arial" pitchFamily="2"/>
              </a:rPr>
              <a:t> </a:t>
            </a:r>
            <a:r>
              <a:rPr lang="fi-FI" dirty="0" err="1">
                <a:solidFill>
                  <a:srgbClr val="802536"/>
                </a:solidFill>
                <a:latin typeface="Arial" pitchFamily="2"/>
                <a:cs typeface="Arial" pitchFamily="2"/>
              </a:rPr>
              <a:t>stand</a:t>
            </a:r>
            <a:r>
              <a:rPr lang="fi-FI" dirty="0">
                <a:solidFill>
                  <a:srgbClr val="802536"/>
                </a:solidFill>
                <a:latin typeface="Arial" pitchFamily="2"/>
                <a:cs typeface="Arial" pitchFamily="2"/>
              </a:rPr>
              <a:t>, miss, </a:t>
            </a:r>
            <a:r>
              <a:rPr lang="fi-FI" dirty="0" err="1">
                <a:solidFill>
                  <a:srgbClr val="802536"/>
                </a:solidFill>
                <a:latin typeface="Arial" pitchFamily="2"/>
                <a:cs typeface="Arial" pitchFamily="2"/>
              </a:rPr>
              <a:t>enjoy</a:t>
            </a:r>
            <a:r>
              <a:rPr lang="fi-FI" dirty="0">
                <a:solidFill>
                  <a:srgbClr val="802536"/>
                </a:solidFill>
                <a:latin typeface="Arial" pitchFamily="2"/>
                <a:cs typeface="Arial" pitchFamily="2"/>
              </a:rPr>
              <a:t> ...</a:t>
            </a:r>
            <a:r>
              <a:rPr lang="fi-FI" dirty="0">
                <a:latin typeface="Arial" pitchFamily="2"/>
                <a:cs typeface="Arial" pitchFamily="2"/>
              </a:rPr>
              <a:t> Ks. kirjan sivu 140.</a:t>
            </a:r>
          </a:p>
        </p:txBody>
      </p:sp>
      <p:sp>
        <p:nvSpPr>
          <p:cNvPr id="5" name="Text Box 1028">
            <a:extLst>
              <a:ext uri="{FF2B5EF4-FFF2-40B4-BE49-F238E27FC236}">
                <a16:creationId xmlns:a16="http://schemas.microsoft.com/office/drawing/2014/main" id="{A9054FAD-5846-4F54-8F77-4ED372CB2831}"/>
              </a:ext>
            </a:extLst>
          </p:cNvPr>
          <p:cNvSpPr/>
          <p:nvPr/>
        </p:nvSpPr>
        <p:spPr>
          <a:xfrm>
            <a:off x="684359" y="1628639"/>
            <a:ext cx="7788240" cy="398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i-FI" sz="2000" b="1" i="0" u="none" strike="noStrike" baseline="0">
                <a:ln>
                  <a:noFill/>
                </a:ln>
                <a:solidFill>
                  <a:srgbClr val="145180"/>
                </a:solidFill>
                <a:ea typeface="Arial" pitchFamily="2"/>
                <a:cs typeface="Arial" pitchFamily="2"/>
              </a:rPr>
              <a:t>Suomenna ja selitä.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D84989-23BE-40FE-A3F6-6CBE072F381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2000" y="483480"/>
            <a:ext cx="9000000" cy="1873440"/>
          </a:xfrm>
        </p:spPr>
        <p:txBody>
          <a:bodyPr/>
          <a:lstStyle/>
          <a:p>
            <a:pPr lvl="0"/>
            <a:r>
              <a:rPr lang="fi-FI" sz="3200">
                <a:latin typeface="Arial" pitchFamily="34"/>
              </a:rPr>
              <a:t>Käytä ing-muotoa </a:t>
            </a:r>
            <a:br>
              <a:rPr lang="fi-FI" sz="3200">
                <a:latin typeface="Arial" pitchFamily="34"/>
              </a:rPr>
            </a:br>
            <a:r>
              <a:rPr lang="fi-FI" sz="3200">
                <a:latin typeface="Arial" pitchFamily="34"/>
              </a:rPr>
              <a:t>seuraavien verbien jälkeen</a:t>
            </a:r>
            <a:br>
              <a:rPr lang="fi-FI" sz="3200">
                <a:latin typeface="Arial" pitchFamily="34"/>
              </a:rPr>
            </a:br>
            <a:endParaRPr lang="fi-FI" sz="3200">
              <a:latin typeface="Arial" pitchFamily="34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C42F910-8195-4CF0-A96D-DA80C7EA2B7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5799" y="1981080"/>
            <a:ext cx="7772400" cy="4114800"/>
          </a:xfrm>
        </p:spPr>
        <p:txBody>
          <a:bodyPr/>
          <a:lstStyle/>
          <a:p>
            <a:pPr lvl="0">
              <a:buClr>
                <a:srgbClr val="000000"/>
              </a:buClr>
              <a:buSzPct val="100000"/>
              <a:buFont typeface="Lucida Grande" pitchFamily="50"/>
              <a:buChar char="•"/>
            </a:pPr>
            <a:r>
              <a:rPr lang="en-GB">
                <a:latin typeface="Arial" pitchFamily="2"/>
                <a:cs typeface="Arial" pitchFamily="2"/>
              </a:rPr>
              <a:t>Admit  	myöntää</a:t>
            </a:r>
          </a:p>
          <a:p>
            <a:pPr lvl="0">
              <a:buClr>
                <a:srgbClr val="000000"/>
              </a:buClr>
              <a:buSzPct val="100000"/>
              <a:buFont typeface="Lucida Grande" pitchFamily="50"/>
              <a:buChar char="•"/>
            </a:pPr>
            <a:r>
              <a:rPr lang="en-GB">
                <a:latin typeface="Arial" pitchFamily="2"/>
                <a:cs typeface="Arial" pitchFamily="2"/>
              </a:rPr>
              <a:t>Avoid	välttää</a:t>
            </a:r>
          </a:p>
          <a:p>
            <a:pPr lvl="0">
              <a:buClr>
                <a:srgbClr val="000000"/>
              </a:buClr>
              <a:buSzPct val="100000"/>
              <a:buFont typeface="Lucida Grande" pitchFamily="50"/>
              <a:buChar char="•"/>
            </a:pPr>
            <a:r>
              <a:rPr lang="en-GB">
                <a:latin typeface="Arial" pitchFamily="2"/>
                <a:cs typeface="Arial" pitchFamily="2"/>
              </a:rPr>
              <a:t>Can't help	 ei voi olla tekemättä</a:t>
            </a:r>
          </a:p>
          <a:p>
            <a:pPr lvl="0">
              <a:buClr>
                <a:srgbClr val="000000"/>
              </a:buClr>
              <a:buSzPct val="100000"/>
              <a:buFont typeface="Lucida Grande" pitchFamily="50"/>
              <a:buChar char="•"/>
            </a:pPr>
            <a:r>
              <a:rPr lang="en-GB">
                <a:latin typeface="Arial" pitchFamily="2"/>
                <a:cs typeface="Arial" pitchFamily="2"/>
              </a:rPr>
              <a:t>Can't stand	 ei voi sietää</a:t>
            </a:r>
          </a:p>
          <a:p>
            <a:pPr lvl="0">
              <a:buClr>
                <a:srgbClr val="000000"/>
              </a:buClr>
              <a:buSzPct val="100000"/>
              <a:buFont typeface="Lucida Grande" pitchFamily="50"/>
              <a:buChar char="•"/>
            </a:pPr>
            <a:r>
              <a:rPr lang="en-GB">
                <a:latin typeface="Arial" pitchFamily="2"/>
                <a:cs typeface="Arial" pitchFamily="2"/>
              </a:rPr>
              <a:t>Deny	kieltää (tehneensä)</a:t>
            </a:r>
          </a:p>
          <a:p>
            <a:pPr lvl="0">
              <a:buClr>
                <a:srgbClr val="000000"/>
              </a:buClr>
              <a:buSzPct val="100000"/>
              <a:buFont typeface="Lucida Grande" pitchFamily="50"/>
              <a:buChar char="•"/>
            </a:pPr>
            <a:r>
              <a:rPr lang="en-GB">
                <a:latin typeface="Arial" pitchFamily="2"/>
                <a:cs typeface="Arial" pitchFamily="2"/>
              </a:rPr>
              <a:t>Dislike	olla pitämättä, inhota</a:t>
            </a:r>
          </a:p>
          <a:p>
            <a:pPr lvl="0">
              <a:buClr>
                <a:srgbClr val="000000"/>
              </a:buClr>
              <a:buSzPct val="100000"/>
              <a:buFont typeface="Lucida Grande" pitchFamily="50"/>
              <a:buChar char="•"/>
            </a:pPr>
            <a:r>
              <a:rPr lang="en-GB">
                <a:latin typeface="Arial" pitchFamily="2"/>
                <a:cs typeface="Arial" pitchFamily="2"/>
              </a:rPr>
              <a:t>Enjoy	nauttia</a:t>
            </a:r>
          </a:p>
          <a:p>
            <a:pPr lvl="0">
              <a:buClr>
                <a:srgbClr val="000000"/>
              </a:buClr>
              <a:buSzPct val="100000"/>
              <a:buFont typeface="Lucida Grande" pitchFamily="50"/>
              <a:buChar char="•"/>
            </a:pPr>
            <a:r>
              <a:rPr lang="en-GB">
                <a:latin typeface="Arial" pitchFamily="2"/>
                <a:cs typeface="Arial" pitchFamily="2"/>
              </a:rPr>
              <a:t>Escape	välttää, päästä pakoon</a:t>
            </a:r>
          </a:p>
          <a:p>
            <a:pPr lvl="0">
              <a:buClr>
                <a:srgbClr val="000000"/>
              </a:buClr>
              <a:buSzPct val="100000"/>
              <a:buFont typeface="Lucida Grande" pitchFamily="50"/>
              <a:buChar char="•"/>
            </a:pPr>
            <a:r>
              <a:rPr lang="en-GB">
                <a:latin typeface="Arial" pitchFamily="2"/>
                <a:cs typeface="Arial" pitchFamily="2"/>
              </a:rPr>
              <a:t>Fancy	tehdä mieli</a:t>
            </a:r>
          </a:p>
          <a:p>
            <a:pPr lvl="0">
              <a:buClr>
                <a:srgbClr val="000000"/>
              </a:buClr>
              <a:buSzPct val="100000"/>
              <a:buFont typeface="Lucida Grande" pitchFamily="50"/>
              <a:buChar char="•"/>
            </a:pPr>
            <a:r>
              <a:rPr lang="en-GB">
                <a:latin typeface="Arial" pitchFamily="2"/>
                <a:cs typeface="Arial" pitchFamily="2"/>
              </a:rPr>
              <a:t>Finish	lopettaa</a:t>
            </a:r>
          </a:p>
          <a:p>
            <a:pPr lvl="0">
              <a:buClr>
                <a:srgbClr val="000000"/>
              </a:buClr>
              <a:buSzPct val="100000"/>
              <a:buFont typeface="Lucida Grande" pitchFamily="50"/>
              <a:buChar char="•"/>
            </a:pPr>
            <a:r>
              <a:rPr lang="en-GB">
                <a:latin typeface="Arial" pitchFamily="2"/>
                <a:cs typeface="Arial" pitchFamily="2"/>
              </a:rPr>
              <a:t>	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3CAF430-970A-44D0-A4FC-6DB04D3CA5C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i-FI" sz="3200">
                <a:latin typeface="Arial" pitchFamily="34"/>
              </a:rPr>
              <a:t>Käytä ing-muotoa seuraavien verbien jälkeen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5E64176-B1B0-44CB-96AB-BE5D840C1F3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5799" y="1981080"/>
            <a:ext cx="7772400" cy="4114800"/>
          </a:xfrm>
        </p:spPr>
        <p:txBody>
          <a:bodyPr/>
          <a:lstStyle/>
          <a:p>
            <a:pPr lvl="0">
              <a:buClr>
                <a:srgbClr val="000000"/>
              </a:buClr>
              <a:buSzPct val="100000"/>
              <a:buFont typeface="Lucida Grande" pitchFamily="50"/>
              <a:buChar char="•"/>
            </a:pPr>
            <a:r>
              <a:rPr lang="en-GB">
                <a:latin typeface="Arial" pitchFamily="2"/>
                <a:cs typeface="Arial" pitchFamily="2"/>
              </a:rPr>
              <a:t>Keep	jatkaa</a:t>
            </a:r>
          </a:p>
          <a:p>
            <a:pPr lvl="0">
              <a:buClr>
                <a:srgbClr val="000000"/>
              </a:buClr>
              <a:buSzPct val="100000"/>
              <a:buFont typeface="Lucida Grande" pitchFamily="50"/>
              <a:buChar char="•"/>
            </a:pPr>
            <a:r>
              <a:rPr lang="en-GB">
                <a:latin typeface="Arial" pitchFamily="2"/>
                <a:cs typeface="Arial" pitchFamily="2"/>
              </a:rPr>
              <a:t>Mind	olla jotain vastaan, viitsiä</a:t>
            </a:r>
          </a:p>
          <a:p>
            <a:pPr lvl="0">
              <a:buClr>
                <a:srgbClr val="000000"/>
              </a:buClr>
              <a:buSzPct val="100000"/>
              <a:buFont typeface="Lucida Grande" pitchFamily="50"/>
              <a:buChar char="•"/>
            </a:pPr>
            <a:r>
              <a:rPr lang="en-GB">
                <a:latin typeface="Arial" pitchFamily="2"/>
                <a:cs typeface="Arial" pitchFamily="2"/>
              </a:rPr>
              <a:t>Miss		kaivata</a:t>
            </a:r>
          </a:p>
          <a:p>
            <a:pPr lvl="0">
              <a:buClr>
                <a:srgbClr val="000000"/>
              </a:buClr>
              <a:buSzPct val="100000"/>
              <a:buFont typeface="Lucida Grande" pitchFamily="50"/>
              <a:buChar char="•"/>
            </a:pPr>
            <a:r>
              <a:rPr lang="en-GB">
                <a:latin typeface="Arial" pitchFamily="2"/>
                <a:cs typeface="Arial" pitchFamily="2"/>
              </a:rPr>
              <a:t>Practise	harjoitella</a:t>
            </a:r>
          </a:p>
          <a:p>
            <a:pPr lvl="0">
              <a:buClr>
                <a:srgbClr val="000000"/>
              </a:buClr>
              <a:buSzPct val="100000"/>
              <a:buFont typeface="Lucida Grande" pitchFamily="50"/>
              <a:buChar char="•"/>
            </a:pPr>
            <a:r>
              <a:rPr lang="en-GB">
                <a:latin typeface="Arial" pitchFamily="2"/>
                <a:cs typeface="Arial" pitchFamily="2"/>
              </a:rPr>
              <a:t>Quit		lopettaa</a:t>
            </a:r>
          </a:p>
          <a:p>
            <a:pPr lvl="0">
              <a:buClr>
                <a:srgbClr val="000000"/>
              </a:buClr>
              <a:buSzPct val="100000"/>
              <a:buFont typeface="Lucida Grande" pitchFamily="50"/>
              <a:buChar char="•"/>
            </a:pPr>
            <a:r>
              <a:rPr lang="en-GB">
                <a:latin typeface="Arial" pitchFamily="2"/>
                <a:cs typeface="Arial" pitchFamily="2"/>
              </a:rPr>
              <a:t>Risk		vaarantaa, ottaa riski</a:t>
            </a:r>
          </a:p>
          <a:p>
            <a:pPr lvl="0">
              <a:buClr>
                <a:srgbClr val="000000"/>
              </a:buClr>
              <a:buSzPct val="100000"/>
              <a:buFont typeface="Lucida Grande" pitchFamily="50"/>
              <a:buChar char="•"/>
            </a:pPr>
            <a:endParaRPr lang="en-GB">
              <a:latin typeface="Arial" pitchFamily="2"/>
              <a:cs typeface="Arial" pitchFamily="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D211160A-B7D1-4C7B-9FC9-ABB51629C20A}"/>
              </a:ext>
            </a:extLst>
          </p:cNvPr>
          <p:cNvSpPr txBox="1"/>
          <p:nvPr/>
        </p:nvSpPr>
        <p:spPr>
          <a:xfrm>
            <a:off x="1238864" y="530942"/>
            <a:ext cx="66662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/>
              <a:t>Käytä </a:t>
            </a:r>
            <a:r>
              <a:rPr lang="fi-FI" sz="3200" dirty="0" err="1"/>
              <a:t>ing</a:t>
            </a:r>
            <a:r>
              <a:rPr lang="fi-FI" sz="3200" dirty="0"/>
              <a:t>-muotoja seuraavien verbien jälkeen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1895E02E-2A3B-4547-827A-E75F1D0380E5}"/>
              </a:ext>
            </a:extLst>
          </p:cNvPr>
          <p:cNvSpPr txBox="1"/>
          <p:nvPr/>
        </p:nvSpPr>
        <p:spPr>
          <a:xfrm>
            <a:off x="983226" y="1608160"/>
            <a:ext cx="739385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look </a:t>
            </a:r>
            <a:r>
              <a:rPr lang="fi-FI" sz="2000" dirty="0" err="1"/>
              <a:t>forward</a:t>
            </a:r>
            <a:r>
              <a:rPr lang="fi-FI" sz="2000" dirty="0"/>
              <a:t> to 			odottaa </a:t>
            </a:r>
            <a:r>
              <a:rPr lang="fi-FI" sz="2000" dirty="0" err="1"/>
              <a:t>jtk</a:t>
            </a:r>
            <a:r>
              <a:rPr lang="fi-FI" sz="2000" dirty="0"/>
              <a:t> innolla</a:t>
            </a:r>
          </a:p>
          <a:p>
            <a:r>
              <a:rPr lang="fi-FI" sz="2000" dirty="0" err="1"/>
              <a:t>devote</a:t>
            </a:r>
            <a:r>
              <a:rPr lang="fi-FI" sz="2000" dirty="0"/>
              <a:t> / </a:t>
            </a:r>
            <a:r>
              <a:rPr lang="fi-FI" sz="2000" dirty="0" err="1"/>
              <a:t>dedicate</a:t>
            </a:r>
            <a:r>
              <a:rPr lang="fi-FI" sz="2000" dirty="0"/>
              <a:t> </a:t>
            </a:r>
            <a:r>
              <a:rPr lang="fi-FI" sz="2000" dirty="0" err="1"/>
              <a:t>oneself</a:t>
            </a:r>
            <a:r>
              <a:rPr lang="fi-FI" sz="2000" dirty="0"/>
              <a:t> to	omistautua </a:t>
            </a:r>
            <a:r>
              <a:rPr lang="fi-FI" sz="2000" dirty="0" err="1"/>
              <a:t>jllk</a:t>
            </a:r>
            <a:endParaRPr lang="fi-FI" sz="2000" dirty="0"/>
          </a:p>
          <a:p>
            <a:r>
              <a:rPr lang="fi-FI" sz="2000" dirty="0" err="1"/>
              <a:t>object</a:t>
            </a:r>
            <a:r>
              <a:rPr lang="fi-FI" sz="2000" dirty="0"/>
              <a:t> to			vastustaa</a:t>
            </a:r>
          </a:p>
          <a:p>
            <a:r>
              <a:rPr lang="fi-FI" sz="2000" dirty="0" err="1"/>
              <a:t>imagine</a:t>
            </a:r>
            <a:r>
              <a:rPr lang="fi-FI" sz="2000" dirty="0"/>
              <a:t>				kuvitella tekevän </a:t>
            </a:r>
            <a:r>
              <a:rPr lang="fi-FI" sz="2000" dirty="0" err="1"/>
              <a:t>jtk</a:t>
            </a:r>
            <a:endParaRPr lang="fi-FI" sz="2000" dirty="0"/>
          </a:p>
          <a:p>
            <a:r>
              <a:rPr lang="fi-FI" sz="2000" dirty="0" err="1"/>
              <a:t>put</a:t>
            </a:r>
            <a:r>
              <a:rPr lang="fi-FI" sz="2000" dirty="0"/>
              <a:t> </a:t>
            </a:r>
            <a:r>
              <a:rPr lang="fi-FI" sz="2000" dirty="0" err="1"/>
              <a:t>off</a:t>
            </a:r>
            <a:r>
              <a:rPr lang="fi-FI" sz="2000" dirty="0"/>
              <a:t>				lykätä, siirtää</a:t>
            </a:r>
          </a:p>
          <a:p>
            <a:r>
              <a:rPr lang="fi-FI" sz="2000" dirty="0" err="1"/>
              <a:t>postpone</a:t>
            </a:r>
            <a:r>
              <a:rPr lang="fi-FI" sz="2000" dirty="0"/>
              <a:t>			lykätä, siirtää</a:t>
            </a:r>
          </a:p>
          <a:p>
            <a:r>
              <a:rPr lang="fi-FI" sz="2000" dirty="0" err="1"/>
              <a:t>can’t</a:t>
            </a:r>
            <a:r>
              <a:rPr lang="fi-FI" sz="2000" dirty="0"/>
              <a:t> </a:t>
            </a:r>
            <a:r>
              <a:rPr lang="fi-FI" sz="2000" dirty="0" err="1"/>
              <a:t>resist</a:t>
            </a:r>
            <a:r>
              <a:rPr lang="fi-FI" sz="2000" dirty="0"/>
              <a:t>			ei voi vastustaa</a:t>
            </a:r>
          </a:p>
          <a:p>
            <a:r>
              <a:rPr lang="fi-FI" sz="2000" dirty="0" err="1"/>
              <a:t>catch</a:t>
            </a:r>
            <a:r>
              <a:rPr lang="fi-FI" sz="2000" dirty="0"/>
              <a:t> </a:t>
            </a:r>
            <a:r>
              <a:rPr lang="fi-FI" sz="2000" dirty="0" err="1"/>
              <a:t>somebody</a:t>
            </a:r>
            <a:r>
              <a:rPr lang="fi-FI" sz="2000" dirty="0"/>
              <a:t> </a:t>
            </a:r>
            <a:r>
              <a:rPr lang="fi-FI" sz="2000" dirty="0" err="1"/>
              <a:t>doing</a:t>
            </a:r>
            <a:r>
              <a:rPr lang="fi-FI" sz="2000" dirty="0"/>
              <a:t>	saada joku kiinni tekemästä </a:t>
            </a:r>
            <a:r>
              <a:rPr lang="fi-FI" sz="2000" dirty="0" err="1"/>
              <a:t>jtk</a:t>
            </a:r>
            <a:endParaRPr lang="fi-FI" sz="2000" dirty="0"/>
          </a:p>
          <a:p>
            <a:r>
              <a:rPr lang="fi-FI" sz="2000" dirty="0"/>
              <a:t> </a:t>
            </a:r>
            <a:r>
              <a:rPr lang="fi-FI" sz="2000" dirty="0" err="1"/>
              <a:t>find</a:t>
            </a:r>
            <a:r>
              <a:rPr lang="fi-FI" sz="2000" dirty="0"/>
              <a:t> </a:t>
            </a:r>
            <a:r>
              <a:rPr lang="fi-FI" sz="2000" dirty="0" err="1"/>
              <a:t>somebody</a:t>
            </a:r>
            <a:r>
              <a:rPr lang="fi-FI" sz="2000" dirty="0"/>
              <a:t> </a:t>
            </a:r>
            <a:r>
              <a:rPr lang="fi-FI" sz="2000" dirty="0" err="1"/>
              <a:t>doing</a:t>
            </a:r>
            <a:r>
              <a:rPr lang="fi-FI" sz="2000" dirty="0"/>
              <a:t>	löytää joku tekemästä </a:t>
            </a:r>
            <a:r>
              <a:rPr lang="fi-FI" sz="2000" dirty="0" err="1"/>
              <a:t>jtk</a:t>
            </a:r>
            <a:endParaRPr lang="fi-FI" sz="2000" dirty="0"/>
          </a:p>
          <a:p>
            <a:r>
              <a:rPr lang="fi-FI" sz="2000" dirty="0" err="1"/>
              <a:t>leave</a:t>
            </a:r>
            <a:r>
              <a:rPr lang="fi-FI" sz="2000" dirty="0"/>
              <a:t> </a:t>
            </a:r>
            <a:r>
              <a:rPr lang="fi-FI" sz="2000" dirty="0" err="1"/>
              <a:t>somebody</a:t>
            </a:r>
            <a:r>
              <a:rPr lang="fi-FI" sz="2000" dirty="0"/>
              <a:t> </a:t>
            </a:r>
            <a:r>
              <a:rPr lang="fi-FI" sz="2000" dirty="0" err="1"/>
              <a:t>doing</a:t>
            </a:r>
            <a:r>
              <a:rPr lang="fi-FI" sz="2000" dirty="0"/>
              <a:t>	jättää joku tekemään </a:t>
            </a:r>
            <a:r>
              <a:rPr lang="fi-FI" sz="2000" dirty="0" err="1"/>
              <a:t>jtk</a:t>
            </a:r>
            <a:endParaRPr lang="fi-FI" sz="2000" dirty="0"/>
          </a:p>
          <a:p>
            <a:r>
              <a:rPr lang="fi-FI" sz="2000" dirty="0" err="1"/>
              <a:t>keep</a:t>
            </a:r>
            <a:r>
              <a:rPr lang="fi-FI" sz="2000" dirty="0"/>
              <a:t> </a:t>
            </a:r>
            <a:r>
              <a:rPr lang="fi-FI" sz="2000" dirty="0" err="1"/>
              <a:t>somebody</a:t>
            </a:r>
            <a:r>
              <a:rPr lang="fi-FI" sz="2000" dirty="0"/>
              <a:t> </a:t>
            </a:r>
            <a:r>
              <a:rPr lang="fi-FI" sz="2000" dirty="0" err="1"/>
              <a:t>doing</a:t>
            </a:r>
            <a:r>
              <a:rPr lang="fi-FI" sz="2000" dirty="0"/>
              <a:t>	pitää joku tekemässä </a:t>
            </a:r>
            <a:r>
              <a:rPr lang="fi-FI" sz="2000" dirty="0" err="1"/>
              <a:t>jtk</a:t>
            </a:r>
            <a:endParaRPr lang="fi-FI" sz="2000" dirty="0"/>
          </a:p>
          <a:p>
            <a:r>
              <a:rPr lang="fi-FI" sz="2000" dirty="0" err="1"/>
              <a:t>prevent</a:t>
            </a:r>
            <a:r>
              <a:rPr lang="fi-FI" sz="2000" dirty="0"/>
              <a:t>/ stop </a:t>
            </a:r>
            <a:r>
              <a:rPr lang="fi-FI" sz="2000" dirty="0" err="1"/>
              <a:t>somebody</a:t>
            </a:r>
            <a:r>
              <a:rPr lang="fi-FI" sz="2000" dirty="0"/>
              <a:t> (</a:t>
            </a:r>
            <a:r>
              <a:rPr lang="fi-FI" sz="2000" dirty="0" err="1"/>
              <a:t>from</a:t>
            </a:r>
            <a:r>
              <a:rPr lang="fi-FI" sz="2000" dirty="0"/>
              <a:t>) </a:t>
            </a:r>
            <a:r>
              <a:rPr lang="fi-FI" sz="2000" dirty="0" err="1"/>
              <a:t>doing</a:t>
            </a:r>
            <a:r>
              <a:rPr lang="fi-FI" sz="2000" dirty="0"/>
              <a:t>	estää tekemästä </a:t>
            </a:r>
            <a:r>
              <a:rPr lang="fi-FI" sz="2000" dirty="0" err="1"/>
              <a:t>jtk</a:t>
            </a:r>
            <a:endParaRPr lang="fi-FI" sz="20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5082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E0155E2-C77B-40E4-9193-3CBBE1E78013}"/>
              </a:ext>
            </a:extLst>
          </p:cNvPr>
          <p:cNvSpPr/>
          <p:nvPr/>
        </p:nvSpPr>
        <p:spPr>
          <a:xfrm>
            <a:off x="6553080" y="6248520"/>
            <a:ext cx="190512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235E37AF-EB6F-4D4E-97CF-CB402A97BC8F}" type="slidenum">
              <a:t>14</a:t>
            </a:fld>
            <a:endParaRPr lang="fi-FI" sz="1400" b="0" i="0" u="none" strike="noStrike" baseline="0">
              <a:ln>
                <a:noFill/>
              </a:ln>
              <a:solidFill>
                <a:srgbClr val="000000"/>
              </a:solidFill>
              <a:ea typeface="Arial" pitchFamily="2"/>
              <a:cs typeface="Arial" pitchFamily="2"/>
            </a:endParaRP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EC98B27C-64DF-4E6A-BF5E-15D3F00FD9D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5799" y="533520"/>
            <a:ext cx="7772400" cy="1023840"/>
          </a:xfrm>
        </p:spPr>
        <p:txBody>
          <a:bodyPr wrap="square" lIns="91440" tIns="45720" rIns="91440" bIns="45720">
            <a:noAutofit/>
          </a:bodyPr>
          <a:lstStyle/>
          <a:p>
            <a:pPr lvl="0" algn="l"/>
            <a:r>
              <a:rPr lang="fi-FI" sz="3200" b="1">
                <a:solidFill>
                  <a:srgbClr val="802536"/>
                </a:solidFill>
                <a:latin typeface="Arial" pitchFamily="2"/>
                <a:cs typeface="Arial" pitchFamily="2"/>
              </a:rPr>
              <a:t>Ing</a:t>
            </a:r>
            <a:r>
              <a:rPr lang="fi-FI" sz="3200" b="1">
                <a:latin typeface="Arial" pitchFamily="2"/>
                <a:cs typeface="Arial" pitchFamily="2"/>
              </a:rPr>
              <a:t>-muodon käyttötarkoituksia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31408A7-E2CA-4D83-813A-6A66AAB2748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75280" y="2015999"/>
            <a:ext cx="7632719" cy="4032359"/>
          </a:xfrm>
        </p:spPr>
        <p:txBody>
          <a:bodyPr wrap="square" lIns="91440" tIns="45720" rIns="91440" bIns="45720"/>
          <a:lstStyle/>
          <a:p>
            <a:pPr marL="342720" lvl="0" indent="-342720">
              <a:spcBef>
                <a:spcPts val="499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GB" dirty="0">
                <a:latin typeface="Arial" pitchFamily="2"/>
                <a:cs typeface="Arial" pitchFamily="2"/>
              </a:rPr>
              <a:t>6. Zack is busy building his house.</a:t>
            </a:r>
          </a:p>
          <a:p>
            <a:pPr marL="342720" lvl="0" indent="-342720">
              <a:spcBef>
                <a:spcPts val="499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GB" dirty="0">
                <a:latin typeface="Arial" pitchFamily="2"/>
                <a:cs typeface="Arial" pitchFamily="2"/>
              </a:rPr>
              <a:t>    We’re not used to being invited to dinner parties.</a:t>
            </a:r>
          </a:p>
          <a:p>
            <a:pPr marL="342720" lvl="0" indent="-342720">
              <a:spcBef>
                <a:spcPts val="499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GB" dirty="0">
                <a:latin typeface="Arial" pitchFamily="2"/>
                <a:cs typeface="Arial" pitchFamily="2"/>
              </a:rPr>
              <a:t>    This film is worth seeing.</a:t>
            </a:r>
          </a:p>
          <a:p>
            <a:pPr marL="342720" lvl="0" indent="-342720">
              <a:spcBef>
                <a:spcPts val="499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GB" dirty="0">
                <a:latin typeface="Arial" pitchFamily="2"/>
                <a:cs typeface="Arial" pitchFamily="2"/>
              </a:rPr>
              <a:t>    It’s no use trying to pretend.</a:t>
            </a:r>
          </a:p>
          <a:p>
            <a:pPr marL="342720" lvl="0" indent="-342720">
              <a:spcBef>
                <a:spcPts val="499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endParaRPr lang="en-GB" dirty="0">
              <a:latin typeface="Arial" pitchFamily="2"/>
              <a:cs typeface="Arial" pitchFamily="2"/>
            </a:endParaRPr>
          </a:p>
          <a:p>
            <a:pPr marL="342720" lvl="0" indent="-342720">
              <a:spcBef>
                <a:spcPts val="499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fi-FI" dirty="0">
                <a:latin typeface="Arial" pitchFamily="2"/>
                <a:cs typeface="Arial" pitchFamily="2"/>
              </a:rPr>
              <a:t>    </a:t>
            </a:r>
            <a:r>
              <a:rPr lang="fi-FI" dirty="0" err="1">
                <a:latin typeface="Arial" pitchFamily="2"/>
                <a:cs typeface="Arial" pitchFamily="2"/>
              </a:rPr>
              <a:t>Zack</a:t>
            </a:r>
            <a:r>
              <a:rPr lang="fi-FI" dirty="0">
                <a:latin typeface="Arial" pitchFamily="2"/>
                <a:cs typeface="Arial" pitchFamily="2"/>
              </a:rPr>
              <a:t> puuhaa talonsa rakentamisen kimpussa.</a:t>
            </a:r>
          </a:p>
          <a:p>
            <a:pPr marL="342720" lvl="0" indent="-342720">
              <a:spcBef>
                <a:spcPts val="499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fi-FI" dirty="0">
                <a:latin typeface="Arial" pitchFamily="2"/>
                <a:cs typeface="Arial" pitchFamily="2"/>
              </a:rPr>
              <a:t>    Emme ole tottuneet siihen, että meitä kutsutaan päivällisille.</a:t>
            </a:r>
          </a:p>
          <a:p>
            <a:pPr marL="342720" lvl="0" indent="-342720">
              <a:spcBef>
                <a:spcPts val="499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fi-FI" dirty="0">
                <a:latin typeface="Arial" pitchFamily="2"/>
                <a:cs typeface="Arial" pitchFamily="2"/>
              </a:rPr>
              <a:t>    Tämä elokuva on näkemisen arvoinen.</a:t>
            </a:r>
          </a:p>
          <a:p>
            <a:pPr marL="342720" lvl="0" indent="-342720">
              <a:spcBef>
                <a:spcPts val="499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fi-FI" dirty="0">
                <a:latin typeface="Arial" pitchFamily="2"/>
                <a:cs typeface="Arial" pitchFamily="2"/>
              </a:rPr>
              <a:t>    Ei kannata teeskennellä.</a:t>
            </a:r>
          </a:p>
          <a:p>
            <a:pPr marL="342720" lvl="0" indent="-342720">
              <a:spcBef>
                <a:spcPts val="249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endParaRPr lang="en-GB" sz="1000" dirty="0">
              <a:latin typeface="Arial" pitchFamily="2"/>
              <a:cs typeface="Arial" pitchFamily="2"/>
            </a:endParaRPr>
          </a:p>
          <a:p>
            <a:pPr marL="342720" lvl="0" indent="-342720">
              <a:spcBef>
                <a:spcPts val="499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GB" dirty="0">
                <a:latin typeface="Arial" pitchFamily="2"/>
                <a:cs typeface="Arial" pitchFamily="2"/>
              </a:rPr>
              <a:t>    </a:t>
            </a:r>
            <a:r>
              <a:rPr lang="en-GB" dirty="0" err="1">
                <a:solidFill>
                  <a:srgbClr val="FF3333"/>
                </a:solidFill>
                <a:latin typeface="Arial" pitchFamily="2"/>
                <a:cs typeface="Arial" pitchFamily="2"/>
              </a:rPr>
              <a:t>Eräiden</a:t>
            </a:r>
            <a:r>
              <a:rPr lang="en-GB" dirty="0">
                <a:solidFill>
                  <a:srgbClr val="FF3333"/>
                </a:solidFill>
                <a:latin typeface="Arial" pitchFamily="2"/>
                <a:cs typeface="Arial" pitchFamily="2"/>
              </a:rPr>
              <a:t> </a:t>
            </a:r>
            <a:r>
              <a:rPr lang="en-GB" dirty="0" err="1">
                <a:solidFill>
                  <a:srgbClr val="FF3333"/>
                </a:solidFill>
                <a:latin typeface="Arial" pitchFamily="2"/>
                <a:cs typeface="Arial" pitchFamily="2"/>
              </a:rPr>
              <a:t>sanontojen</a:t>
            </a:r>
            <a:r>
              <a:rPr lang="en-GB" dirty="0">
                <a:solidFill>
                  <a:srgbClr val="FF3333"/>
                </a:solidFill>
                <a:latin typeface="Arial" pitchFamily="2"/>
                <a:cs typeface="Arial" pitchFamily="2"/>
              </a:rPr>
              <a:t> </a:t>
            </a:r>
            <a:r>
              <a:rPr lang="en-GB" dirty="0" err="1">
                <a:solidFill>
                  <a:srgbClr val="FF3333"/>
                </a:solidFill>
                <a:latin typeface="Arial" pitchFamily="2"/>
                <a:cs typeface="Arial" pitchFamily="2"/>
              </a:rPr>
              <a:t>jälkeen</a:t>
            </a:r>
            <a:r>
              <a:rPr lang="en-GB" dirty="0">
                <a:latin typeface="Arial" pitchFamily="2"/>
                <a:cs typeface="Arial" pitchFamily="2"/>
              </a:rPr>
              <a:t>,  </a:t>
            </a:r>
            <a:r>
              <a:rPr lang="en-GB" dirty="0" err="1">
                <a:latin typeface="Arial" pitchFamily="2"/>
                <a:cs typeface="Arial" pitchFamily="2"/>
              </a:rPr>
              <a:t>ks</a:t>
            </a:r>
            <a:r>
              <a:rPr lang="en-GB" dirty="0">
                <a:latin typeface="Arial" pitchFamily="2"/>
                <a:cs typeface="Arial" pitchFamily="2"/>
              </a:rPr>
              <a:t>. </a:t>
            </a:r>
            <a:r>
              <a:rPr lang="en-GB" dirty="0" err="1">
                <a:latin typeface="Arial" pitchFamily="2"/>
                <a:cs typeface="Arial" pitchFamily="2"/>
              </a:rPr>
              <a:t>kirjan</a:t>
            </a:r>
            <a:r>
              <a:rPr lang="en-GB" dirty="0">
                <a:latin typeface="Arial" pitchFamily="2"/>
                <a:cs typeface="Arial" pitchFamily="2"/>
              </a:rPr>
              <a:t> </a:t>
            </a:r>
            <a:r>
              <a:rPr lang="en-GB" dirty="0" err="1">
                <a:latin typeface="Arial" pitchFamily="2"/>
                <a:cs typeface="Arial" pitchFamily="2"/>
              </a:rPr>
              <a:t>sivu</a:t>
            </a:r>
            <a:r>
              <a:rPr lang="en-GB">
                <a:latin typeface="Arial" pitchFamily="2"/>
                <a:cs typeface="Arial" pitchFamily="2"/>
              </a:rPr>
              <a:t> 141.</a:t>
            </a:r>
          </a:p>
        </p:txBody>
      </p:sp>
      <p:sp>
        <p:nvSpPr>
          <p:cNvPr id="5" name="Text Box 1028">
            <a:extLst>
              <a:ext uri="{FF2B5EF4-FFF2-40B4-BE49-F238E27FC236}">
                <a16:creationId xmlns:a16="http://schemas.microsoft.com/office/drawing/2014/main" id="{55BD6645-6E50-42D7-B87E-639C49C11CE2}"/>
              </a:ext>
            </a:extLst>
          </p:cNvPr>
          <p:cNvSpPr/>
          <p:nvPr/>
        </p:nvSpPr>
        <p:spPr>
          <a:xfrm>
            <a:off x="684359" y="1484279"/>
            <a:ext cx="7788240" cy="398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i-FI" sz="2000" b="1" i="0" u="none" strike="noStrike" baseline="0">
                <a:ln>
                  <a:noFill/>
                </a:ln>
                <a:solidFill>
                  <a:srgbClr val="145180"/>
                </a:solidFill>
                <a:ea typeface="Arial" pitchFamily="2"/>
                <a:cs typeface="Arial" pitchFamily="2"/>
              </a:rPr>
              <a:t>Suomenna ja selitä.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DA1C44-5FA6-4305-8532-77DB83801F0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i-FI" sz="3200">
                <a:latin typeface="Arial" pitchFamily="34"/>
              </a:rPr>
              <a:t>Käytä ing-muotoa näiden sanontojen jälkeen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DC4AC2F-AB15-4AF4-8128-7A410D1C3FC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5799" y="1981080"/>
            <a:ext cx="7772400" cy="4114800"/>
          </a:xfrm>
        </p:spPr>
        <p:txBody>
          <a:bodyPr/>
          <a:lstStyle/>
          <a:p>
            <a:pPr lvl="0">
              <a:buClr>
                <a:srgbClr val="000000"/>
              </a:buClr>
              <a:buSzPct val="100000"/>
              <a:buFont typeface="Lucida Grande" pitchFamily="50"/>
              <a:buChar char="•"/>
            </a:pPr>
            <a:r>
              <a:rPr lang="en-GB">
                <a:latin typeface="Arial" pitchFamily="2"/>
                <a:cs typeface="Arial" pitchFamily="2"/>
              </a:rPr>
              <a:t>Be busy		puuhailla, keskittyä jhk, olla tekemässä 							jtk</a:t>
            </a:r>
          </a:p>
          <a:p>
            <a:pPr lvl="0">
              <a:buClr>
                <a:srgbClr val="000000"/>
              </a:buClr>
              <a:buSzPct val="100000"/>
              <a:buFont typeface="Lucida Grande" pitchFamily="50"/>
              <a:buChar char="•"/>
            </a:pPr>
            <a:r>
              <a:rPr lang="en-GB">
                <a:latin typeface="Arial" pitchFamily="2"/>
                <a:cs typeface="Arial" pitchFamily="2"/>
              </a:rPr>
              <a:t>Be accustomed to		olla tottunut</a:t>
            </a:r>
          </a:p>
          <a:p>
            <a:pPr lvl="0">
              <a:buClr>
                <a:srgbClr val="000000"/>
              </a:buClr>
              <a:buSzPct val="100000"/>
              <a:buFont typeface="Lucida Grande" pitchFamily="50"/>
              <a:buChar char="•"/>
            </a:pPr>
            <a:r>
              <a:rPr lang="en-GB">
                <a:latin typeface="Arial" pitchFamily="2"/>
                <a:cs typeface="Arial" pitchFamily="2"/>
              </a:rPr>
              <a:t>Be used to 			olla tottunut</a:t>
            </a:r>
          </a:p>
          <a:p>
            <a:pPr lvl="0">
              <a:buClr>
                <a:srgbClr val="000000"/>
              </a:buClr>
              <a:buSzPct val="100000"/>
              <a:buFont typeface="Lucida Grande" pitchFamily="50"/>
              <a:buChar char="•"/>
            </a:pPr>
            <a:r>
              <a:rPr lang="en-GB">
                <a:latin typeface="Arial" pitchFamily="2"/>
                <a:cs typeface="Arial" pitchFamily="2"/>
              </a:rPr>
              <a:t>Get used to			tottua</a:t>
            </a:r>
          </a:p>
          <a:p>
            <a:pPr lvl="0">
              <a:buClr>
                <a:srgbClr val="000000"/>
              </a:buClr>
              <a:buSzPct val="100000"/>
              <a:buFont typeface="Lucida Grande" pitchFamily="50"/>
              <a:buChar char="•"/>
            </a:pPr>
            <a:r>
              <a:rPr lang="en-GB">
                <a:latin typeface="Arial" pitchFamily="2"/>
                <a:cs typeface="Arial" pitchFamily="2"/>
              </a:rPr>
              <a:t>Be worth			kannattaa, olla jnk arvoista</a:t>
            </a:r>
          </a:p>
          <a:p>
            <a:pPr lvl="0">
              <a:buClr>
                <a:srgbClr val="000000"/>
              </a:buClr>
              <a:buSzPct val="100000"/>
              <a:buFont typeface="Lucida Grande" pitchFamily="50"/>
              <a:buChar char="•"/>
            </a:pPr>
            <a:r>
              <a:rPr lang="en-GB">
                <a:latin typeface="Arial" pitchFamily="2"/>
                <a:cs typeface="Arial" pitchFamily="2"/>
              </a:rPr>
              <a:t>Feel like			huvittaa, tehdä mieli</a:t>
            </a:r>
          </a:p>
          <a:p>
            <a:pPr lvl="0">
              <a:buClr>
                <a:srgbClr val="000000"/>
              </a:buClr>
              <a:buSzPct val="100000"/>
              <a:buFont typeface="Lucida Grande" pitchFamily="50"/>
              <a:buChar char="•"/>
            </a:pPr>
            <a:r>
              <a:rPr lang="en-GB">
                <a:latin typeface="Arial" pitchFamily="2"/>
                <a:cs typeface="Arial" pitchFamily="2"/>
              </a:rPr>
              <a:t>It's no good			ei kannata</a:t>
            </a:r>
          </a:p>
          <a:p>
            <a:pPr lvl="0">
              <a:buClr>
                <a:srgbClr val="000000"/>
              </a:buClr>
              <a:buSzPct val="100000"/>
              <a:buFont typeface="Lucida Grande" pitchFamily="50"/>
              <a:buChar char="•"/>
            </a:pPr>
            <a:r>
              <a:rPr lang="en-GB">
                <a:latin typeface="Arial" pitchFamily="2"/>
                <a:cs typeface="Arial" pitchFamily="2"/>
              </a:rPr>
              <a:t>It's no use			ei hyödytä</a:t>
            </a:r>
          </a:p>
          <a:p>
            <a:pPr lvl="0">
              <a:buClr>
                <a:srgbClr val="000000"/>
              </a:buClr>
              <a:buSzPct val="100000"/>
              <a:buFont typeface="Lucida Grande" pitchFamily="50"/>
              <a:buChar char="•"/>
            </a:pPr>
            <a:r>
              <a:rPr lang="en-GB">
                <a:latin typeface="Arial" pitchFamily="2"/>
                <a:cs typeface="Arial" pitchFamily="2"/>
              </a:rPr>
              <a:t>There's nothing like		mikään ei vedä vertoja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57E7DDE-9924-4008-B3D2-7F91156BBA2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5799" y="463320"/>
            <a:ext cx="7772400" cy="1434600"/>
          </a:xfrm>
        </p:spPr>
        <p:txBody>
          <a:bodyPr/>
          <a:lstStyle/>
          <a:p>
            <a:pPr lvl="0"/>
            <a:r>
              <a:rPr lang="fi-FI" sz="3200">
                <a:latin typeface="Arial" pitchFamily="34"/>
              </a:rPr>
              <a:t>Huomio!</a:t>
            </a:r>
            <a:r>
              <a:rPr lang="fi-FI">
                <a:latin typeface="Lucida Grande" pitchFamily="50"/>
              </a:rPr>
              <a:t> </a:t>
            </a:r>
            <a:br>
              <a:rPr lang="fi-FI">
                <a:latin typeface="Lucida Grande" pitchFamily="50"/>
              </a:rPr>
            </a:br>
            <a:endParaRPr lang="fi-FI">
              <a:latin typeface="Lucida Grande" pitchFamily="5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064EA93-78C2-4A1A-B17F-F15540218A6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5799" y="1981080"/>
            <a:ext cx="7772400" cy="4114800"/>
          </a:xfrm>
        </p:spPr>
        <p:txBody>
          <a:bodyPr/>
          <a:lstStyle/>
          <a:p>
            <a:pPr lvl="0">
              <a:buClr>
                <a:srgbClr val="000000"/>
              </a:buClr>
              <a:buSzPct val="100000"/>
              <a:buFont typeface="Lucida Grande" pitchFamily="50"/>
              <a:buChar char="•"/>
            </a:pPr>
            <a:r>
              <a:rPr lang="en-GB">
                <a:latin typeface="Arial" pitchFamily="2"/>
                <a:cs typeface="Arial" pitchFamily="2"/>
              </a:rPr>
              <a:t>Älä sekoita rakenteita</a:t>
            </a:r>
          </a:p>
          <a:p>
            <a:pPr lvl="0">
              <a:buClr>
                <a:srgbClr val="000000"/>
              </a:buClr>
              <a:buSzPct val="100000"/>
              <a:buFont typeface="Lucida Grande" pitchFamily="50"/>
              <a:buChar char="•"/>
            </a:pPr>
            <a:r>
              <a:rPr lang="en-GB">
                <a:latin typeface="Arial" pitchFamily="2"/>
                <a:cs typeface="Arial" pitchFamily="2"/>
              </a:rPr>
              <a:t>BE USED TO DOING = OLLA TOTTUNUT</a:t>
            </a:r>
          </a:p>
          <a:p>
            <a:pPr lvl="0">
              <a:buClr>
                <a:srgbClr val="000000"/>
              </a:buClr>
              <a:buSzPct val="100000"/>
              <a:buFont typeface="Lucida Grande" pitchFamily="50"/>
              <a:buChar char="•"/>
            </a:pPr>
            <a:r>
              <a:rPr lang="en-GB">
                <a:latin typeface="Arial" pitchFamily="2"/>
                <a:cs typeface="Arial" pitchFamily="2"/>
              </a:rPr>
              <a:t>USED TO DO = OLI TAPANA, ENNEN TEKI JOTAIN</a:t>
            </a:r>
          </a:p>
          <a:p>
            <a:pPr lvl="0">
              <a:buClr>
                <a:srgbClr val="000000"/>
              </a:buClr>
              <a:buSzPct val="100000"/>
              <a:buFont typeface="Lucida Grande" pitchFamily="50"/>
              <a:buChar char="•"/>
            </a:pPr>
            <a:endParaRPr lang="en-GB">
              <a:latin typeface="Arial" pitchFamily="2"/>
              <a:cs typeface="Arial" pitchFamily="2"/>
            </a:endParaRPr>
          </a:p>
          <a:p>
            <a:pPr lvl="0">
              <a:buClr>
                <a:srgbClr val="000000"/>
              </a:buClr>
              <a:buSzPct val="100000"/>
              <a:buFont typeface="Lucida Grande" pitchFamily="50"/>
              <a:buChar char="•"/>
            </a:pPr>
            <a:r>
              <a:rPr lang="en-GB">
                <a:latin typeface="Arial" pitchFamily="2"/>
                <a:cs typeface="Arial" pitchFamily="2"/>
              </a:rPr>
              <a:t>esim.  I am used to walking to school</a:t>
            </a:r>
          </a:p>
          <a:p>
            <a:pPr lvl="0">
              <a:buClr>
                <a:srgbClr val="000000"/>
              </a:buClr>
              <a:buSzPct val="100000"/>
              <a:buFont typeface="Lucida Grande" pitchFamily="50"/>
              <a:buChar char="•"/>
            </a:pPr>
            <a:r>
              <a:rPr lang="en-GB">
                <a:latin typeface="Arial" pitchFamily="2"/>
                <a:cs typeface="Arial" pitchFamily="2"/>
              </a:rPr>
              <a:t>           Olen tottunut kävelemään kouluun.</a:t>
            </a:r>
          </a:p>
          <a:p>
            <a:pPr lvl="0">
              <a:buClr>
                <a:srgbClr val="000000"/>
              </a:buClr>
              <a:buSzPct val="100000"/>
              <a:buFont typeface="Lucida Grande" pitchFamily="50"/>
              <a:buChar char="•"/>
            </a:pPr>
            <a:r>
              <a:rPr lang="en-GB">
                <a:latin typeface="Arial" pitchFamily="2"/>
                <a:cs typeface="Arial" pitchFamily="2"/>
              </a:rPr>
              <a:t>           I used to walk to school.</a:t>
            </a:r>
          </a:p>
          <a:p>
            <a:pPr lvl="0">
              <a:buClr>
                <a:srgbClr val="000000"/>
              </a:buClr>
              <a:buSzPct val="100000"/>
              <a:buFont typeface="Lucida Grande" pitchFamily="50"/>
              <a:buChar char="•"/>
            </a:pPr>
            <a:r>
              <a:rPr lang="en-GB">
                <a:latin typeface="Arial" pitchFamily="2"/>
                <a:cs typeface="Arial" pitchFamily="2"/>
              </a:rPr>
              <a:t>          Ennen kävelin kouluun.</a:t>
            </a:r>
          </a:p>
          <a:p>
            <a:pPr marL="0" lvl="1" indent="0" hangingPunct="0">
              <a:lnSpc>
                <a:spcPct val="100000"/>
              </a:lnSpc>
              <a:spcBef>
                <a:spcPts val="799"/>
              </a:spcBef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en-GB" sz="2000" b="1">
                <a:solidFill>
                  <a:srgbClr val="145180"/>
                </a:solidFill>
                <a:latin typeface="Arial" pitchFamily="2"/>
                <a:cs typeface="Arial" pitchFamily="2"/>
              </a:rPr>
              <a:t>  </a:t>
            </a:r>
          </a:p>
          <a:p>
            <a:pPr lvl="0"/>
            <a:endParaRPr lang="en-GB">
              <a:latin typeface="Arial" pitchFamily="2"/>
              <a:cs typeface="Arial" pitchFamily="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3EBCDB9-A717-4AE0-B29E-17276E27518D}"/>
              </a:ext>
            </a:extLst>
          </p:cNvPr>
          <p:cNvSpPr/>
          <p:nvPr/>
        </p:nvSpPr>
        <p:spPr>
          <a:xfrm>
            <a:off x="6553080" y="6248520"/>
            <a:ext cx="190512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583DF03B-D309-46DE-BAB9-C6BDFD50CFD0}" type="slidenum">
              <a:t>17</a:t>
            </a:fld>
            <a:endParaRPr lang="fi-FI" sz="1400" b="0" i="0" u="none" strike="noStrike" baseline="0">
              <a:ln>
                <a:noFill/>
              </a:ln>
              <a:solidFill>
                <a:srgbClr val="000000"/>
              </a:solidFill>
              <a:ea typeface="Arial" pitchFamily="2"/>
              <a:cs typeface="Arial" pitchFamily="2"/>
            </a:endParaRP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A67A8D6-2D39-4F4C-9E82-7FA0F467F0C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5799" y="533520"/>
            <a:ext cx="7772400" cy="1023840"/>
          </a:xfrm>
        </p:spPr>
        <p:txBody>
          <a:bodyPr wrap="square" lIns="91440" tIns="45720" rIns="91440" bIns="45720">
            <a:noAutofit/>
          </a:bodyPr>
          <a:lstStyle/>
          <a:p>
            <a:pPr lvl="0" algn="l"/>
            <a:r>
              <a:rPr lang="fi-FI" sz="3200" b="1">
                <a:solidFill>
                  <a:srgbClr val="802536"/>
                </a:solidFill>
                <a:latin typeface="Arial" pitchFamily="2"/>
                <a:cs typeface="Arial" pitchFamily="2"/>
              </a:rPr>
              <a:t>Ing</a:t>
            </a:r>
            <a:r>
              <a:rPr lang="fi-FI" sz="3200" b="1">
                <a:latin typeface="Arial" pitchFamily="2"/>
                <a:cs typeface="Arial" pitchFamily="2"/>
              </a:rPr>
              <a:t>-muodon käyttötarkoituksia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70873CA-3FAB-4834-93C7-C8EF496B6EE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4000" y="2636639"/>
            <a:ext cx="8135640" cy="3159000"/>
          </a:xfrm>
        </p:spPr>
        <p:txBody>
          <a:bodyPr wrap="square" lIns="91440" tIns="45720" rIns="91440" bIns="45720"/>
          <a:lstStyle/>
          <a:p>
            <a:pPr marL="342720" lvl="0" indent="-342720">
              <a:spcBef>
                <a:spcPts val="499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GB">
                <a:latin typeface="Arial" pitchFamily="2"/>
                <a:cs typeface="Arial" pitchFamily="2"/>
              </a:rPr>
              <a:t>7. The man driving the red car is my cousin Rupert.</a:t>
            </a:r>
          </a:p>
          <a:p>
            <a:pPr marL="342720" lvl="0" indent="-342720">
              <a:spcBef>
                <a:spcPts val="499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GB">
                <a:latin typeface="Arial" pitchFamily="2"/>
                <a:cs typeface="Arial" pitchFamily="2"/>
              </a:rPr>
              <a:t>    Coming home from work, I noticed the front door was unlocked.</a:t>
            </a:r>
          </a:p>
          <a:p>
            <a:pPr marL="342720" lvl="0" indent="-342720">
              <a:spcBef>
                <a:spcPts val="499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endParaRPr lang="en-GB">
              <a:latin typeface="Arial" pitchFamily="2"/>
              <a:cs typeface="Arial" pitchFamily="2"/>
            </a:endParaRPr>
          </a:p>
          <a:p>
            <a:pPr marL="342720" lvl="0" indent="-342720">
              <a:spcBef>
                <a:spcPts val="499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fi-FI">
                <a:latin typeface="Arial" pitchFamily="2"/>
                <a:cs typeface="Arial" pitchFamily="2"/>
              </a:rPr>
              <a:t>    Punaista autoa ajava mies on serkkuni Rupert.</a:t>
            </a:r>
          </a:p>
          <a:p>
            <a:pPr marL="342720" lvl="0" indent="-342720">
              <a:spcBef>
                <a:spcPts val="499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fi-FI">
                <a:latin typeface="Arial" pitchFamily="2"/>
                <a:cs typeface="Arial" pitchFamily="2"/>
              </a:rPr>
              <a:t>    Tullessani kotiin huomasin, että ulko-ovi oli lukitsematta.</a:t>
            </a:r>
          </a:p>
          <a:p>
            <a:pPr marL="342720" lvl="0" indent="-342720">
              <a:spcBef>
                <a:spcPts val="499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fi-FI">
                <a:latin typeface="Arial" pitchFamily="2"/>
                <a:cs typeface="Arial" pitchFamily="2"/>
              </a:rPr>
              <a:t> </a:t>
            </a:r>
          </a:p>
          <a:p>
            <a:pPr marL="342720" lvl="0" indent="-342720">
              <a:spcBef>
                <a:spcPts val="499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fi-FI">
                <a:latin typeface="Arial" pitchFamily="2"/>
                <a:cs typeface="Arial" pitchFamily="2"/>
              </a:rPr>
              <a:t>    </a:t>
            </a:r>
            <a:r>
              <a:rPr lang="fi-FI">
                <a:solidFill>
                  <a:srgbClr val="FF3333"/>
                </a:solidFill>
                <a:latin typeface="Arial" pitchFamily="2"/>
                <a:cs typeface="Arial" pitchFamily="2"/>
              </a:rPr>
              <a:t>Lauseenvastikkeissa, niistä puhutaan myöhemmissä kursseissa.</a:t>
            </a:r>
          </a:p>
        </p:txBody>
      </p:sp>
      <p:sp>
        <p:nvSpPr>
          <p:cNvPr id="5" name="Text Box 1028">
            <a:extLst>
              <a:ext uri="{FF2B5EF4-FFF2-40B4-BE49-F238E27FC236}">
                <a16:creationId xmlns:a16="http://schemas.microsoft.com/office/drawing/2014/main" id="{CD4100A6-FABA-468F-887B-E1C996DA9531}"/>
              </a:ext>
            </a:extLst>
          </p:cNvPr>
          <p:cNvSpPr/>
          <p:nvPr/>
        </p:nvSpPr>
        <p:spPr>
          <a:xfrm>
            <a:off x="684359" y="1773360"/>
            <a:ext cx="7788240" cy="398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i-FI" sz="2000" b="1" i="0" u="none" strike="noStrike" baseline="0">
                <a:ln>
                  <a:noFill/>
                </a:ln>
                <a:solidFill>
                  <a:srgbClr val="145180"/>
                </a:solidFill>
                <a:ea typeface="Arial" pitchFamily="2"/>
                <a:cs typeface="Arial" pitchFamily="2"/>
              </a:rPr>
              <a:t>Suomenna ja selitä.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208F43D-EA3F-4019-9FD0-6A392AE64FD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i-FI" sz="3200">
                <a:latin typeface="Arial" pitchFamily="34"/>
              </a:rPr>
              <a:t>INFINITIIVI VAI -ING?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5F27D24-4377-4824-9A4B-645C410D422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Clr>
                <a:srgbClr val="000000"/>
              </a:buClr>
              <a:buSzPct val="100000"/>
              <a:buFont typeface="Lucida Grande" pitchFamily="50"/>
              <a:buChar char="•"/>
            </a:pPr>
            <a:r>
              <a:rPr lang="en-GB">
                <a:latin typeface="Arial" pitchFamily="2"/>
                <a:cs typeface="Arial" pitchFamily="2"/>
              </a:rPr>
              <a:t>Joidenkin verbien jälkeen sekä infinitiivi että -ing ovat mahdollisia ja </a:t>
            </a:r>
            <a:r>
              <a:rPr lang="en-GB" u="sng">
                <a:latin typeface="Arial" pitchFamily="2"/>
                <a:cs typeface="Arial" pitchFamily="2"/>
              </a:rPr>
              <a:t>merkitys ei muutu</a:t>
            </a:r>
            <a:r>
              <a:rPr lang="en-GB">
                <a:latin typeface="Arial" pitchFamily="2"/>
                <a:cs typeface="Arial" pitchFamily="2"/>
              </a:rPr>
              <a:t>:</a:t>
            </a:r>
          </a:p>
          <a:p>
            <a:pPr lvl="0">
              <a:buClr>
                <a:srgbClr val="000000"/>
              </a:buClr>
              <a:buSzPct val="100000"/>
              <a:buFont typeface="Lucida Grande" pitchFamily="50"/>
              <a:buChar char="•"/>
            </a:pPr>
            <a:endParaRPr lang="en-GB">
              <a:latin typeface="Arial" pitchFamily="2"/>
              <a:cs typeface="Arial" pitchFamily="2"/>
            </a:endParaRPr>
          </a:p>
          <a:p>
            <a:pPr lvl="0">
              <a:buClr>
                <a:srgbClr val="000000"/>
              </a:buClr>
              <a:buSzPct val="100000"/>
              <a:buFont typeface="Lucida Grande" pitchFamily="50"/>
              <a:buChar char="•"/>
            </a:pPr>
            <a:r>
              <a:rPr lang="en-GB">
                <a:latin typeface="Arial" pitchFamily="2"/>
                <a:cs typeface="Arial" pitchFamily="2"/>
              </a:rPr>
              <a:t>alkamista ja jatkumista ilm. verbit (begin, start, continue)</a:t>
            </a:r>
          </a:p>
          <a:p>
            <a:pPr lvl="0">
              <a:buClr>
                <a:srgbClr val="000000"/>
              </a:buClr>
              <a:buSzPct val="100000"/>
              <a:buFont typeface="Lucida Grande" pitchFamily="50"/>
              <a:buChar char="•"/>
            </a:pPr>
            <a:endParaRPr lang="en-GB">
              <a:latin typeface="Arial" pitchFamily="2"/>
              <a:cs typeface="Arial" pitchFamily="2"/>
            </a:endParaRPr>
          </a:p>
          <a:p>
            <a:pPr lvl="0">
              <a:buClr>
                <a:srgbClr val="000000"/>
              </a:buClr>
              <a:buSzPct val="100000"/>
              <a:buFont typeface="Lucida Grande" pitchFamily="50"/>
              <a:buChar char="•"/>
            </a:pPr>
            <a:r>
              <a:rPr lang="en-GB">
                <a:latin typeface="Arial" pitchFamily="2"/>
                <a:cs typeface="Arial" pitchFamily="2"/>
              </a:rPr>
              <a:t>esim. He began to cry. / He began crying.</a:t>
            </a:r>
          </a:p>
          <a:p>
            <a:pPr lvl="0">
              <a:buClr>
                <a:srgbClr val="000000"/>
              </a:buClr>
              <a:buSzPct val="100000"/>
              <a:buFont typeface="Lucida Grande" pitchFamily="50"/>
              <a:buChar char="•"/>
            </a:pPr>
            <a:endParaRPr lang="en-GB">
              <a:latin typeface="Arial" pitchFamily="2"/>
              <a:cs typeface="Arial" pitchFamily="2"/>
            </a:endParaRPr>
          </a:p>
          <a:p>
            <a:pPr lvl="0">
              <a:buClr>
                <a:srgbClr val="000000"/>
              </a:buClr>
              <a:buSzPct val="100000"/>
              <a:buFont typeface="Lucida Grande" pitchFamily="50"/>
              <a:buChar char="•"/>
            </a:pPr>
            <a:r>
              <a:rPr lang="en-GB">
                <a:latin typeface="Arial" pitchFamily="2"/>
                <a:cs typeface="Arial" pitchFamily="2"/>
              </a:rPr>
              <a:t>Monet tunnetta ilm. verbit (love, hate, like, prefer)</a:t>
            </a:r>
          </a:p>
          <a:p>
            <a:pPr lvl="0">
              <a:buClr>
                <a:srgbClr val="000000"/>
              </a:buClr>
              <a:buSzPct val="100000"/>
              <a:buFont typeface="Lucida Grande" pitchFamily="50"/>
              <a:buChar char="•"/>
            </a:pPr>
            <a:endParaRPr lang="en-GB">
              <a:latin typeface="Arial" pitchFamily="2"/>
              <a:cs typeface="Arial" pitchFamily="2"/>
            </a:endParaRPr>
          </a:p>
          <a:p>
            <a:pPr lvl="0">
              <a:buClr>
                <a:srgbClr val="000000"/>
              </a:buClr>
              <a:buSzPct val="100000"/>
              <a:buFont typeface="Lucida Grande" pitchFamily="50"/>
              <a:buChar char="•"/>
            </a:pPr>
            <a:r>
              <a:rPr lang="en-GB">
                <a:latin typeface="Arial" pitchFamily="2"/>
                <a:cs typeface="Arial" pitchFamily="2"/>
              </a:rPr>
              <a:t> esim. She loves to sleep late. / She loves sleeping late.</a:t>
            </a:r>
          </a:p>
          <a:p>
            <a:pPr lvl="0">
              <a:buClr>
                <a:srgbClr val="000000"/>
              </a:buClr>
              <a:buSzPct val="100000"/>
              <a:buFont typeface="Lucida Grande" pitchFamily="50"/>
              <a:buChar char="•"/>
            </a:pPr>
            <a:endParaRPr lang="en-GB">
              <a:latin typeface="Arial" pitchFamily="2"/>
              <a:cs typeface="Arial" pitchFamily="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0C0B1E-9F28-4E82-BC86-EFAF887BA03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i-FI" sz="3200">
                <a:latin typeface="Arial" pitchFamily="34"/>
              </a:rPr>
              <a:t>INFINITIIVI VAI -ING?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AE2F819-55E2-44F7-8CF7-CF3D8503706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Clr>
                <a:srgbClr val="000000"/>
              </a:buClr>
              <a:buSzPct val="100000"/>
              <a:buFont typeface="Lucida Grande" pitchFamily="50"/>
              <a:buChar char="•"/>
            </a:pPr>
            <a:r>
              <a:rPr lang="en-GB">
                <a:latin typeface="Arial" pitchFamily="2"/>
                <a:cs typeface="Arial" pitchFamily="2"/>
              </a:rPr>
              <a:t>Merkitys muuttuu mm. aistihavaintoverbeillä (see, hear, feel, watch...)</a:t>
            </a:r>
          </a:p>
          <a:p>
            <a:pPr lvl="0">
              <a:buClr>
                <a:srgbClr val="000000"/>
              </a:buClr>
              <a:buSzPct val="100000"/>
              <a:buFont typeface="Lucida Grande" pitchFamily="50"/>
              <a:buChar char="•"/>
            </a:pPr>
            <a:endParaRPr lang="en-GB">
              <a:latin typeface="Arial" pitchFamily="2"/>
              <a:cs typeface="Arial" pitchFamily="2"/>
            </a:endParaRPr>
          </a:p>
          <a:p>
            <a:pPr lvl="0">
              <a:buClr>
                <a:srgbClr val="000000"/>
              </a:buClr>
              <a:buSzPct val="100000"/>
              <a:buFont typeface="Lucida Grande" pitchFamily="50"/>
              <a:buChar char="•"/>
            </a:pPr>
            <a:r>
              <a:rPr lang="en-GB">
                <a:latin typeface="Arial" pitchFamily="2"/>
                <a:cs typeface="Arial" pitchFamily="2"/>
              </a:rPr>
              <a:t>esim. I saw him take the money.</a:t>
            </a:r>
          </a:p>
          <a:p>
            <a:pPr lvl="0">
              <a:buClr>
                <a:srgbClr val="000000"/>
              </a:buClr>
              <a:buSzPct val="100000"/>
              <a:buFont typeface="Lucida Grande" pitchFamily="50"/>
              <a:buChar char="•"/>
            </a:pPr>
            <a:r>
              <a:rPr lang="en-GB">
                <a:latin typeface="Arial" pitchFamily="2"/>
                <a:cs typeface="Arial" pitchFamily="2"/>
              </a:rPr>
              <a:t>          Näin hänen ottavan rahat.</a:t>
            </a:r>
          </a:p>
          <a:p>
            <a:pPr lvl="0">
              <a:buClr>
                <a:srgbClr val="000000"/>
              </a:buClr>
              <a:buSzPct val="100000"/>
              <a:buFont typeface="Lucida Grande" pitchFamily="50"/>
              <a:buChar char="•"/>
            </a:pPr>
            <a:endParaRPr lang="en-GB">
              <a:latin typeface="Arial" pitchFamily="2"/>
              <a:cs typeface="Arial" pitchFamily="2"/>
            </a:endParaRPr>
          </a:p>
          <a:p>
            <a:pPr lvl="0">
              <a:buClr>
                <a:srgbClr val="000000"/>
              </a:buClr>
              <a:buSzPct val="100000"/>
              <a:buFont typeface="Lucida Grande" pitchFamily="50"/>
              <a:buChar char="•"/>
            </a:pPr>
            <a:r>
              <a:rPr lang="en-GB">
                <a:latin typeface="Arial" pitchFamily="2"/>
                <a:cs typeface="Arial" pitchFamily="2"/>
              </a:rPr>
              <a:t>           I saw him taking the money.</a:t>
            </a:r>
          </a:p>
          <a:p>
            <a:pPr lvl="0">
              <a:buClr>
                <a:srgbClr val="000000"/>
              </a:buClr>
              <a:buSzPct val="100000"/>
              <a:buFont typeface="Lucida Grande" pitchFamily="50"/>
              <a:buChar char="•"/>
            </a:pPr>
            <a:r>
              <a:rPr lang="en-GB">
                <a:latin typeface="Arial" pitchFamily="2"/>
                <a:cs typeface="Arial" pitchFamily="2"/>
              </a:rPr>
              <a:t>           Näin hänet ottamassa rahoja (ing-muoto: tekeminen</a:t>
            </a:r>
          </a:p>
          <a:p>
            <a:pPr lvl="0">
              <a:buClr>
                <a:srgbClr val="000000"/>
              </a:buClr>
              <a:buSzPct val="100000"/>
              <a:buFont typeface="Lucida Grande" pitchFamily="50"/>
              <a:buChar char="•"/>
            </a:pPr>
            <a:r>
              <a:rPr lang="en-GB">
                <a:latin typeface="Arial" pitchFamily="2"/>
                <a:cs typeface="Arial" pitchFamily="2"/>
              </a:rPr>
              <a:t>            on vielä kesken)</a:t>
            </a:r>
          </a:p>
          <a:p>
            <a:pPr lvl="0">
              <a:buClr>
                <a:srgbClr val="000000"/>
              </a:buClr>
              <a:buSzPct val="100000"/>
              <a:buFont typeface="Lucida Grande" pitchFamily="50"/>
              <a:buChar char="•"/>
            </a:pPr>
            <a:endParaRPr lang="en-GB">
              <a:latin typeface="Arial" pitchFamily="2"/>
              <a:cs typeface="Arial" pitchFamily="2"/>
            </a:endParaRPr>
          </a:p>
          <a:p>
            <a:pPr lvl="0">
              <a:buClr>
                <a:srgbClr val="000000"/>
              </a:buClr>
              <a:buSzPct val="100000"/>
              <a:buFont typeface="Lucida Grande" pitchFamily="50"/>
              <a:buChar char="•"/>
            </a:pPr>
            <a:r>
              <a:rPr lang="en-GB">
                <a:latin typeface="Arial" pitchFamily="2"/>
                <a:cs typeface="Arial" pitchFamily="2"/>
              </a:rPr>
              <a:t> </a:t>
            </a:r>
          </a:p>
          <a:p>
            <a:pPr lvl="0">
              <a:buClr>
                <a:srgbClr val="000000"/>
              </a:buClr>
              <a:buSzPct val="100000"/>
              <a:buFont typeface="Lucida Grande" pitchFamily="50"/>
              <a:buChar char="•"/>
            </a:pPr>
            <a:endParaRPr lang="en-GB">
              <a:latin typeface="Arial" pitchFamily="2"/>
              <a:cs typeface="Arial" pitchFamily="2"/>
            </a:endParaRPr>
          </a:p>
          <a:p>
            <a:pPr lvl="0">
              <a:buClr>
                <a:srgbClr val="000000"/>
              </a:buClr>
              <a:buSzPct val="100000"/>
              <a:buFont typeface="Lucida Grande" pitchFamily="50"/>
              <a:buChar char="•"/>
            </a:pPr>
            <a:endParaRPr lang="en-GB">
              <a:latin typeface="Arial" pitchFamily="2"/>
              <a:cs typeface="Arial" pitchFamily="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796876F-FF39-4AE6-B26F-4C5BB937F86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11280" y="836640"/>
            <a:ext cx="7772400" cy="4968720"/>
          </a:xfrm>
        </p:spPr>
        <p:txBody>
          <a:bodyPr wrap="square" lIns="91440" tIns="45720" rIns="91440" bIns="45720"/>
          <a:lstStyle/>
          <a:p>
            <a:pPr marL="342720" lvl="0" indent="-342720">
              <a:lnSpc>
                <a:spcPct val="80000"/>
              </a:lnSpc>
              <a:spcBef>
                <a:spcPts val="298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fi-FI" sz="1200">
                <a:latin typeface="Arial" pitchFamily="2"/>
                <a:cs typeface="Arial" pitchFamily="2"/>
              </a:rPr>
              <a:t>Otavan asiakaspalvelu</a:t>
            </a:r>
          </a:p>
          <a:p>
            <a:pPr marL="342720" lvl="0" indent="-342720">
              <a:lnSpc>
                <a:spcPct val="80000"/>
              </a:lnSpc>
              <a:spcBef>
                <a:spcPts val="298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fi-FI" sz="1200">
                <a:latin typeface="Arial" pitchFamily="2"/>
                <a:cs typeface="Arial" pitchFamily="2"/>
              </a:rPr>
              <a:t>Puh. 0800 17117</a:t>
            </a:r>
          </a:p>
          <a:p>
            <a:pPr marL="342720" lvl="0" indent="-342720">
              <a:lnSpc>
                <a:spcPct val="80000"/>
              </a:lnSpc>
              <a:spcBef>
                <a:spcPts val="298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fi-FI" sz="1200">
                <a:latin typeface="Arial" pitchFamily="2"/>
                <a:cs typeface="Arial" pitchFamily="2"/>
              </a:rPr>
              <a:t>asiakaspalvelu@otava.fi</a:t>
            </a:r>
          </a:p>
          <a:p>
            <a:pPr marL="342720" lvl="0" indent="-342720">
              <a:lnSpc>
                <a:spcPct val="80000"/>
              </a:lnSpc>
              <a:spcBef>
                <a:spcPts val="298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endParaRPr lang="fi-FI" sz="1200">
              <a:latin typeface="Arial" pitchFamily="2"/>
              <a:cs typeface="Arial" pitchFamily="2"/>
            </a:endParaRPr>
          </a:p>
          <a:p>
            <a:pPr marL="342720" lvl="0" indent="-342720">
              <a:lnSpc>
                <a:spcPct val="80000"/>
              </a:lnSpc>
              <a:spcBef>
                <a:spcPts val="298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fi-FI" sz="1200">
                <a:latin typeface="Arial" pitchFamily="2"/>
                <a:cs typeface="Arial" pitchFamily="2"/>
              </a:rPr>
              <a:t>Tilaukset</a:t>
            </a:r>
          </a:p>
          <a:p>
            <a:pPr marL="342720" lvl="0" indent="-342720">
              <a:lnSpc>
                <a:spcPct val="80000"/>
              </a:lnSpc>
              <a:spcBef>
                <a:spcPts val="298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fi-FI" sz="1200">
                <a:latin typeface="Arial" pitchFamily="2"/>
                <a:cs typeface="Arial" pitchFamily="2"/>
              </a:rPr>
              <a:t>Kirjavälitys Oy</a:t>
            </a:r>
          </a:p>
          <a:p>
            <a:pPr marL="342720" lvl="0" indent="-342720">
              <a:lnSpc>
                <a:spcPct val="80000"/>
              </a:lnSpc>
              <a:spcBef>
                <a:spcPts val="298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fi-FI" sz="1200">
                <a:latin typeface="Arial" pitchFamily="2"/>
                <a:cs typeface="Arial" pitchFamily="2"/>
              </a:rPr>
              <a:t>Puh. 010 345 1520</a:t>
            </a:r>
          </a:p>
          <a:p>
            <a:pPr marL="342720" lvl="0" indent="-342720">
              <a:lnSpc>
                <a:spcPct val="80000"/>
              </a:lnSpc>
              <a:spcBef>
                <a:spcPts val="298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fi-FI" sz="1200">
                <a:latin typeface="Arial" pitchFamily="2"/>
                <a:cs typeface="Arial" pitchFamily="2"/>
              </a:rPr>
              <a:t>Faksi 010 345 1454</a:t>
            </a:r>
          </a:p>
          <a:p>
            <a:pPr marL="342720" lvl="0" indent="-342720">
              <a:lnSpc>
                <a:spcPct val="80000"/>
              </a:lnSpc>
              <a:spcBef>
                <a:spcPts val="298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fi-FI" sz="1200">
                <a:latin typeface="Arial" pitchFamily="2"/>
                <a:cs typeface="Arial" pitchFamily="2"/>
              </a:rPr>
              <a:t>kvtilaus@kirjavalitys.fi</a:t>
            </a:r>
          </a:p>
          <a:p>
            <a:pPr marL="342720" lvl="0" indent="-342720">
              <a:lnSpc>
                <a:spcPct val="80000"/>
              </a:lnSpc>
              <a:spcBef>
                <a:spcPts val="298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endParaRPr lang="fi-FI" sz="1200">
              <a:latin typeface="Arial" pitchFamily="2"/>
              <a:cs typeface="Arial" pitchFamily="2"/>
            </a:endParaRPr>
          </a:p>
          <a:p>
            <a:pPr marL="342720" lvl="0" indent="-342720">
              <a:lnSpc>
                <a:spcPct val="80000"/>
              </a:lnSpc>
              <a:spcBef>
                <a:spcPts val="298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fi-FI" sz="1200">
                <a:latin typeface="Arial" pitchFamily="2"/>
                <a:cs typeface="Arial" pitchFamily="2"/>
              </a:rPr>
              <a:t>Käyttöehdot</a:t>
            </a:r>
          </a:p>
          <a:p>
            <a:pPr marL="342720" lvl="0" indent="-342720">
              <a:lnSpc>
                <a:spcPct val="80000"/>
              </a:lnSpc>
              <a:spcBef>
                <a:spcPts val="298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fi-FI" sz="1200">
                <a:latin typeface="Arial" pitchFamily="2"/>
                <a:cs typeface="Arial" pitchFamily="2"/>
              </a:rPr>
              <a:t>Tämä aineisto on suojattu tekijänoikeuslailla (404/1961).</a:t>
            </a:r>
          </a:p>
          <a:p>
            <a:pPr marL="342720" lvl="0" indent="-342720">
              <a:lnSpc>
                <a:spcPct val="80000"/>
              </a:lnSpc>
              <a:spcBef>
                <a:spcPts val="298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fi-FI" sz="1200">
                <a:latin typeface="Arial" pitchFamily="2"/>
                <a:cs typeface="Arial" pitchFamily="2"/>
              </a:rPr>
              <a:t>Aineistoa saadaan käyttää luokkaopetustilanteessa sekä</a:t>
            </a:r>
          </a:p>
          <a:p>
            <a:pPr marL="342720" lvl="0" indent="-342720">
              <a:lnSpc>
                <a:spcPct val="80000"/>
              </a:lnSpc>
              <a:spcBef>
                <a:spcPts val="298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fi-FI" sz="1200">
                <a:latin typeface="Arial" pitchFamily="2"/>
                <a:cs typeface="Arial" pitchFamily="2"/>
              </a:rPr>
              <a:t>oppituntien valmistelussa. Aineistoa saadaan muunnella,</a:t>
            </a:r>
          </a:p>
          <a:p>
            <a:pPr marL="342720" lvl="0" indent="-342720">
              <a:lnSpc>
                <a:spcPct val="80000"/>
              </a:lnSpc>
              <a:spcBef>
                <a:spcPts val="298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fi-FI" sz="1200">
                <a:latin typeface="Arial" pitchFamily="2"/>
                <a:cs typeface="Arial" pitchFamily="2"/>
              </a:rPr>
              <a:t>mutta aineiston tai sen osien luovuttaminen eteenpäin tai</a:t>
            </a:r>
          </a:p>
          <a:p>
            <a:pPr marL="342720" lvl="0" indent="-342720">
              <a:lnSpc>
                <a:spcPct val="80000"/>
              </a:lnSpc>
              <a:spcBef>
                <a:spcPts val="298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fi-FI" sz="1200">
                <a:latin typeface="Arial" pitchFamily="2"/>
                <a:cs typeface="Arial" pitchFamily="2"/>
              </a:rPr>
              <a:t>kopioiminen kaupallisiin tarkoituksiin on kiellettyä.</a:t>
            </a:r>
          </a:p>
          <a:p>
            <a:pPr marL="342720" lvl="0" indent="-342720">
              <a:lnSpc>
                <a:spcPct val="80000"/>
              </a:lnSpc>
              <a:spcBef>
                <a:spcPts val="298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endParaRPr lang="fi-FI" sz="1200">
              <a:latin typeface="Arial" pitchFamily="2"/>
              <a:cs typeface="Arial" pitchFamily="2"/>
            </a:endParaRPr>
          </a:p>
          <a:p>
            <a:pPr marL="342720" lvl="0" indent="-342720">
              <a:lnSpc>
                <a:spcPct val="80000"/>
              </a:lnSpc>
              <a:spcBef>
                <a:spcPts val="298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fi-FI" sz="1200">
                <a:latin typeface="Arial" pitchFamily="2"/>
                <a:cs typeface="Arial" pitchFamily="2"/>
              </a:rPr>
              <a:t>Tarkastusoikeus</a:t>
            </a:r>
          </a:p>
          <a:p>
            <a:pPr marL="342720" lvl="0" indent="-342720">
              <a:lnSpc>
                <a:spcPct val="80000"/>
              </a:lnSpc>
              <a:spcBef>
                <a:spcPts val="298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fi-FI" sz="1200">
                <a:latin typeface="Arial" pitchFamily="2"/>
                <a:cs typeface="Arial" pitchFamily="2"/>
              </a:rPr>
              <a:t>Käyttöehtojen noudattamista valvoo Kopiosto ry.</a:t>
            </a:r>
          </a:p>
          <a:p>
            <a:pPr marL="342720" lvl="0" indent="-342720">
              <a:lnSpc>
                <a:spcPct val="80000"/>
              </a:lnSpc>
              <a:spcBef>
                <a:spcPts val="298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fi-FI" sz="1200">
                <a:latin typeface="Arial" pitchFamily="2"/>
                <a:cs typeface="Arial" pitchFamily="2"/>
              </a:rPr>
              <a:t>Tarkastusajankohta sovitaan erikseen yhteistyössä</a:t>
            </a:r>
          </a:p>
          <a:p>
            <a:pPr marL="342720" lvl="0" indent="-342720">
              <a:lnSpc>
                <a:spcPct val="80000"/>
              </a:lnSpc>
              <a:spcBef>
                <a:spcPts val="298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fi-FI" sz="1200">
                <a:latin typeface="Arial" pitchFamily="2"/>
                <a:cs typeface="Arial" pitchFamily="2"/>
              </a:rPr>
              <a:t>käyttöoikeuden haltijan kanssa. Lisätietoja luvista ja</a:t>
            </a:r>
          </a:p>
          <a:p>
            <a:pPr marL="342720" lvl="0" indent="-342720">
              <a:lnSpc>
                <a:spcPct val="80000"/>
              </a:lnSpc>
              <a:spcBef>
                <a:spcPts val="298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fi-FI" sz="1200">
                <a:latin typeface="Arial" pitchFamily="2"/>
                <a:cs typeface="Arial" pitchFamily="2"/>
              </a:rPr>
              <a:t>niiden sisällöstä antaa Kopiosto ry, </a:t>
            </a:r>
            <a:r>
              <a:rPr lang="fi-FI" sz="1200" u="sng">
                <a:solidFill>
                  <a:srgbClr val="009999"/>
                </a:solidFill>
                <a:latin typeface="Arial" pitchFamily="2"/>
                <a:cs typeface="Arial" pitchFamily="2"/>
                <a:hlinkClick r:id="rId3"/>
              </a:rPr>
              <a:t>www.kopiosto.fi/</a:t>
            </a:r>
            <a:r>
              <a:rPr lang="fi-FI" sz="1200">
                <a:latin typeface="Arial" pitchFamily="2"/>
                <a:cs typeface="Arial" pitchFamily="2"/>
              </a:rPr>
              <a:t>.</a:t>
            </a:r>
          </a:p>
          <a:p>
            <a:pPr marL="342720" lvl="0" indent="-342720">
              <a:lnSpc>
                <a:spcPct val="80000"/>
              </a:lnSpc>
              <a:spcBef>
                <a:spcPts val="298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endParaRPr lang="fi-FI" sz="1200">
              <a:latin typeface="Arial" pitchFamily="2"/>
              <a:cs typeface="Arial" pitchFamily="2"/>
            </a:endParaRPr>
          </a:p>
          <a:p>
            <a:pPr marL="342720" lvl="0" indent="-342720">
              <a:lnSpc>
                <a:spcPct val="80000"/>
              </a:lnSpc>
              <a:spcBef>
                <a:spcPts val="298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fi-FI" sz="1200">
                <a:latin typeface="Arial" pitchFamily="2"/>
                <a:cs typeface="Arial" pitchFamily="2"/>
              </a:rPr>
              <a:t>KLK 89.5</a:t>
            </a:r>
          </a:p>
          <a:p>
            <a:pPr marL="342720" lvl="0" indent="-342720">
              <a:lnSpc>
                <a:spcPct val="80000"/>
              </a:lnSpc>
              <a:spcBef>
                <a:spcPts val="298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fi-FI" sz="1200">
                <a:latin typeface="Arial" pitchFamily="2"/>
                <a:cs typeface="Arial" pitchFamily="2"/>
              </a:rPr>
              <a:t>Tno 03N3</a:t>
            </a:r>
          </a:p>
          <a:p>
            <a:pPr marL="342720" lvl="0" indent="-342720">
              <a:lnSpc>
                <a:spcPct val="80000"/>
              </a:lnSpc>
              <a:spcBef>
                <a:spcPts val="298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fi-FI" sz="1200">
                <a:latin typeface="Arial" pitchFamily="2"/>
                <a:cs typeface="Arial" pitchFamily="2"/>
              </a:rPr>
              <a:t>ISBN 978-951-1-23953-6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68820C-62BD-4931-A4C6-44BE884B9E9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i-FI" sz="3200">
                <a:latin typeface="Arial" pitchFamily="34"/>
              </a:rPr>
              <a:t>INFINITIIVI VAI -ING?</a:t>
            </a:r>
            <a:br>
              <a:rPr lang="fi-FI" sz="3200">
                <a:latin typeface="Arial" pitchFamily="34"/>
              </a:rPr>
            </a:br>
            <a:endParaRPr lang="fi-FI" sz="3200">
              <a:latin typeface="Arial" pitchFamily="34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C550624-8636-4166-BE5D-C204762824D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5798" y="1174045"/>
            <a:ext cx="8458202" cy="4854222"/>
          </a:xfrm>
        </p:spPr>
        <p:txBody>
          <a:bodyPr/>
          <a:lstStyle/>
          <a:p>
            <a:pPr lvl="0">
              <a:buClr>
                <a:srgbClr val="000000"/>
              </a:buClr>
              <a:buSzPct val="100000"/>
              <a:buFont typeface="Lucida Grande" pitchFamily="50"/>
              <a:buChar char="•"/>
            </a:pPr>
            <a:r>
              <a:rPr lang="en-GB" dirty="0" err="1">
                <a:latin typeface="Arial" pitchFamily="2"/>
                <a:cs typeface="Arial" pitchFamily="2"/>
              </a:rPr>
              <a:t>Myös</a:t>
            </a:r>
            <a:r>
              <a:rPr lang="en-GB" dirty="0">
                <a:latin typeface="Arial" pitchFamily="2"/>
                <a:cs typeface="Arial" pitchFamily="2"/>
              </a:rPr>
              <a:t> </a:t>
            </a:r>
            <a:r>
              <a:rPr lang="en-GB" dirty="0" err="1">
                <a:latin typeface="Arial" pitchFamily="2"/>
                <a:cs typeface="Arial" pitchFamily="2"/>
              </a:rPr>
              <a:t>seuraavilla</a:t>
            </a:r>
            <a:r>
              <a:rPr lang="en-GB" dirty="0">
                <a:latin typeface="Arial" pitchFamily="2"/>
                <a:cs typeface="Arial" pitchFamily="2"/>
              </a:rPr>
              <a:t> </a:t>
            </a:r>
            <a:r>
              <a:rPr lang="en-GB" dirty="0" err="1">
                <a:latin typeface="Arial" pitchFamily="2"/>
                <a:cs typeface="Arial" pitchFamily="2"/>
              </a:rPr>
              <a:t>verbeillä</a:t>
            </a:r>
            <a:r>
              <a:rPr lang="en-GB" dirty="0">
                <a:latin typeface="Arial" pitchFamily="2"/>
                <a:cs typeface="Arial" pitchFamily="2"/>
              </a:rPr>
              <a:t> </a:t>
            </a:r>
            <a:r>
              <a:rPr lang="en-GB" u="sng" dirty="0" err="1">
                <a:latin typeface="Arial" pitchFamily="2"/>
                <a:cs typeface="Arial" pitchFamily="2"/>
              </a:rPr>
              <a:t>merkitys</a:t>
            </a:r>
            <a:r>
              <a:rPr lang="en-GB" u="sng" dirty="0">
                <a:latin typeface="Arial" pitchFamily="2"/>
                <a:cs typeface="Arial" pitchFamily="2"/>
              </a:rPr>
              <a:t> </a:t>
            </a:r>
            <a:r>
              <a:rPr lang="en-GB" u="sng" dirty="0" err="1">
                <a:latin typeface="Arial" pitchFamily="2"/>
                <a:cs typeface="Arial" pitchFamily="2"/>
              </a:rPr>
              <a:t>muuttuu</a:t>
            </a:r>
            <a:r>
              <a:rPr lang="en-GB" dirty="0">
                <a:latin typeface="Arial" pitchFamily="2"/>
                <a:cs typeface="Arial" pitchFamily="2"/>
              </a:rPr>
              <a:t> </a:t>
            </a:r>
            <a:r>
              <a:rPr lang="en-GB" dirty="0" err="1">
                <a:latin typeface="Arial" pitchFamily="2"/>
                <a:cs typeface="Arial" pitchFamily="2"/>
              </a:rPr>
              <a:t>sen</a:t>
            </a:r>
            <a:r>
              <a:rPr lang="en-GB" dirty="0">
                <a:latin typeface="Arial" pitchFamily="2"/>
                <a:cs typeface="Arial" pitchFamily="2"/>
              </a:rPr>
              <a:t> </a:t>
            </a:r>
            <a:r>
              <a:rPr lang="en-GB" dirty="0" err="1">
                <a:latin typeface="Arial" pitchFamily="2"/>
                <a:cs typeface="Arial" pitchFamily="2"/>
              </a:rPr>
              <a:t>mukaan</a:t>
            </a:r>
            <a:r>
              <a:rPr lang="en-GB" dirty="0">
                <a:latin typeface="Arial" pitchFamily="2"/>
                <a:cs typeface="Arial" pitchFamily="2"/>
              </a:rPr>
              <a:t> </a:t>
            </a:r>
            <a:r>
              <a:rPr lang="en-GB" dirty="0" err="1">
                <a:latin typeface="Arial" pitchFamily="2"/>
                <a:cs typeface="Arial" pitchFamily="2"/>
              </a:rPr>
              <a:t>jatkatko</a:t>
            </a:r>
            <a:r>
              <a:rPr lang="en-GB" dirty="0">
                <a:latin typeface="Arial" pitchFamily="2"/>
                <a:cs typeface="Arial" pitchFamily="2"/>
              </a:rPr>
              <a:t> </a:t>
            </a:r>
            <a:r>
              <a:rPr lang="en-GB" dirty="0" err="1">
                <a:latin typeface="Arial" pitchFamily="2"/>
                <a:cs typeface="Arial" pitchFamily="2"/>
              </a:rPr>
              <a:t>infinitiivillä</a:t>
            </a:r>
            <a:r>
              <a:rPr lang="en-GB" dirty="0">
                <a:latin typeface="Arial" pitchFamily="2"/>
                <a:cs typeface="Arial" pitchFamily="2"/>
              </a:rPr>
              <a:t> </a:t>
            </a:r>
            <a:r>
              <a:rPr lang="en-GB" dirty="0" err="1">
                <a:latin typeface="Arial" pitchFamily="2"/>
                <a:cs typeface="Arial" pitchFamily="2"/>
              </a:rPr>
              <a:t>vai</a:t>
            </a:r>
            <a:r>
              <a:rPr lang="en-GB" dirty="0">
                <a:latin typeface="Arial" pitchFamily="2"/>
                <a:cs typeface="Arial" pitchFamily="2"/>
              </a:rPr>
              <a:t> -</a:t>
            </a:r>
            <a:r>
              <a:rPr lang="en-GB" dirty="0" err="1">
                <a:latin typeface="Arial" pitchFamily="2"/>
                <a:cs typeface="Arial" pitchFamily="2"/>
              </a:rPr>
              <a:t>ing</a:t>
            </a:r>
            <a:r>
              <a:rPr lang="en-GB" dirty="0">
                <a:latin typeface="Arial" pitchFamily="2"/>
                <a:cs typeface="Arial" pitchFamily="2"/>
              </a:rPr>
              <a:t> </a:t>
            </a:r>
            <a:r>
              <a:rPr lang="en-GB" dirty="0" err="1">
                <a:latin typeface="Arial" pitchFamily="2"/>
                <a:cs typeface="Arial" pitchFamily="2"/>
              </a:rPr>
              <a:t>muodolla</a:t>
            </a:r>
            <a:r>
              <a:rPr lang="en-GB" dirty="0">
                <a:latin typeface="Arial" pitchFamily="2"/>
                <a:cs typeface="Arial" pitchFamily="2"/>
              </a:rPr>
              <a:t>:</a:t>
            </a:r>
          </a:p>
          <a:p>
            <a:pPr lvl="0">
              <a:buClr>
                <a:srgbClr val="000000"/>
              </a:buClr>
              <a:buSzPct val="100000"/>
              <a:buFont typeface="Lucida Grande" pitchFamily="50"/>
              <a:buChar char="•"/>
            </a:pPr>
            <a:endParaRPr lang="en-GB" dirty="0">
              <a:latin typeface="Arial" pitchFamily="2"/>
              <a:cs typeface="Arial" pitchFamily="2"/>
            </a:endParaRPr>
          </a:p>
          <a:p>
            <a:pPr lvl="0">
              <a:buClr>
                <a:srgbClr val="000000"/>
              </a:buClr>
              <a:buSzPct val="100000"/>
              <a:buFont typeface="Lucida Grande" pitchFamily="50"/>
              <a:buChar char="•"/>
            </a:pPr>
            <a:r>
              <a:rPr lang="en-GB" dirty="0">
                <a:latin typeface="Arial" pitchFamily="2"/>
                <a:cs typeface="Arial" pitchFamily="2"/>
              </a:rPr>
              <a:t>Forget to do	forget doing			</a:t>
            </a:r>
          </a:p>
          <a:p>
            <a:pPr lvl="0">
              <a:buClr>
                <a:srgbClr val="000000"/>
              </a:buClr>
              <a:buSzPct val="100000"/>
              <a:buFont typeface="Lucida Grande" pitchFamily="50"/>
              <a:buChar char="•"/>
            </a:pPr>
            <a:r>
              <a:rPr lang="en-GB" dirty="0" err="1">
                <a:latin typeface="Arial" pitchFamily="2"/>
                <a:cs typeface="Arial" pitchFamily="2"/>
              </a:rPr>
              <a:t>unohtaa</a:t>
            </a:r>
            <a:r>
              <a:rPr lang="en-GB" dirty="0">
                <a:latin typeface="Arial" pitchFamily="2"/>
                <a:cs typeface="Arial" pitchFamily="2"/>
              </a:rPr>
              <a:t> </a:t>
            </a:r>
            <a:r>
              <a:rPr lang="en-GB" dirty="0" err="1">
                <a:latin typeface="Arial" pitchFamily="2"/>
                <a:cs typeface="Arial" pitchFamily="2"/>
              </a:rPr>
              <a:t>tehdä</a:t>
            </a:r>
            <a:r>
              <a:rPr lang="en-GB" dirty="0">
                <a:latin typeface="Arial" pitchFamily="2"/>
                <a:cs typeface="Arial" pitchFamily="2"/>
              </a:rPr>
              <a:t>	 </a:t>
            </a:r>
            <a:r>
              <a:rPr lang="en-GB" dirty="0" err="1">
                <a:latin typeface="Arial" pitchFamily="2"/>
                <a:cs typeface="Arial" pitchFamily="2"/>
              </a:rPr>
              <a:t>unohtaa</a:t>
            </a:r>
            <a:r>
              <a:rPr lang="en-GB" dirty="0">
                <a:latin typeface="Arial" pitchFamily="2"/>
                <a:cs typeface="Arial" pitchFamily="2"/>
              </a:rPr>
              <a:t> </a:t>
            </a:r>
            <a:r>
              <a:rPr lang="en-GB" dirty="0" err="1">
                <a:latin typeface="Arial" pitchFamily="2"/>
                <a:cs typeface="Arial" pitchFamily="2"/>
              </a:rPr>
              <a:t>tehneensä</a:t>
            </a:r>
            <a:endParaRPr lang="en-GB" dirty="0">
              <a:latin typeface="Arial" pitchFamily="2"/>
              <a:cs typeface="Arial" pitchFamily="2"/>
            </a:endParaRPr>
          </a:p>
          <a:p>
            <a:pPr lvl="0">
              <a:buClr>
                <a:srgbClr val="000000"/>
              </a:buClr>
              <a:buSzPct val="100000"/>
              <a:buFont typeface="Lucida Grande" pitchFamily="50"/>
              <a:buChar char="•"/>
            </a:pPr>
            <a:endParaRPr lang="en-GB" dirty="0">
              <a:latin typeface="Arial" pitchFamily="2"/>
              <a:cs typeface="Arial" pitchFamily="2"/>
            </a:endParaRPr>
          </a:p>
          <a:p>
            <a:pPr lvl="0">
              <a:buClr>
                <a:srgbClr val="000000"/>
              </a:buClr>
              <a:buSzPct val="100000"/>
              <a:buFont typeface="Lucida Grande" pitchFamily="50"/>
              <a:buChar char="•"/>
            </a:pPr>
            <a:r>
              <a:rPr lang="en-GB" dirty="0">
                <a:latin typeface="Arial" pitchFamily="2"/>
                <a:cs typeface="Arial" pitchFamily="2"/>
              </a:rPr>
              <a:t>Go on to do	go on doing			                        </a:t>
            </a:r>
          </a:p>
          <a:p>
            <a:pPr lvl="0">
              <a:buClr>
                <a:srgbClr val="000000"/>
              </a:buClr>
              <a:buSzPct val="100000"/>
              <a:buFont typeface="Lucida Grande" pitchFamily="50"/>
              <a:buChar char="•"/>
            </a:pPr>
            <a:r>
              <a:rPr lang="en-GB" dirty="0" err="1">
                <a:latin typeface="Arial" pitchFamily="2"/>
                <a:cs typeface="Arial" pitchFamily="2"/>
              </a:rPr>
              <a:t>siirtyä</a:t>
            </a:r>
            <a:r>
              <a:rPr lang="en-GB" dirty="0">
                <a:latin typeface="Arial" pitchFamily="2"/>
                <a:cs typeface="Arial" pitchFamily="2"/>
              </a:rPr>
              <a:t> </a:t>
            </a:r>
            <a:r>
              <a:rPr lang="en-GB" dirty="0" err="1">
                <a:latin typeface="Arial" pitchFamily="2"/>
                <a:cs typeface="Arial" pitchFamily="2"/>
              </a:rPr>
              <a:t>seur</a:t>
            </a:r>
            <a:r>
              <a:rPr lang="en-GB" dirty="0">
                <a:latin typeface="Arial" pitchFamily="2"/>
                <a:cs typeface="Arial" pitchFamily="2"/>
              </a:rPr>
              <a:t>.	</a:t>
            </a:r>
            <a:r>
              <a:rPr lang="en-GB" dirty="0" err="1">
                <a:latin typeface="Arial" pitchFamily="2"/>
                <a:cs typeface="Arial" pitchFamily="2"/>
              </a:rPr>
              <a:t>jatkaa</a:t>
            </a:r>
            <a:r>
              <a:rPr lang="en-GB" dirty="0">
                <a:latin typeface="Arial" pitchFamily="2"/>
                <a:cs typeface="Arial" pitchFamily="2"/>
              </a:rPr>
              <a:t> </a:t>
            </a:r>
            <a:r>
              <a:rPr lang="en-GB" dirty="0" err="1">
                <a:latin typeface="Arial" pitchFamily="2"/>
                <a:cs typeface="Arial" pitchFamily="2"/>
              </a:rPr>
              <a:t>tekemistä</a:t>
            </a:r>
            <a:r>
              <a:rPr lang="en-GB" dirty="0">
                <a:latin typeface="Arial" pitchFamily="2"/>
                <a:cs typeface="Arial" pitchFamily="2"/>
              </a:rPr>
              <a:t> </a:t>
            </a:r>
            <a:r>
              <a:rPr lang="en-GB" dirty="0" err="1">
                <a:latin typeface="Arial" pitchFamily="2"/>
                <a:cs typeface="Arial" pitchFamily="2"/>
              </a:rPr>
              <a:t>asiaan</a:t>
            </a:r>
            <a:r>
              <a:rPr lang="en-GB" dirty="0">
                <a:latin typeface="Arial" pitchFamily="2"/>
                <a:cs typeface="Arial" pitchFamily="2"/>
              </a:rPr>
              <a:t>												 		</a:t>
            </a:r>
          </a:p>
          <a:p>
            <a:pPr lvl="0">
              <a:buClr>
                <a:srgbClr val="000000"/>
              </a:buClr>
              <a:buSzPct val="100000"/>
              <a:buFont typeface="Lucida Grande" pitchFamily="50"/>
              <a:buChar char="•"/>
            </a:pPr>
            <a:r>
              <a:rPr lang="en-GB" dirty="0">
                <a:latin typeface="Arial" pitchFamily="2"/>
                <a:cs typeface="Arial" pitchFamily="2"/>
              </a:rPr>
              <a:t>Regret to do	             regret doing	 			</a:t>
            </a:r>
          </a:p>
          <a:p>
            <a:pPr lvl="0">
              <a:buClr>
                <a:srgbClr val="000000"/>
              </a:buClr>
              <a:buSzPct val="100000"/>
              <a:buFont typeface="Lucida Grande" pitchFamily="50"/>
              <a:buChar char="•"/>
            </a:pPr>
            <a:r>
              <a:rPr lang="en-GB" dirty="0" err="1">
                <a:latin typeface="Arial" pitchFamily="2"/>
                <a:cs typeface="Arial" pitchFamily="2"/>
              </a:rPr>
              <a:t>valitettavasti</a:t>
            </a:r>
            <a:r>
              <a:rPr lang="en-GB" dirty="0">
                <a:latin typeface="Arial" pitchFamily="2"/>
                <a:cs typeface="Arial" pitchFamily="2"/>
              </a:rPr>
              <a:t> </a:t>
            </a:r>
            <a:r>
              <a:rPr lang="en-GB" dirty="0" err="1">
                <a:latin typeface="Arial" pitchFamily="2"/>
                <a:cs typeface="Arial" pitchFamily="2"/>
              </a:rPr>
              <a:t>joutua</a:t>
            </a:r>
            <a:r>
              <a:rPr lang="en-GB" dirty="0">
                <a:latin typeface="Arial" pitchFamily="2"/>
                <a:cs typeface="Arial" pitchFamily="2"/>
              </a:rPr>
              <a:t>              </a:t>
            </a:r>
            <a:r>
              <a:rPr lang="en-GB" dirty="0" err="1">
                <a:latin typeface="Arial" pitchFamily="2"/>
                <a:cs typeface="Arial" pitchFamily="2"/>
              </a:rPr>
              <a:t>katua</a:t>
            </a:r>
            <a:r>
              <a:rPr lang="en-GB" dirty="0">
                <a:latin typeface="Arial" pitchFamily="2"/>
                <a:cs typeface="Arial" pitchFamily="2"/>
              </a:rPr>
              <a:t> </a:t>
            </a:r>
            <a:r>
              <a:rPr lang="en-GB" dirty="0" err="1">
                <a:latin typeface="Arial" pitchFamily="2"/>
                <a:cs typeface="Arial" pitchFamily="2"/>
              </a:rPr>
              <a:t>tehneensä</a:t>
            </a:r>
            <a:endParaRPr lang="en-GB" dirty="0">
              <a:latin typeface="Arial" pitchFamily="2"/>
              <a:cs typeface="Arial" pitchFamily="2"/>
            </a:endParaRPr>
          </a:p>
          <a:p>
            <a:pPr lvl="0">
              <a:buClr>
                <a:srgbClr val="000000"/>
              </a:buClr>
              <a:buSzPct val="100000"/>
            </a:pPr>
            <a:r>
              <a:rPr lang="en-GB" dirty="0" err="1">
                <a:latin typeface="Arial" pitchFamily="2"/>
                <a:cs typeface="Arial" pitchFamily="2"/>
              </a:rPr>
              <a:t>tekemään</a:t>
            </a:r>
            <a:endParaRPr lang="en-GB" dirty="0">
              <a:latin typeface="Arial" pitchFamily="2"/>
              <a:cs typeface="Arial" pitchFamily="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942AFBC-B922-4166-8021-FB41711354B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i-FI" sz="3200">
                <a:latin typeface="Arial" pitchFamily="34"/>
              </a:rPr>
              <a:t>INFINITIIVI VAI -ING?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34A6FA8-B560-4E58-86B6-6514D68CA4D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Clr>
                <a:srgbClr val="000000"/>
              </a:buClr>
              <a:buSzPct val="100000"/>
              <a:buFont typeface="Lucida Grande" pitchFamily="50"/>
              <a:buChar char="•"/>
            </a:pPr>
            <a:r>
              <a:rPr lang="en-GB" dirty="0">
                <a:latin typeface="Arial" pitchFamily="2"/>
                <a:cs typeface="Arial" pitchFamily="2"/>
              </a:rPr>
              <a:t>Remember to do		remember doing</a:t>
            </a:r>
          </a:p>
          <a:p>
            <a:pPr lvl="0">
              <a:buClr>
                <a:srgbClr val="000000"/>
              </a:buClr>
              <a:buSzPct val="100000"/>
              <a:buFont typeface="Lucida Grande" pitchFamily="50"/>
              <a:buChar char="•"/>
            </a:pPr>
            <a:r>
              <a:rPr lang="en-GB" dirty="0" err="1">
                <a:latin typeface="Arial" pitchFamily="2"/>
                <a:cs typeface="Arial" pitchFamily="2"/>
              </a:rPr>
              <a:t>muistaa</a:t>
            </a:r>
            <a:r>
              <a:rPr lang="en-GB" dirty="0">
                <a:latin typeface="Arial" pitchFamily="2"/>
                <a:cs typeface="Arial" pitchFamily="2"/>
              </a:rPr>
              <a:t> </a:t>
            </a:r>
            <a:r>
              <a:rPr lang="en-GB" dirty="0" err="1">
                <a:latin typeface="Arial" pitchFamily="2"/>
                <a:cs typeface="Arial" pitchFamily="2"/>
              </a:rPr>
              <a:t>tehdä</a:t>
            </a:r>
            <a:r>
              <a:rPr lang="en-GB" dirty="0">
                <a:latin typeface="Arial" pitchFamily="2"/>
                <a:cs typeface="Arial" pitchFamily="2"/>
              </a:rPr>
              <a:t>		</a:t>
            </a:r>
            <a:r>
              <a:rPr lang="en-GB" dirty="0" err="1">
                <a:latin typeface="Arial" pitchFamily="2"/>
                <a:cs typeface="Arial" pitchFamily="2"/>
              </a:rPr>
              <a:t>muistaa</a:t>
            </a:r>
            <a:r>
              <a:rPr lang="en-GB" dirty="0">
                <a:latin typeface="Arial" pitchFamily="2"/>
                <a:cs typeface="Arial" pitchFamily="2"/>
              </a:rPr>
              <a:t> </a:t>
            </a:r>
            <a:r>
              <a:rPr lang="en-GB" dirty="0" err="1">
                <a:latin typeface="Arial" pitchFamily="2"/>
                <a:cs typeface="Arial" pitchFamily="2"/>
              </a:rPr>
              <a:t>tehneensä</a:t>
            </a:r>
            <a:endParaRPr lang="en-GB" dirty="0">
              <a:latin typeface="Arial" pitchFamily="2"/>
              <a:cs typeface="Arial" pitchFamily="2"/>
            </a:endParaRPr>
          </a:p>
          <a:p>
            <a:pPr lvl="0">
              <a:buClr>
                <a:srgbClr val="000000"/>
              </a:buClr>
              <a:buSzPct val="100000"/>
              <a:buFont typeface="Lucida Grande" pitchFamily="50"/>
              <a:buChar char="•"/>
            </a:pPr>
            <a:endParaRPr lang="en-GB" dirty="0">
              <a:latin typeface="Arial" pitchFamily="2"/>
              <a:cs typeface="Arial" pitchFamily="2"/>
            </a:endParaRPr>
          </a:p>
          <a:p>
            <a:pPr lvl="0">
              <a:buClr>
                <a:srgbClr val="000000"/>
              </a:buClr>
              <a:buSzPct val="100000"/>
              <a:buFont typeface="Lucida Grande" pitchFamily="50"/>
              <a:buChar char="•"/>
            </a:pPr>
            <a:r>
              <a:rPr lang="en-GB" dirty="0">
                <a:latin typeface="Arial" pitchFamily="2"/>
                <a:cs typeface="Arial" pitchFamily="2"/>
              </a:rPr>
              <a:t>Stop to do			stop doing</a:t>
            </a:r>
          </a:p>
          <a:p>
            <a:pPr lvl="0">
              <a:buClr>
                <a:srgbClr val="000000"/>
              </a:buClr>
              <a:buSzPct val="100000"/>
              <a:buFont typeface="Lucida Grande" pitchFamily="50"/>
              <a:buChar char="•"/>
            </a:pPr>
            <a:r>
              <a:rPr lang="en-GB" dirty="0" err="1">
                <a:latin typeface="Arial" pitchFamily="2"/>
                <a:cs typeface="Arial" pitchFamily="2"/>
              </a:rPr>
              <a:t>pysähtyä</a:t>
            </a:r>
            <a:r>
              <a:rPr lang="en-GB" dirty="0">
                <a:latin typeface="Arial" pitchFamily="2"/>
                <a:cs typeface="Arial" pitchFamily="2"/>
              </a:rPr>
              <a:t> </a:t>
            </a:r>
            <a:r>
              <a:rPr lang="en-GB" dirty="0" err="1">
                <a:latin typeface="Arial" pitchFamily="2"/>
                <a:cs typeface="Arial" pitchFamily="2"/>
              </a:rPr>
              <a:t>tekemään</a:t>
            </a:r>
            <a:r>
              <a:rPr lang="en-GB" dirty="0">
                <a:latin typeface="Arial" pitchFamily="2"/>
                <a:cs typeface="Arial" pitchFamily="2"/>
              </a:rPr>
              <a:t>	</a:t>
            </a:r>
            <a:r>
              <a:rPr lang="en-GB" dirty="0" err="1">
                <a:latin typeface="Arial" pitchFamily="2"/>
                <a:cs typeface="Arial" pitchFamily="2"/>
              </a:rPr>
              <a:t>lakata</a:t>
            </a:r>
            <a:r>
              <a:rPr lang="en-GB" dirty="0">
                <a:latin typeface="Arial" pitchFamily="2"/>
                <a:cs typeface="Arial" pitchFamily="2"/>
              </a:rPr>
              <a:t> </a:t>
            </a:r>
            <a:r>
              <a:rPr lang="en-GB" dirty="0" err="1">
                <a:latin typeface="Arial" pitchFamily="2"/>
                <a:cs typeface="Arial" pitchFamily="2"/>
              </a:rPr>
              <a:t>tekemästä</a:t>
            </a:r>
            <a:endParaRPr lang="en-GB" dirty="0">
              <a:latin typeface="Arial" pitchFamily="2"/>
              <a:cs typeface="Arial" pitchFamily="2"/>
            </a:endParaRPr>
          </a:p>
          <a:p>
            <a:pPr lvl="0">
              <a:buClr>
                <a:srgbClr val="000000"/>
              </a:buClr>
              <a:buSzPct val="100000"/>
              <a:buFont typeface="Lucida Grande" pitchFamily="50"/>
              <a:buChar char="•"/>
            </a:pPr>
            <a:endParaRPr lang="en-GB" dirty="0">
              <a:latin typeface="Arial" pitchFamily="2"/>
              <a:cs typeface="Arial" pitchFamily="2"/>
            </a:endParaRPr>
          </a:p>
          <a:p>
            <a:pPr lvl="0">
              <a:buClr>
                <a:srgbClr val="000000"/>
              </a:buClr>
              <a:buSzPct val="100000"/>
              <a:buFont typeface="Lucida Grande" pitchFamily="50"/>
              <a:buChar char="•"/>
            </a:pPr>
            <a:r>
              <a:rPr lang="en-GB" dirty="0">
                <a:latin typeface="Arial" pitchFamily="2"/>
                <a:cs typeface="Arial" pitchFamily="2"/>
              </a:rPr>
              <a:t>Try to do			try doing</a:t>
            </a:r>
          </a:p>
          <a:p>
            <a:pPr lvl="0">
              <a:buClr>
                <a:srgbClr val="000000"/>
              </a:buClr>
              <a:buSzPct val="100000"/>
              <a:buFont typeface="Lucida Grande" pitchFamily="50"/>
              <a:buChar char="•"/>
            </a:pPr>
            <a:r>
              <a:rPr lang="en-GB" dirty="0" err="1">
                <a:latin typeface="Arial" pitchFamily="2"/>
                <a:cs typeface="Arial" pitchFamily="2"/>
              </a:rPr>
              <a:t>yrittää</a:t>
            </a:r>
            <a:r>
              <a:rPr lang="en-GB" dirty="0">
                <a:latin typeface="Arial" pitchFamily="2"/>
                <a:cs typeface="Arial" pitchFamily="2"/>
              </a:rPr>
              <a:t> </a:t>
            </a:r>
            <a:r>
              <a:rPr lang="en-GB" dirty="0" err="1">
                <a:latin typeface="Arial" pitchFamily="2"/>
                <a:cs typeface="Arial" pitchFamily="2"/>
              </a:rPr>
              <a:t>tehdä</a:t>
            </a:r>
            <a:r>
              <a:rPr lang="en-GB" dirty="0">
                <a:latin typeface="Arial" pitchFamily="2"/>
                <a:cs typeface="Arial" pitchFamily="2"/>
              </a:rPr>
              <a:t>		</a:t>
            </a:r>
            <a:r>
              <a:rPr lang="en-GB" dirty="0" err="1">
                <a:latin typeface="Arial" pitchFamily="2"/>
                <a:cs typeface="Arial" pitchFamily="2"/>
              </a:rPr>
              <a:t>kokeilla</a:t>
            </a:r>
            <a:endParaRPr lang="en-GB" dirty="0">
              <a:latin typeface="Arial" pitchFamily="2"/>
              <a:cs typeface="Arial" pitchFamily="2"/>
            </a:endParaRPr>
          </a:p>
          <a:p>
            <a:pPr lvl="0">
              <a:buClr>
                <a:srgbClr val="000000"/>
              </a:buClr>
              <a:buSzPct val="100000"/>
              <a:buFont typeface="Lucida Grande" pitchFamily="50"/>
              <a:buChar char="•"/>
            </a:pPr>
            <a:endParaRPr lang="en-GB" dirty="0">
              <a:latin typeface="Arial" pitchFamily="2"/>
              <a:cs typeface="Arial" pitchFamily="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07607C-79B2-47BE-B8EB-F1AA2A10A3C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i-FI" sz="3200">
                <a:latin typeface="Arial" pitchFamily="34"/>
              </a:rPr>
              <a:t>INFINITIIVI VAI -ING?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485307D-7ECC-4C0C-B1C0-01FFDD3AA5B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95600" y="1638360"/>
            <a:ext cx="7772400" cy="3977640"/>
          </a:xfrm>
        </p:spPr>
        <p:txBody>
          <a:bodyPr/>
          <a:lstStyle/>
          <a:p>
            <a:pPr lvl="0">
              <a:buClr>
                <a:srgbClr val="000000"/>
              </a:buClr>
              <a:buSzPct val="100000"/>
              <a:buFont typeface="Lucida Grande" pitchFamily="50"/>
              <a:buChar char="•"/>
            </a:pPr>
            <a:r>
              <a:rPr lang="en-GB">
                <a:latin typeface="Arial" pitchFamily="2"/>
                <a:cs typeface="Arial" pitchFamily="2"/>
              </a:rPr>
              <a:t>He stopped to smoke. / He stopped smoking.</a:t>
            </a:r>
          </a:p>
          <a:p>
            <a:pPr lvl="0">
              <a:buClr>
                <a:srgbClr val="000000"/>
              </a:buClr>
              <a:buSzPct val="100000"/>
              <a:buFont typeface="Lucida Grande" pitchFamily="50"/>
              <a:buChar char="•"/>
            </a:pPr>
            <a:endParaRPr lang="en-GB">
              <a:latin typeface="Arial" pitchFamily="2"/>
              <a:cs typeface="Arial" pitchFamily="2"/>
            </a:endParaRPr>
          </a:p>
          <a:p>
            <a:pPr lvl="0">
              <a:buClr>
                <a:srgbClr val="000000"/>
              </a:buClr>
              <a:buSzPct val="100000"/>
              <a:buFont typeface="Lucida Grande" pitchFamily="50"/>
              <a:buChar char="•"/>
            </a:pPr>
            <a:r>
              <a:rPr lang="en-GB">
                <a:latin typeface="Arial" pitchFamily="2"/>
                <a:cs typeface="Arial" pitchFamily="2"/>
              </a:rPr>
              <a:t>Hän pysähtyi tupakoimaan. / Hän lopetti tupakoinnin</a:t>
            </a:r>
          </a:p>
          <a:p>
            <a:pPr lvl="0">
              <a:buClr>
                <a:srgbClr val="000000"/>
              </a:buClr>
              <a:buSzPct val="100000"/>
              <a:buFont typeface="Lucida Grande" pitchFamily="50"/>
              <a:buChar char="•"/>
            </a:pPr>
            <a:endParaRPr lang="en-GB">
              <a:latin typeface="Arial" pitchFamily="2"/>
              <a:cs typeface="Arial" pitchFamily="2"/>
            </a:endParaRPr>
          </a:p>
          <a:p>
            <a:pPr lvl="0">
              <a:buClr>
                <a:srgbClr val="000000"/>
              </a:buClr>
              <a:buSzPct val="100000"/>
              <a:buFont typeface="Lucida Grande" pitchFamily="50"/>
              <a:buChar char="•"/>
            </a:pPr>
            <a:r>
              <a:rPr lang="en-GB">
                <a:latin typeface="Arial" pitchFamily="2"/>
                <a:cs typeface="Arial" pitchFamily="2"/>
              </a:rPr>
              <a:t>Remember to phone granny! / I remember phoning granny.</a:t>
            </a:r>
          </a:p>
          <a:p>
            <a:pPr lvl="0">
              <a:buClr>
                <a:srgbClr val="000000"/>
              </a:buClr>
              <a:buSzPct val="100000"/>
              <a:buFont typeface="Lucida Grande" pitchFamily="50"/>
              <a:buChar char="•"/>
            </a:pPr>
            <a:endParaRPr lang="en-GB">
              <a:latin typeface="Arial" pitchFamily="2"/>
              <a:cs typeface="Arial" pitchFamily="2"/>
            </a:endParaRPr>
          </a:p>
          <a:p>
            <a:pPr lvl="0">
              <a:buClr>
                <a:srgbClr val="000000"/>
              </a:buClr>
              <a:buSzPct val="100000"/>
              <a:buFont typeface="Lucida Grande" pitchFamily="50"/>
              <a:buChar char="•"/>
            </a:pPr>
            <a:r>
              <a:rPr lang="en-GB">
                <a:latin typeface="Arial" pitchFamily="2"/>
                <a:cs typeface="Arial" pitchFamily="2"/>
              </a:rPr>
              <a:t>Muista soittaa isoäidille! / Muistan soittaneeni isoäidille.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40CB8B6E-3EBC-44B2-B091-9F6B379945E4}"/>
              </a:ext>
            </a:extLst>
          </p:cNvPr>
          <p:cNvSpPr txBox="1"/>
          <p:nvPr/>
        </p:nvSpPr>
        <p:spPr>
          <a:xfrm>
            <a:off x="1322576" y="644231"/>
            <a:ext cx="5712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err="1"/>
              <a:t>Ing</a:t>
            </a:r>
            <a:r>
              <a:rPr lang="fi-FI" sz="2800" dirty="0"/>
              <a:t>-muodon subjektin ilmaiseminen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76880DDC-5C2B-47A9-8814-78E27F3757E4}"/>
              </a:ext>
            </a:extLst>
          </p:cNvPr>
          <p:cNvSpPr txBox="1"/>
          <p:nvPr/>
        </p:nvSpPr>
        <p:spPr>
          <a:xfrm>
            <a:off x="1322575" y="1305341"/>
            <a:ext cx="64842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Ing</a:t>
            </a:r>
            <a:r>
              <a:rPr lang="fi-FI" dirty="0"/>
              <a:t>-muodolla voi olla sama subjekti kuin koko lauseella</a:t>
            </a:r>
          </a:p>
          <a:p>
            <a:r>
              <a:rPr lang="fi-FI" dirty="0"/>
              <a:t>Esim. I </a:t>
            </a:r>
            <a:r>
              <a:rPr lang="fi-FI" dirty="0" err="1"/>
              <a:t>don’t</a:t>
            </a:r>
            <a:r>
              <a:rPr lang="fi-FI" dirty="0"/>
              <a:t> </a:t>
            </a:r>
            <a:r>
              <a:rPr lang="fi-FI" dirty="0" err="1"/>
              <a:t>mind</a:t>
            </a:r>
            <a:r>
              <a:rPr lang="fi-FI" dirty="0"/>
              <a:t> </a:t>
            </a:r>
            <a:r>
              <a:rPr lang="fi-FI" dirty="0" err="1"/>
              <a:t>going</a:t>
            </a:r>
            <a:r>
              <a:rPr lang="fi-FI" dirty="0"/>
              <a:t> </a:t>
            </a:r>
            <a:r>
              <a:rPr lang="fi-FI" dirty="0" err="1"/>
              <a:t>there</a:t>
            </a:r>
            <a:r>
              <a:rPr lang="fi-FI" dirty="0"/>
              <a:t>.</a:t>
            </a:r>
          </a:p>
          <a:p>
            <a:endParaRPr lang="fi-FI" dirty="0"/>
          </a:p>
          <a:p>
            <a:r>
              <a:rPr lang="fi-FI" dirty="0"/>
              <a:t>Tai sillä voi olla oma subjekti:</a:t>
            </a:r>
          </a:p>
          <a:p>
            <a:endParaRPr lang="fi-FI" dirty="0"/>
          </a:p>
          <a:p>
            <a:r>
              <a:rPr lang="fi-FI" dirty="0"/>
              <a:t>1.) persoonapronominista </a:t>
            </a:r>
            <a:r>
              <a:rPr lang="fi-FI" b="1" dirty="0"/>
              <a:t>objekti tai omistusmuoto</a:t>
            </a:r>
          </a:p>
          <a:p>
            <a:r>
              <a:rPr lang="fi-FI" dirty="0"/>
              <a:t>Esim. I </a:t>
            </a:r>
            <a:r>
              <a:rPr lang="fi-FI" dirty="0" err="1"/>
              <a:t>don’t</a:t>
            </a:r>
            <a:r>
              <a:rPr lang="fi-FI" dirty="0"/>
              <a:t> </a:t>
            </a:r>
            <a:r>
              <a:rPr lang="fi-FI" dirty="0" err="1"/>
              <a:t>mind</a:t>
            </a:r>
            <a:r>
              <a:rPr lang="fi-FI" dirty="0"/>
              <a:t> </a:t>
            </a:r>
            <a:r>
              <a:rPr lang="fi-FI" dirty="0" err="1"/>
              <a:t>him</a:t>
            </a:r>
            <a:r>
              <a:rPr lang="fi-FI" dirty="0"/>
              <a:t> / </a:t>
            </a:r>
            <a:r>
              <a:rPr lang="fi-FI" dirty="0" err="1"/>
              <a:t>his</a:t>
            </a:r>
            <a:r>
              <a:rPr lang="fi-FI" dirty="0"/>
              <a:t> </a:t>
            </a:r>
            <a:r>
              <a:rPr lang="fi-FI" dirty="0" err="1"/>
              <a:t>going</a:t>
            </a:r>
            <a:r>
              <a:rPr lang="fi-FI" dirty="0"/>
              <a:t> </a:t>
            </a:r>
            <a:r>
              <a:rPr lang="fi-FI" dirty="0" err="1"/>
              <a:t>there</a:t>
            </a:r>
            <a:r>
              <a:rPr lang="fi-FI" dirty="0"/>
              <a:t>.</a:t>
            </a:r>
          </a:p>
          <a:p>
            <a:endParaRPr lang="fi-FI" dirty="0"/>
          </a:p>
          <a:p>
            <a:r>
              <a:rPr lang="fi-FI" dirty="0"/>
              <a:t>2.) muista pronomineista ja substantiiveista </a:t>
            </a:r>
            <a:r>
              <a:rPr lang="fi-FI" b="1" dirty="0"/>
              <a:t>perusmuoto</a:t>
            </a:r>
          </a:p>
          <a:p>
            <a:r>
              <a:rPr lang="fi-FI" dirty="0"/>
              <a:t>Esim. I </a:t>
            </a:r>
            <a:r>
              <a:rPr lang="fi-FI" dirty="0" err="1"/>
              <a:t>don’t</a:t>
            </a:r>
            <a:r>
              <a:rPr lang="fi-FI" dirty="0"/>
              <a:t> </a:t>
            </a:r>
            <a:r>
              <a:rPr lang="fi-FI" dirty="0" err="1"/>
              <a:t>mind</a:t>
            </a:r>
            <a:r>
              <a:rPr lang="fi-FI" dirty="0"/>
              <a:t> </a:t>
            </a:r>
            <a:r>
              <a:rPr lang="fi-FI" dirty="0" err="1"/>
              <a:t>anybody</a:t>
            </a:r>
            <a:r>
              <a:rPr lang="fi-FI" dirty="0"/>
              <a:t> </a:t>
            </a:r>
            <a:r>
              <a:rPr lang="fi-FI" dirty="0" err="1"/>
              <a:t>going</a:t>
            </a:r>
            <a:r>
              <a:rPr lang="fi-FI" dirty="0"/>
              <a:t> </a:t>
            </a:r>
            <a:r>
              <a:rPr lang="fi-FI" dirty="0" err="1"/>
              <a:t>there</a:t>
            </a:r>
            <a:r>
              <a:rPr lang="fi-FI" dirty="0"/>
              <a:t>.</a:t>
            </a:r>
          </a:p>
          <a:p>
            <a:r>
              <a:rPr lang="fi-FI" dirty="0"/>
              <a:t>          I </a:t>
            </a:r>
            <a:r>
              <a:rPr lang="fi-FI" dirty="0" err="1"/>
              <a:t>don’t</a:t>
            </a:r>
            <a:r>
              <a:rPr lang="fi-FI" dirty="0"/>
              <a:t> </a:t>
            </a:r>
            <a:r>
              <a:rPr lang="fi-FI" dirty="0" err="1"/>
              <a:t>mind</a:t>
            </a:r>
            <a:r>
              <a:rPr lang="fi-FI" dirty="0"/>
              <a:t> </a:t>
            </a:r>
            <a:r>
              <a:rPr lang="fi-FI" dirty="0" err="1"/>
              <a:t>people</a:t>
            </a:r>
            <a:r>
              <a:rPr lang="fi-FI" dirty="0"/>
              <a:t> </a:t>
            </a:r>
            <a:r>
              <a:rPr lang="fi-FI" dirty="0" err="1"/>
              <a:t>going</a:t>
            </a:r>
            <a:r>
              <a:rPr lang="fi-FI" dirty="0"/>
              <a:t> </a:t>
            </a:r>
            <a:r>
              <a:rPr lang="fi-FI" dirty="0" err="1"/>
              <a:t>there</a:t>
            </a:r>
            <a:r>
              <a:rPr lang="fi-FI" dirty="0"/>
              <a:t>.</a:t>
            </a:r>
          </a:p>
          <a:p>
            <a:endParaRPr lang="fi-FI" dirty="0"/>
          </a:p>
          <a:p>
            <a:r>
              <a:rPr lang="fi-FI" dirty="0"/>
              <a:t>3.) yksikössä olevista henkilön nimistä </a:t>
            </a:r>
            <a:r>
              <a:rPr lang="fi-FI" b="1" dirty="0"/>
              <a:t>perusmuoto tai genetiivi</a:t>
            </a:r>
          </a:p>
          <a:p>
            <a:r>
              <a:rPr lang="fi-FI" dirty="0"/>
              <a:t>Esim. I </a:t>
            </a:r>
            <a:r>
              <a:rPr lang="fi-FI" dirty="0" err="1"/>
              <a:t>don’t</a:t>
            </a:r>
            <a:r>
              <a:rPr lang="fi-FI" dirty="0"/>
              <a:t> </a:t>
            </a:r>
            <a:r>
              <a:rPr lang="fi-FI" dirty="0" err="1"/>
              <a:t>mind</a:t>
            </a:r>
            <a:r>
              <a:rPr lang="fi-FI" dirty="0"/>
              <a:t> </a:t>
            </a:r>
            <a:r>
              <a:rPr lang="fi-FI" dirty="0" err="1"/>
              <a:t>Sheila</a:t>
            </a:r>
            <a:r>
              <a:rPr lang="fi-FI" dirty="0"/>
              <a:t>(’s) </a:t>
            </a:r>
            <a:r>
              <a:rPr lang="fi-FI" dirty="0" err="1"/>
              <a:t>going</a:t>
            </a:r>
            <a:r>
              <a:rPr lang="fi-FI" dirty="0"/>
              <a:t> </a:t>
            </a:r>
            <a:r>
              <a:rPr lang="fi-FI" dirty="0" err="1"/>
              <a:t>there</a:t>
            </a:r>
            <a:r>
              <a:rPr lang="fi-FI" dirty="0"/>
              <a:t>.</a:t>
            </a:r>
          </a:p>
          <a:p>
            <a:endParaRPr lang="fi-FI" dirty="0"/>
          </a:p>
          <a:p>
            <a:r>
              <a:rPr lang="fi-FI" dirty="0"/>
              <a:t>Sanajärjestys: oma subjekti + (</a:t>
            </a:r>
            <a:r>
              <a:rPr lang="fi-FI" dirty="0" err="1"/>
              <a:t>not</a:t>
            </a:r>
            <a:r>
              <a:rPr lang="fi-FI" dirty="0"/>
              <a:t>) + </a:t>
            </a:r>
            <a:r>
              <a:rPr lang="fi-FI" dirty="0" err="1"/>
              <a:t>ing</a:t>
            </a:r>
            <a:r>
              <a:rPr lang="fi-FI" dirty="0"/>
              <a:t>-muoto</a:t>
            </a:r>
          </a:p>
        </p:txBody>
      </p:sp>
    </p:spTree>
    <p:extLst>
      <p:ext uri="{BB962C8B-B14F-4D97-AF65-F5344CB8AC3E}">
        <p14:creationId xmlns:p14="http://schemas.microsoft.com/office/powerpoint/2010/main" val="36442382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AE0C71C-989D-4460-AD51-072F97831E96}"/>
              </a:ext>
            </a:extLst>
          </p:cNvPr>
          <p:cNvSpPr/>
          <p:nvPr/>
        </p:nvSpPr>
        <p:spPr>
          <a:xfrm>
            <a:off x="6553080" y="6248520"/>
            <a:ext cx="190512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E82F9C98-CDAC-4E58-8AE7-6ED37CE732EE}" type="slidenum">
              <a:t>24</a:t>
            </a:fld>
            <a:endParaRPr lang="fi-FI" sz="1400" b="0" i="0" u="none" strike="noStrike" baseline="0">
              <a:ln>
                <a:noFill/>
              </a:ln>
              <a:solidFill>
                <a:srgbClr val="000000"/>
              </a:solidFill>
              <a:latin typeface="Lucida Grande" pitchFamily="50"/>
            </a:endParaRP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41893DB-1268-40CB-86C3-83AD8493CD4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4359" y="981000"/>
            <a:ext cx="7772400" cy="803519"/>
          </a:xfrm>
        </p:spPr>
        <p:txBody>
          <a:bodyPr wrap="square" lIns="91440" tIns="45720" rIns="91440" bIns="45720">
            <a:noAutofit/>
          </a:bodyPr>
          <a:lstStyle/>
          <a:p>
            <a:pPr lvl="0" algn="l" hangingPunct="1"/>
            <a:r>
              <a:rPr lang="fi-FI" sz="2400" b="1">
                <a:latin typeface="Arial" pitchFamily="2"/>
              </a:rPr>
              <a:t>Let’s practise: Sano englanniksi. Käytä </a:t>
            </a:r>
            <a:r>
              <a:rPr lang="fi-FI" sz="2400" b="1">
                <a:solidFill>
                  <a:srgbClr val="802536"/>
                </a:solidFill>
                <a:latin typeface="Arial" pitchFamily="2"/>
              </a:rPr>
              <a:t>ing</a:t>
            </a:r>
            <a:r>
              <a:rPr lang="fi-FI" sz="2400" b="1">
                <a:latin typeface="Arial" pitchFamily="2"/>
              </a:rPr>
              <a:t>-muotoa.</a:t>
            </a:r>
            <a:br>
              <a:rPr lang="fi-FI" sz="2400" b="1">
                <a:latin typeface="Arial" pitchFamily="2"/>
              </a:rPr>
            </a:br>
            <a:endParaRPr lang="fi-FI" sz="2400" b="1">
              <a:latin typeface="Arial" pitchFamily="2"/>
            </a:endParaRP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6740A09-D759-40FF-A5B1-9012DC55BE7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4000" y="1915919"/>
            <a:ext cx="8064360" cy="3384360"/>
          </a:xfrm>
        </p:spPr>
        <p:txBody>
          <a:bodyPr wrap="square" lIns="91440" tIns="45720" rIns="91440" bIns="45720"/>
          <a:lstStyle/>
          <a:p>
            <a:pPr marL="342720" lvl="0" indent="-342720" hangingPunct="1">
              <a:spcBef>
                <a:spcPts val="499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US">
                <a:latin typeface="Arial" pitchFamily="2"/>
                <a:cs typeface="Arial" pitchFamily="2"/>
              </a:rPr>
              <a:t>1. </a:t>
            </a:r>
            <a:r>
              <a:rPr lang="fi-FI">
                <a:latin typeface="Arial" pitchFamily="2"/>
                <a:cs typeface="Arial" pitchFamily="2"/>
              </a:rPr>
              <a:t>Huvittaako sinua tanssia?</a:t>
            </a:r>
          </a:p>
          <a:p>
            <a:pPr marL="342720" lvl="0" indent="-342720">
              <a:spcBef>
                <a:spcPts val="499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GB">
                <a:latin typeface="Arial" pitchFamily="2"/>
                <a:cs typeface="Arial" pitchFamily="2"/>
              </a:rPr>
              <a:t>    Do you feel like dancing?</a:t>
            </a:r>
          </a:p>
          <a:p>
            <a:pPr marL="342720" lvl="0" indent="-342720" hangingPunct="1">
              <a:spcBef>
                <a:spcPts val="499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US">
                <a:latin typeface="Arial" pitchFamily="2"/>
                <a:cs typeface="Arial" pitchFamily="2"/>
              </a:rPr>
              <a:t> </a:t>
            </a:r>
          </a:p>
          <a:p>
            <a:pPr marL="342720" lvl="0" indent="-342720" hangingPunct="1">
              <a:spcBef>
                <a:spcPts val="499"/>
              </a:spcBef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US">
                <a:latin typeface="Arial" pitchFamily="2"/>
                <a:cs typeface="Arial" pitchFamily="2"/>
              </a:rPr>
              <a:t>2. </a:t>
            </a:r>
            <a:r>
              <a:rPr lang="fi-FI">
                <a:latin typeface="Arial" pitchFamily="2"/>
                <a:cs typeface="Arial" pitchFamily="2"/>
              </a:rPr>
              <a:t>Tämä kirja on lukemisen arvoinen.	</a:t>
            </a:r>
          </a:p>
          <a:p>
            <a:pPr marL="342720" lvl="0" indent="-342720">
              <a:spcBef>
                <a:spcPts val="499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GB">
                <a:latin typeface="Arial" pitchFamily="2"/>
                <a:cs typeface="Arial" pitchFamily="2"/>
              </a:rPr>
              <a:t>    This book is worth reading.</a:t>
            </a:r>
          </a:p>
          <a:p>
            <a:pPr marL="342720" lvl="0" indent="-342720" hangingPunct="1">
              <a:spcBef>
                <a:spcPts val="499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US">
                <a:latin typeface="Arial" pitchFamily="2"/>
                <a:cs typeface="Arial" pitchFamily="2"/>
              </a:rPr>
              <a:t> </a:t>
            </a:r>
          </a:p>
          <a:p>
            <a:pPr marL="342720" lvl="0" indent="-342720" hangingPunct="1">
              <a:spcBef>
                <a:spcPts val="499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US">
                <a:latin typeface="Arial" pitchFamily="2"/>
                <a:cs typeface="Arial" pitchFamily="2"/>
              </a:rPr>
              <a:t>3. </a:t>
            </a:r>
            <a:r>
              <a:rPr lang="en-GB">
                <a:latin typeface="Arial" pitchFamily="2"/>
                <a:cs typeface="Arial" pitchFamily="2"/>
              </a:rPr>
              <a:t>Ei kannata itkeä.</a:t>
            </a:r>
          </a:p>
          <a:p>
            <a:pPr marL="342720" lvl="0" indent="-342720">
              <a:spcBef>
                <a:spcPts val="499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GB">
                <a:latin typeface="Arial" pitchFamily="2"/>
                <a:cs typeface="Arial" pitchFamily="2"/>
              </a:rPr>
              <a:t>    It’s no use/good crying.</a:t>
            </a:r>
          </a:p>
          <a:p>
            <a:pPr marL="342720" lvl="0" indent="-342720" hangingPunct="1">
              <a:spcBef>
                <a:spcPts val="499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endParaRPr lang="en-GB">
              <a:latin typeface="Arial" pitchFamily="2"/>
              <a:cs typeface="Arial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8AF347F-1E2A-43F0-A3F4-EEFD06BCE670}"/>
              </a:ext>
            </a:extLst>
          </p:cNvPr>
          <p:cNvSpPr/>
          <p:nvPr/>
        </p:nvSpPr>
        <p:spPr>
          <a:xfrm>
            <a:off x="6553080" y="6248520"/>
            <a:ext cx="190512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42C20E6F-512C-40AE-B388-73F10EF7B8A9}" type="slidenum">
              <a:t>25</a:t>
            </a:fld>
            <a:endParaRPr lang="fi-FI" sz="1400" b="0" i="0" u="none" strike="noStrike" baseline="0">
              <a:ln>
                <a:noFill/>
              </a:ln>
              <a:solidFill>
                <a:srgbClr val="000000"/>
              </a:solidFill>
              <a:latin typeface="Lucida Grande" pitchFamily="50"/>
            </a:endParaRP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E091B32-35B0-4DDF-BCBD-04DBCD97D9F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4359" y="981000"/>
            <a:ext cx="7772400" cy="803519"/>
          </a:xfrm>
        </p:spPr>
        <p:txBody>
          <a:bodyPr wrap="square" lIns="91440" tIns="45720" rIns="91440" bIns="45720">
            <a:noAutofit/>
          </a:bodyPr>
          <a:lstStyle/>
          <a:p>
            <a:pPr lvl="0" algn="l" hangingPunct="1"/>
            <a:r>
              <a:rPr lang="fi-FI" sz="2400" b="1">
                <a:latin typeface="Arial" pitchFamily="2"/>
              </a:rPr>
              <a:t>Let’s practise: Sano englanniksi. Käytä </a:t>
            </a:r>
            <a:r>
              <a:rPr lang="fi-FI" sz="2400" b="1">
                <a:solidFill>
                  <a:srgbClr val="802536"/>
                </a:solidFill>
                <a:latin typeface="Arial" pitchFamily="2"/>
              </a:rPr>
              <a:t>ing</a:t>
            </a:r>
            <a:r>
              <a:rPr lang="fi-FI" sz="2400" b="1">
                <a:latin typeface="Arial" pitchFamily="2"/>
              </a:rPr>
              <a:t>-muotoa.</a:t>
            </a:r>
            <a:br>
              <a:rPr lang="fi-FI" sz="2400" b="1">
                <a:latin typeface="Arial" pitchFamily="2"/>
              </a:rPr>
            </a:br>
            <a:endParaRPr lang="fi-FI" sz="2400" b="1">
              <a:latin typeface="Arial" pitchFamily="2"/>
            </a:endParaRP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5F15AD0-A0A3-40C1-8327-BE98D3DC41E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4359" y="1915919"/>
            <a:ext cx="8208720" cy="3384360"/>
          </a:xfrm>
        </p:spPr>
        <p:txBody>
          <a:bodyPr wrap="square" lIns="91440" tIns="45720" rIns="91440" bIns="45720"/>
          <a:lstStyle/>
          <a:p>
            <a:pPr marL="342720" lvl="0" indent="-342720">
              <a:spcBef>
                <a:spcPts val="499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fi-FI">
                <a:latin typeface="Arial" pitchFamily="2"/>
                <a:cs typeface="Arial" pitchFamily="2"/>
              </a:rPr>
              <a:t>4. Jotkut hevoset nauttivat uimisesta.</a:t>
            </a:r>
          </a:p>
          <a:p>
            <a:pPr marL="342720" lvl="0" indent="-342720">
              <a:spcBef>
                <a:spcPts val="499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fi-FI">
                <a:latin typeface="Arial" pitchFamily="2"/>
                <a:cs typeface="Arial" pitchFamily="2"/>
              </a:rPr>
              <a:t>    Some horses enjoy swimming.</a:t>
            </a:r>
          </a:p>
          <a:p>
            <a:pPr marL="342720" lvl="0" indent="-342720" hangingPunct="1">
              <a:spcBef>
                <a:spcPts val="499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US">
                <a:latin typeface="Arial" pitchFamily="2"/>
                <a:cs typeface="Arial" pitchFamily="2"/>
              </a:rPr>
              <a:t> </a:t>
            </a:r>
          </a:p>
          <a:p>
            <a:pPr marL="342720" lvl="0" indent="-342720" hangingPunct="1">
              <a:spcBef>
                <a:spcPts val="499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fi-FI">
                <a:latin typeface="Arial" pitchFamily="2"/>
                <a:cs typeface="Arial" pitchFamily="2"/>
              </a:rPr>
              <a:t>5. En voi olla ihmettelemättä, miksi Don kieltää soittaneensa Gwenille.</a:t>
            </a:r>
          </a:p>
          <a:p>
            <a:pPr marL="342720" lvl="0" indent="-342720">
              <a:spcBef>
                <a:spcPts val="499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GB">
                <a:latin typeface="Arial" pitchFamily="2"/>
                <a:cs typeface="Arial" pitchFamily="2"/>
              </a:rPr>
              <a:t>    I can’t help wondering why Don denies having called/phoned Gwen.</a:t>
            </a:r>
          </a:p>
          <a:p>
            <a:pPr marL="342720" lvl="0" indent="-342720" hangingPunct="1">
              <a:spcBef>
                <a:spcPts val="499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US">
                <a:latin typeface="Arial" pitchFamily="2"/>
                <a:cs typeface="Arial" pitchFamily="2"/>
              </a:rPr>
              <a:t> </a:t>
            </a:r>
          </a:p>
          <a:p>
            <a:pPr marL="342720" lvl="0" indent="-342720">
              <a:spcBef>
                <a:spcPts val="499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fi-FI">
                <a:latin typeface="Arial" pitchFamily="2"/>
                <a:cs typeface="Arial" pitchFamily="2"/>
              </a:rPr>
              <a:t>6. Brad haluaa välttää tulemasta nähdyksi noissa vaatteissa.</a:t>
            </a:r>
          </a:p>
          <a:p>
            <a:pPr marL="342720" lvl="0" indent="-342720">
              <a:spcBef>
                <a:spcPts val="499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GB">
                <a:latin typeface="Arial" pitchFamily="2"/>
                <a:cs typeface="Arial" pitchFamily="2"/>
              </a:rPr>
              <a:t>    Brad wants to avoid being seen in those clothes.</a:t>
            </a:r>
          </a:p>
          <a:p>
            <a:pPr marL="342720" lvl="0" indent="-342720" hangingPunct="1">
              <a:spcBef>
                <a:spcPts val="499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endParaRPr lang="en-GB">
              <a:latin typeface="Arial" pitchFamily="2"/>
              <a:cs typeface="Arial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662D71C-F9F0-4063-B082-2FE36C10D387}"/>
              </a:ext>
            </a:extLst>
          </p:cNvPr>
          <p:cNvSpPr/>
          <p:nvPr/>
        </p:nvSpPr>
        <p:spPr>
          <a:xfrm>
            <a:off x="6553080" y="6248520"/>
            <a:ext cx="190512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98DC81DA-33C6-483B-97FF-644ABE931D00}" type="slidenum">
              <a:t>26</a:t>
            </a:fld>
            <a:endParaRPr lang="fi-FI" sz="1400" b="0" i="0" u="none" strike="noStrike" baseline="0">
              <a:ln>
                <a:noFill/>
              </a:ln>
              <a:solidFill>
                <a:srgbClr val="000000"/>
              </a:solidFill>
              <a:ea typeface="Arial" pitchFamily="2"/>
              <a:cs typeface="Arial" pitchFamily="2"/>
            </a:endParaRP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DD21D02C-C47A-466C-9AD5-2F6F427F80B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4359" y="981000"/>
            <a:ext cx="7772400" cy="803519"/>
          </a:xfrm>
        </p:spPr>
        <p:txBody>
          <a:bodyPr wrap="square" lIns="91440" tIns="45720" rIns="91440" bIns="45720">
            <a:noAutofit/>
          </a:bodyPr>
          <a:lstStyle/>
          <a:p>
            <a:pPr lvl="0" algn="l" hangingPunct="1"/>
            <a:r>
              <a:rPr lang="fi-FI" sz="2400" b="1">
                <a:latin typeface="Arial" pitchFamily="2"/>
                <a:cs typeface="Arial" pitchFamily="2"/>
              </a:rPr>
              <a:t>Let’s practise: Sano englanniksi. Käytä </a:t>
            </a:r>
            <a:r>
              <a:rPr lang="fi-FI" sz="2400" b="1">
                <a:solidFill>
                  <a:srgbClr val="802536"/>
                </a:solidFill>
                <a:latin typeface="Arial" pitchFamily="2"/>
                <a:cs typeface="Arial" pitchFamily="2"/>
              </a:rPr>
              <a:t>ing</a:t>
            </a:r>
            <a:r>
              <a:rPr lang="fi-FI" sz="2400" b="1">
                <a:latin typeface="Arial" pitchFamily="2"/>
                <a:cs typeface="Arial" pitchFamily="2"/>
              </a:rPr>
              <a:t>-muotoa.</a:t>
            </a:r>
            <a:br>
              <a:rPr lang="fi-FI" sz="2400" b="1">
                <a:latin typeface="Arial" pitchFamily="2"/>
                <a:cs typeface="Arial" pitchFamily="2"/>
              </a:rPr>
            </a:br>
            <a:endParaRPr lang="fi-FI" sz="2400" b="1">
              <a:latin typeface="Arial" pitchFamily="2"/>
              <a:cs typeface="Arial" pitchFamily="2"/>
            </a:endParaRP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BF35019-C7CF-493E-A874-209D6F6699B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4000" y="1915919"/>
            <a:ext cx="8064360" cy="2665080"/>
          </a:xfrm>
        </p:spPr>
        <p:txBody>
          <a:bodyPr wrap="square" lIns="91440" tIns="45720" rIns="91440" bIns="45720"/>
          <a:lstStyle/>
          <a:p>
            <a:pPr marL="342720" lvl="0" indent="-342720">
              <a:spcBef>
                <a:spcPts val="499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endParaRPr lang="en-GB">
              <a:latin typeface="Arial" pitchFamily="2"/>
              <a:cs typeface="Arial" pitchFamily="2"/>
            </a:endParaRPr>
          </a:p>
          <a:p>
            <a:pPr marL="342720" lvl="0" indent="-342720">
              <a:spcBef>
                <a:spcPts val="499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GB">
                <a:latin typeface="Arial" pitchFamily="2"/>
                <a:cs typeface="Arial" pitchFamily="2"/>
              </a:rPr>
              <a:t>7. Vältä ajamista, kun olet väsynyt.</a:t>
            </a:r>
          </a:p>
          <a:p>
            <a:pPr marL="342720" lvl="0" indent="-342720">
              <a:spcBef>
                <a:spcPts val="499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GB">
                <a:latin typeface="Arial" pitchFamily="2"/>
                <a:cs typeface="Arial" pitchFamily="2"/>
              </a:rPr>
              <a:t>    Avoid driving when you’re tired.</a:t>
            </a:r>
          </a:p>
          <a:p>
            <a:pPr marL="342720" lvl="0" indent="-342720" hangingPunct="1">
              <a:spcBef>
                <a:spcPts val="499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US">
                <a:latin typeface="Arial" pitchFamily="2"/>
                <a:cs typeface="Arial" pitchFamily="2"/>
              </a:rPr>
              <a:t> </a:t>
            </a:r>
          </a:p>
          <a:p>
            <a:pPr marL="342720" lvl="0" indent="-342720">
              <a:spcBef>
                <a:spcPts val="499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fi-FI">
                <a:latin typeface="Arial" pitchFamily="2"/>
                <a:cs typeface="Arial" pitchFamily="2"/>
              </a:rPr>
              <a:t>8. Olen tottunut juomaan kahvini ilman sokeria.</a:t>
            </a:r>
          </a:p>
          <a:p>
            <a:pPr marL="342720" lvl="0" indent="-342720">
              <a:spcBef>
                <a:spcPts val="499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GB">
                <a:latin typeface="Arial" pitchFamily="2"/>
                <a:cs typeface="Arial" pitchFamily="2"/>
              </a:rPr>
              <a:t>    I’m used to drinking my coffee without sugar.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1005701-5A00-4706-9756-A452B46AADDA}"/>
              </a:ext>
            </a:extLst>
          </p:cNvPr>
          <p:cNvSpPr/>
          <p:nvPr/>
        </p:nvSpPr>
        <p:spPr>
          <a:xfrm>
            <a:off x="6553080" y="6248520"/>
            <a:ext cx="190512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E0B27E05-DA5E-41FA-98EF-BF2B1297E423}" type="slidenum">
              <a:t>3</a:t>
            </a:fld>
            <a:endParaRPr lang="fi-FI" sz="1400" b="0" i="0" u="none" strike="noStrike" baseline="0">
              <a:ln>
                <a:noFill/>
              </a:ln>
              <a:solidFill>
                <a:srgbClr val="000000"/>
              </a:solidFill>
              <a:latin typeface="Lucida Grande" pitchFamily="50"/>
            </a:endParaRP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CDDA188D-4B45-483B-B10E-4BD607B8FC3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5799" y="533520"/>
            <a:ext cx="7772400" cy="1023840"/>
          </a:xfrm>
        </p:spPr>
        <p:txBody>
          <a:bodyPr wrap="square" lIns="91440" tIns="45720" rIns="91440" bIns="45720">
            <a:noAutofit/>
          </a:bodyPr>
          <a:lstStyle/>
          <a:p>
            <a:pPr lvl="0" algn="l"/>
            <a:r>
              <a:rPr lang="fi-FI" sz="3200" b="1">
                <a:solidFill>
                  <a:srgbClr val="802536"/>
                </a:solidFill>
                <a:latin typeface="Arial" pitchFamily="2"/>
                <a:cs typeface="Arial" pitchFamily="2"/>
              </a:rPr>
              <a:t>Ing</a:t>
            </a:r>
            <a:r>
              <a:rPr lang="fi-FI" sz="3200" b="1">
                <a:latin typeface="Arial" pitchFamily="2"/>
                <a:cs typeface="Arial" pitchFamily="2"/>
              </a:rPr>
              <a:t>-muotoja on neljä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3EF830A-2EA2-4D2F-B733-8F67705FD2F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4000" y="3284279"/>
            <a:ext cx="8064360" cy="2367000"/>
          </a:xfrm>
        </p:spPr>
        <p:txBody>
          <a:bodyPr wrap="square" lIns="91440" tIns="45720" rIns="91440" bIns="45720"/>
          <a:lstStyle/>
          <a:p>
            <a:pPr marL="342720" lvl="0" indent="-342720">
              <a:spcBef>
                <a:spcPts val="499"/>
              </a:spcBef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GB">
                <a:latin typeface="Arial" pitchFamily="2"/>
                <a:cs typeface="Arial" pitchFamily="2"/>
              </a:rPr>
              <a:t>1.	I like giving Christmas presents.</a:t>
            </a:r>
          </a:p>
          <a:p>
            <a:pPr marL="342720" lvl="0" indent="-342720">
              <a:spcBef>
                <a:spcPts val="499"/>
              </a:spcBef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GB">
                <a:latin typeface="Arial" pitchFamily="2"/>
                <a:cs typeface="Arial" pitchFamily="2"/>
              </a:rPr>
              <a:t>	Tykkään antaa joululahjoja.    </a:t>
            </a:r>
            <a:r>
              <a:rPr lang="en-GB">
                <a:solidFill>
                  <a:srgbClr val="FF3333"/>
                </a:solidFill>
                <a:latin typeface="Arial" pitchFamily="2"/>
                <a:cs typeface="Arial" pitchFamily="2"/>
              </a:rPr>
              <a:t>Aktiivi</a:t>
            </a:r>
          </a:p>
          <a:p>
            <a:pPr marL="342720" lvl="0" indent="-342720">
              <a:spcBef>
                <a:spcPts val="499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endParaRPr lang="fi-FI">
              <a:latin typeface="Arial" pitchFamily="2"/>
              <a:cs typeface="Arial" pitchFamily="2"/>
            </a:endParaRPr>
          </a:p>
          <a:p>
            <a:pPr marL="342720" lvl="0" indent="-342720">
              <a:spcBef>
                <a:spcPts val="499"/>
              </a:spcBef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fi-FI">
                <a:latin typeface="Arial" pitchFamily="2"/>
                <a:cs typeface="Arial" pitchFamily="2"/>
              </a:rPr>
              <a:t>2. 	</a:t>
            </a:r>
            <a:r>
              <a:rPr lang="en-GB">
                <a:latin typeface="Arial" pitchFamily="2"/>
                <a:cs typeface="Arial" pitchFamily="2"/>
              </a:rPr>
              <a:t>The boss admitted having given my brother the sack.</a:t>
            </a:r>
          </a:p>
          <a:p>
            <a:pPr marL="342720" lvl="0" indent="-342720">
              <a:spcBef>
                <a:spcPts val="499"/>
              </a:spcBef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fi-FI">
                <a:latin typeface="Arial" pitchFamily="2"/>
                <a:cs typeface="Arial" pitchFamily="2"/>
              </a:rPr>
              <a:t>	Pomo myönsi antaneensa veljelleni potkut.    </a:t>
            </a:r>
            <a:r>
              <a:rPr lang="en-GB">
                <a:solidFill>
                  <a:srgbClr val="FF3333"/>
                </a:solidFill>
                <a:latin typeface="Arial" pitchFamily="2"/>
                <a:cs typeface="Arial" pitchFamily="2"/>
              </a:rPr>
              <a:t>Aktiivi</a:t>
            </a:r>
            <a:r>
              <a:rPr lang="fi-FI">
                <a:solidFill>
                  <a:srgbClr val="FF3333"/>
                </a:solidFill>
                <a:latin typeface="Arial" pitchFamily="2"/>
                <a:cs typeface="Arial" pitchFamily="2"/>
              </a:rPr>
              <a:t>, mennyt aika</a:t>
            </a:r>
          </a:p>
        </p:txBody>
      </p:sp>
      <p:sp>
        <p:nvSpPr>
          <p:cNvPr id="5" name="Text Box 1028">
            <a:extLst>
              <a:ext uri="{FF2B5EF4-FFF2-40B4-BE49-F238E27FC236}">
                <a16:creationId xmlns:a16="http://schemas.microsoft.com/office/drawing/2014/main" id="{BF80D890-F456-4EAC-B46C-9B52BFBF75B8}"/>
              </a:ext>
            </a:extLst>
          </p:cNvPr>
          <p:cNvSpPr/>
          <p:nvPr/>
        </p:nvSpPr>
        <p:spPr>
          <a:xfrm>
            <a:off x="684359" y="1773360"/>
            <a:ext cx="7788240" cy="1008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i-FI" sz="2000" b="1" i="0" u="none" strike="noStrike" baseline="0">
                <a:ln>
                  <a:noFill/>
                </a:ln>
                <a:solidFill>
                  <a:srgbClr val="145180"/>
                </a:solidFill>
              </a:rPr>
              <a:t>Mitkä esimerkit ovat passiivissa, mitkä aktiivissa?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i-FI" sz="2000" b="1" i="0" u="none" strike="noStrike" baseline="0">
                <a:ln>
                  <a:noFill/>
                </a:ln>
                <a:solidFill>
                  <a:srgbClr val="145180"/>
                </a:solidFill>
              </a:rPr>
              <a:t>Mitkä esimerkit ovat menneessä ajassa?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i-FI" sz="2000" b="1" i="0" u="none" strike="noStrike" baseline="0">
                <a:ln>
                  <a:noFill/>
                </a:ln>
                <a:solidFill>
                  <a:srgbClr val="145180"/>
                </a:solidFill>
              </a:rPr>
              <a:t>Suomenna lauseet.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C47907C-2625-42A4-8FA8-BA26D1AE098A}"/>
              </a:ext>
            </a:extLst>
          </p:cNvPr>
          <p:cNvSpPr/>
          <p:nvPr/>
        </p:nvSpPr>
        <p:spPr>
          <a:xfrm>
            <a:off x="6553080" y="6248520"/>
            <a:ext cx="190512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09AEB162-FD9F-45F3-A985-684106FAFD82}" type="slidenum">
              <a:t>4</a:t>
            </a:fld>
            <a:endParaRPr lang="fi-FI" sz="1400" b="0" i="0" u="none" strike="noStrike" baseline="0">
              <a:ln>
                <a:noFill/>
              </a:ln>
              <a:solidFill>
                <a:srgbClr val="000000"/>
              </a:solidFill>
              <a:latin typeface="Lucida Grande" pitchFamily="50"/>
            </a:endParaRP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E9910CDB-EDDA-4198-8678-8EFD8E48E64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5799" y="533520"/>
            <a:ext cx="7772400" cy="1023840"/>
          </a:xfrm>
        </p:spPr>
        <p:txBody>
          <a:bodyPr wrap="square" lIns="91440" tIns="45720" rIns="91440" bIns="45720">
            <a:noAutofit/>
          </a:bodyPr>
          <a:lstStyle/>
          <a:p>
            <a:pPr lvl="0" algn="l"/>
            <a:r>
              <a:rPr lang="fi-FI" sz="3200" b="1">
                <a:solidFill>
                  <a:srgbClr val="802536"/>
                </a:solidFill>
                <a:latin typeface="Arial" pitchFamily="2"/>
                <a:cs typeface="Arial" pitchFamily="2"/>
              </a:rPr>
              <a:t>Ing</a:t>
            </a:r>
            <a:r>
              <a:rPr lang="fi-FI" sz="3200" b="1">
                <a:latin typeface="Arial" pitchFamily="2"/>
                <a:cs typeface="Arial" pitchFamily="2"/>
              </a:rPr>
              <a:t>-muotoja on neljä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10F7F96-5484-4FBC-AD2A-86DEBA69A38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4359" y="3141719"/>
            <a:ext cx="7632719" cy="2727360"/>
          </a:xfrm>
        </p:spPr>
        <p:txBody>
          <a:bodyPr wrap="square" lIns="91440" tIns="45720" rIns="91440" bIns="45720"/>
          <a:lstStyle/>
          <a:p>
            <a:pPr marL="342720" lvl="0" indent="-342720">
              <a:spcBef>
                <a:spcPts val="499"/>
              </a:spcBef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GB">
                <a:latin typeface="Arial" pitchFamily="2"/>
                <a:cs typeface="Arial" pitchFamily="2"/>
              </a:rPr>
              <a:t>3. 	Delia enjoys being given free tickets to concerts.</a:t>
            </a:r>
          </a:p>
          <a:p>
            <a:pPr marL="342720" lvl="0" indent="-342720">
              <a:spcBef>
                <a:spcPts val="499"/>
              </a:spcBef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GB">
                <a:latin typeface="Arial" pitchFamily="2"/>
                <a:cs typeface="Arial" pitchFamily="2"/>
              </a:rPr>
              <a:t>	</a:t>
            </a:r>
            <a:r>
              <a:rPr lang="fi-FI">
                <a:latin typeface="Arial" pitchFamily="2"/>
                <a:cs typeface="Arial" pitchFamily="2"/>
              </a:rPr>
              <a:t>Delia nauttii, kun hänelle annetaan ilmaislippuja konsertteihin. </a:t>
            </a:r>
            <a:r>
              <a:rPr lang="fi-FI">
                <a:solidFill>
                  <a:srgbClr val="FF3333"/>
                </a:solidFill>
                <a:latin typeface="Arial" pitchFamily="2"/>
                <a:cs typeface="Arial" pitchFamily="2"/>
              </a:rPr>
              <a:t>Passiivi</a:t>
            </a:r>
          </a:p>
          <a:p>
            <a:pPr marL="342720" lvl="0" indent="-342720">
              <a:spcBef>
                <a:spcPts val="499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endParaRPr lang="fi-FI">
              <a:latin typeface="Arial" pitchFamily="2"/>
              <a:cs typeface="Arial" pitchFamily="2"/>
            </a:endParaRPr>
          </a:p>
          <a:p>
            <a:pPr marL="342720" lvl="0" indent="-342720">
              <a:spcBef>
                <a:spcPts val="499"/>
              </a:spcBef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GB">
                <a:latin typeface="Arial" pitchFamily="2"/>
                <a:cs typeface="Arial" pitchFamily="2"/>
              </a:rPr>
              <a:t>4. 	The minister denied having been given expensive gifts.</a:t>
            </a:r>
          </a:p>
          <a:p>
            <a:pPr marL="342720" lvl="0" indent="-342720">
              <a:spcBef>
                <a:spcPts val="499"/>
              </a:spcBef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fi-FI">
                <a:latin typeface="Arial" pitchFamily="2"/>
                <a:cs typeface="Arial" pitchFamily="2"/>
              </a:rPr>
              <a:t>	Ministeri kielsi, että hänelle olisi annettu kalliita lahjoja. </a:t>
            </a:r>
            <a:r>
              <a:rPr lang="fi-FI">
                <a:solidFill>
                  <a:srgbClr val="FF3333"/>
                </a:solidFill>
                <a:latin typeface="Arial" pitchFamily="2"/>
                <a:cs typeface="Arial" pitchFamily="2"/>
              </a:rPr>
              <a:t>Passiivi, mennyt aika</a:t>
            </a:r>
          </a:p>
        </p:txBody>
      </p:sp>
      <p:sp>
        <p:nvSpPr>
          <p:cNvPr id="5" name="Text Box 1028">
            <a:extLst>
              <a:ext uri="{FF2B5EF4-FFF2-40B4-BE49-F238E27FC236}">
                <a16:creationId xmlns:a16="http://schemas.microsoft.com/office/drawing/2014/main" id="{3CF6A394-72C5-4F13-B303-126DC7F20C2C}"/>
              </a:ext>
            </a:extLst>
          </p:cNvPr>
          <p:cNvSpPr/>
          <p:nvPr/>
        </p:nvSpPr>
        <p:spPr>
          <a:xfrm>
            <a:off x="684359" y="1773360"/>
            <a:ext cx="7788240" cy="1008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i-FI" sz="2000" b="1" i="0" u="none" strike="noStrike" baseline="0">
                <a:ln>
                  <a:noFill/>
                </a:ln>
                <a:solidFill>
                  <a:srgbClr val="145180"/>
                </a:solidFill>
              </a:rPr>
              <a:t>Mitkä esimerkit ovat passiivissa, mitkä aktiivissa?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i-FI" sz="2000" b="1" i="0" u="none" strike="noStrike" baseline="0">
                <a:ln>
                  <a:noFill/>
                </a:ln>
                <a:solidFill>
                  <a:srgbClr val="145180"/>
                </a:solidFill>
              </a:rPr>
              <a:t>Mitkä esimerkit ovat menneessä ajassa?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i-FI" sz="2000" b="1" i="0" u="none" strike="noStrike" baseline="0">
                <a:ln>
                  <a:noFill/>
                </a:ln>
                <a:solidFill>
                  <a:srgbClr val="145180"/>
                </a:solidFill>
              </a:rPr>
              <a:t>Suomenna lauseet.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4F640C8-D0A9-4C6D-856A-19F09E0A89A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i-FI" sz="3200">
                <a:latin typeface="Arial" pitchFamily="34"/>
              </a:rPr>
              <a:t>-ing muodot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A081C2E-F10A-4D7A-86E4-1B1A62F0B38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5799" y="1981080"/>
            <a:ext cx="7772400" cy="4114800"/>
          </a:xfrm>
        </p:spPr>
        <p:txBody>
          <a:bodyPr/>
          <a:lstStyle/>
          <a:p>
            <a:pPr lvl="0">
              <a:buClr>
                <a:srgbClr val="000000"/>
              </a:buClr>
              <a:buSzPct val="100000"/>
              <a:buFont typeface="Lucida Grande" pitchFamily="50"/>
              <a:buChar char="•"/>
            </a:pPr>
            <a:r>
              <a:rPr lang="en-GB">
                <a:latin typeface="Arial" pitchFamily="2"/>
                <a:cs typeface="Arial" pitchFamily="2"/>
              </a:rPr>
              <a:t>Aktiivin preesens: verbi + ing</a:t>
            </a:r>
          </a:p>
          <a:p>
            <a:pPr lvl="0">
              <a:buClr>
                <a:srgbClr val="000000"/>
              </a:buClr>
              <a:buSzPct val="100000"/>
              <a:buFont typeface="Lucida Grande" pitchFamily="50"/>
              <a:buChar char="•"/>
            </a:pPr>
            <a:r>
              <a:rPr lang="en-GB">
                <a:latin typeface="Arial" pitchFamily="2"/>
                <a:cs typeface="Arial" pitchFamily="2"/>
              </a:rPr>
              <a:t>Aktiivin perfekti: having + 3. muoto</a:t>
            </a:r>
          </a:p>
          <a:p>
            <a:pPr lvl="0">
              <a:buClr>
                <a:srgbClr val="000000"/>
              </a:buClr>
              <a:buSzPct val="100000"/>
              <a:buFont typeface="Lucida Grande" pitchFamily="50"/>
              <a:buChar char="•"/>
            </a:pPr>
            <a:r>
              <a:rPr lang="en-GB">
                <a:latin typeface="Arial" pitchFamily="2"/>
                <a:cs typeface="Arial" pitchFamily="2"/>
              </a:rPr>
              <a:t>Passiivin preesens: being + 3. muoto</a:t>
            </a:r>
          </a:p>
          <a:p>
            <a:pPr lvl="0">
              <a:buClr>
                <a:srgbClr val="000000"/>
              </a:buClr>
              <a:buSzPct val="100000"/>
              <a:buFont typeface="Lucida Grande" pitchFamily="50"/>
              <a:buChar char="•"/>
            </a:pPr>
            <a:r>
              <a:rPr lang="en-GB">
                <a:latin typeface="Arial" pitchFamily="2"/>
                <a:cs typeface="Arial" pitchFamily="2"/>
              </a:rPr>
              <a:t>Passiivin perfekti: having + been + 3. muoto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6D2C77-32A0-4A97-A1FB-7719FB62992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20000" y="721800"/>
            <a:ext cx="7772400" cy="1143000"/>
          </a:xfrm>
        </p:spPr>
        <p:txBody>
          <a:bodyPr/>
          <a:lstStyle/>
          <a:p>
            <a:pPr lvl="0"/>
            <a:r>
              <a:rPr lang="fi-FI" sz="3200">
                <a:latin typeface="Arial" pitchFamily="34"/>
              </a:rPr>
              <a:t>Ing-muodon oikeinkirjoitus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E7489AE-B506-4193-B552-C01E2488A4A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5799" y="1981080"/>
            <a:ext cx="7772400" cy="4114800"/>
          </a:xfrm>
        </p:spPr>
        <p:txBody>
          <a:bodyPr/>
          <a:lstStyle/>
          <a:p>
            <a:pPr lvl="0">
              <a:buClr>
                <a:srgbClr val="000000"/>
              </a:buClr>
              <a:buSzPct val="100000"/>
              <a:buFont typeface="Lucida Grande" pitchFamily="50"/>
              <a:buChar char="•"/>
            </a:pPr>
            <a:r>
              <a:rPr lang="en-GB">
                <a:latin typeface="Arial" pitchFamily="2"/>
                <a:cs typeface="Arial" pitchFamily="2"/>
              </a:rPr>
              <a:t>Make 	making</a:t>
            </a:r>
          </a:p>
          <a:p>
            <a:pPr lvl="0">
              <a:buClr>
                <a:srgbClr val="000000"/>
              </a:buClr>
              <a:buSzPct val="100000"/>
              <a:buFont typeface="Lucida Grande" pitchFamily="50"/>
              <a:buChar char="•"/>
            </a:pPr>
            <a:r>
              <a:rPr lang="en-GB">
                <a:latin typeface="Arial" pitchFamily="2"/>
                <a:cs typeface="Arial" pitchFamily="2"/>
              </a:rPr>
              <a:t>loppu -e jää pois</a:t>
            </a:r>
          </a:p>
          <a:p>
            <a:pPr lvl="0">
              <a:buClr>
                <a:srgbClr val="000000"/>
              </a:buClr>
              <a:buSzPct val="100000"/>
              <a:buFont typeface="Lucida Grande" pitchFamily="50"/>
              <a:buChar char="•"/>
            </a:pPr>
            <a:r>
              <a:rPr lang="en-GB">
                <a:latin typeface="Arial" pitchFamily="2"/>
                <a:cs typeface="Arial" pitchFamily="2"/>
              </a:rPr>
              <a:t>Die		dying</a:t>
            </a:r>
          </a:p>
          <a:p>
            <a:pPr lvl="0">
              <a:buClr>
                <a:srgbClr val="000000"/>
              </a:buClr>
              <a:buSzPct val="100000"/>
              <a:buFont typeface="Lucida Grande" pitchFamily="50"/>
              <a:buChar char="•"/>
            </a:pPr>
            <a:r>
              <a:rPr lang="en-GB">
                <a:latin typeface="Arial" pitchFamily="2"/>
                <a:cs typeface="Arial" pitchFamily="2"/>
              </a:rPr>
              <a:t>loppu -ie muuttuu y:ksi</a:t>
            </a:r>
          </a:p>
          <a:p>
            <a:pPr lvl="0">
              <a:buClr>
                <a:srgbClr val="000000"/>
              </a:buClr>
              <a:buSzPct val="100000"/>
              <a:buFont typeface="Lucida Grande" pitchFamily="50"/>
              <a:buChar char="•"/>
            </a:pPr>
            <a:r>
              <a:rPr lang="en-GB">
                <a:latin typeface="Arial" pitchFamily="2"/>
                <a:cs typeface="Arial" pitchFamily="2"/>
              </a:rPr>
              <a:t>Carry	carrying</a:t>
            </a:r>
          </a:p>
          <a:p>
            <a:pPr lvl="0">
              <a:buClr>
                <a:srgbClr val="000000"/>
              </a:buClr>
              <a:buSzPct val="100000"/>
              <a:buFont typeface="Lucida Grande" pitchFamily="50"/>
              <a:buChar char="•"/>
            </a:pPr>
            <a:r>
              <a:rPr lang="en-GB">
                <a:latin typeface="Arial" pitchFamily="2"/>
                <a:cs typeface="Arial" pitchFamily="2"/>
              </a:rPr>
              <a:t>loppu -y säilyy</a:t>
            </a:r>
          </a:p>
          <a:p>
            <a:pPr lvl="0">
              <a:buClr>
                <a:srgbClr val="000000"/>
              </a:buClr>
              <a:buSzPct val="100000"/>
              <a:buFont typeface="Lucida Grande" pitchFamily="50"/>
              <a:buChar char="•"/>
            </a:pPr>
            <a:r>
              <a:rPr lang="en-GB">
                <a:latin typeface="Arial" pitchFamily="2"/>
                <a:cs typeface="Arial" pitchFamily="2"/>
              </a:rPr>
              <a:t>Shop	shopping</a:t>
            </a:r>
          </a:p>
          <a:p>
            <a:pPr lvl="0">
              <a:buClr>
                <a:srgbClr val="000000"/>
              </a:buClr>
              <a:buSzPct val="100000"/>
              <a:buFont typeface="Lucida Grande" pitchFamily="50"/>
              <a:buChar char="•"/>
            </a:pPr>
            <a:r>
              <a:rPr lang="en-GB">
                <a:latin typeface="Arial" pitchFamily="2"/>
                <a:cs typeface="Arial" pitchFamily="2"/>
              </a:rPr>
              <a:t>painollisen tavun loppukonsonantti kahdentuu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034E448-2E56-4F6E-A2C5-EA47864F2EC0}"/>
              </a:ext>
            </a:extLst>
          </p:cNvPr>
          <p:cNvSpPr/>
          <p:nvPr/>
        </p:nvSpPr>
        <p:spPr>
          <a:xfrm>
            <a:off x="6553080" y="6248520"/>
            <a:ext cx="190512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CBED2794-385C-4C0E-9B4A-882BA0AF8592}" type="slidenum">
              <a:t>7</a:t>
            </a:fld>
            <a:endParaRPr lang="fi-FI" sz="1400" b="0" i="0" u="none" strike="noStrike" baseline="0">
              <a:ln>
                <a:noFill/>
              </a:ln>
              <a:solidFill>
                <a:srgbClr val="000000"/>
              </a:solidFill>
              <a:ea typeface="Arial" pitchFamily="2"/>
              <a:cs typeface="Arial" pitchFamily="2"/>
            </a:endParaRP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EACA19F5-F16F-4C79-BFC9-7A071185187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5799" y="533520"/>
            <a:ext cx="7772400" cy="1023840"/>
          </a:xfrm>
        </p:spPr>
        <p:txBody>
          <a:bodyPr wrap="square" lIns="91440" tIns="45720" rIns="91440" bIns="45720">
            <a:noAutofit/>
          </a:bodyPr>
          <a:lstStyle/>
          <a:p>
            <a:pPr lvl="0" algn="l"/>
            <a:r>
              <a:rPr lang="fi-FI" sz="3200" b="1">
                <a:solidFill>
                  <a:srgbClr val="802536"/>
                </a:solidFill>
                <a:latin typeface="Arial" pitchFamily="2"/>
                <a:cs typeface="Arial" pitchFamily="2"/>
              </a:rPr>
              <a:t>Ing</a:t>
            </a:r>
            <a:r>
              <a:rPr lang="fi-FI" sz="3200" b="1">
                <a:latin typeface="Arial" pitchFamily="2"/>
                <a:cs typeface="Arial" pitchFamily="2"/>
              </a:rPr>
              <a:t>-muodon käyttötarkoituksia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94766D0-8B9F-427F-8AD0-7C3A30DDA46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10920" y="2708280"/>
            <a:ext cx="8064360" cy="2735280"/>
          </a:xfrm>
        </p:spPr>
        <p:txBody>
          <a:bodyPr wrap="square" lIns="91440" tIns="45720" rIns="91440" bIns="45720"/>
          <a:lstStyle/>
          <a:p>
            <a:pPr marL="342720" lvl="0" indent="-342720">
              <a:lnSpc>
                <a:spcPct val="90000"/>
              </a:lnSpc>
              <a:spcBef>
                <a:spcPts val="499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GB">
                <a:latin typeface="Arial" pitchFamily="2"/>
                <a:cs typeface="Arial" pitchFamily="2"/>
              </a:rPr>
              <a:t>1.  Nathan likes skiing. Skiing makes him happy.</a:t>
            </a:r>
          </a:p>
          <a:p>
            <a:pPr marL="342720" lvl="0" indent="-342720">
              <a:lnSpc>
                <a:spcPct val="90000"/>
              </a:lnSpc>
              <a:spcBef>
                <a:spcPts val="499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GB">
                <a:latin typeface="Arial" pitchFamily="2"/>
                <a:cs typeface="Arial" pitchFamily="2"/>
              </a:rPr>
              <a:t>     </a:t>
            </a:r>
            <a:r>
              <a:rPr lang="fi-FI">
                <a:latin typeface="Arial" pitchFamily="2"/>
                <a:cs typeface="Arial" pitchFamily="2"/>
              </a:rPr>
              <a:t>Nathan pitää hiihtämisestä. Hiihtäminen tekee hänet onnelliseksi.    </a:t>
            </a:r>
            <a:r>
              <a:rPr lang="fi-FI">
                <a:solidFill>
                  <a:srgbClr val="FF3333"/>
                </a:solidFill>
                <a:latin typeface="Arial" pitchFamily="2"/>
                <a:cs typeface="Arial" pitchFamily="2"/>
              </a:rPr>
              <a:t>Substantiivi (-minen)</a:t>
            </a:r>
          </a:p>
          <a:p>
            <a:pPr marL="342720" lvl="0" indent="-342720">
              <a:lnSpc>
                <a:spcPct val="90000"/>
              </a:lnSpc>
              <a:spcBef>
                <a:spcPts val="499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endParaRPr lang="fi-FI">
              <a:latin typeface="Arial" pitchFamily="2"/>
              <a:cs typeface="Arial" pitchFamily="2"/>
            </a:endParaRPr>
          </a:p>
          <a:p>
            <a:pPr marL="342720" lvl="0" indent="-342720">
              <a:lnSpc>
                <a:spcPct val="90000"/>
              </a:lnSpc>
              <a:spcBef>
                <a:spcPts val="499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fi-FI">
                <a:latin typeface="Arial" pitchFamily="2"/>
                <a:cs typeface="Arial" pitchFamily="2"/>
              </a:rPr>
              <a:t>2.  </a:t>
            </a:r>
            <a:r>
              <a:rPr lang="en-GB">
                <a:latin typeface="Arial" pitchFamily="2"/>
                <a:cs typeface="Arial" pitchFamily="2"/>
              </a:rPr>
              <a:t>I saw many smiling faces.</a:t>
            </a:r>
          </a:p>
          <a:p>
            <a:pPr marL="342720" lvl="0" indent="-342720">
              <a:lnSpc>
                <a:spcPct val="90000"/>
              </a:lnSpc>
              <a:spcBef>
                <a:spcPts val="499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fi-FI">
                <a:latin typeface="Arial" pitchFamily="2"/>
                <a:cs typeface="Arial" pitchFamily="2"/>
              </a:rPr>
              <a:t>     Näin monia hymyileviä kasvoja.    </a:t>
            </a:r>
            <a:r>
              <a:rPr lang="fi-FI">
                <a:solidFill>
                  <a:srgbClr val="FF3333"/>
                </a:solidFill>
                <a:latin typeface="Arial" pitchFamily="2"/>
                <a:cs typeface="Arial" pitchFamily="2"/>
              </a:rPr>
              <a:t>Adjektiivi (-va, -vä)</a:t>
            </a:r>
          </a:p>
        </p:txBody>
      </p:sp>
      <p:sp>
        <p:nvSpPr>
          <p:cNvPr id="5" name="Text Box 1028">
            <a:extLst>
              <a:ext uri="{FF2B5EF4-FFF2-40B4-BE49-F238E27FC236}">
                <a16:creationId xmlns:a16="http://schemas.microsoft.com/office/drawing/2014/main" id="{8C6FB204-4903-4F71-9404-6B0AAA15ECA6}"/>
              </a:ext>
            </a:extLst>
          </p:cNvPr>
          <p:cNvSpPr/>
          <p:nvPr/>
        </p:nvSpPr>
        <p:spPr>
          <a:xfrm>
            <a:off x="684359" y="1773360"/>
            <a:ext cx="7788240" cy="398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i-FI" sz="2000" b="1" i="0" u="none" strike="noStrike" baseline="0">
                <a:ln>
                  <a:noFill/>
                </a:ln>
                <a:solidFill>
                  <a:srgbClr val="145180"/>
                </a:solidFill>
                <a:ea typeface="Arial" pitchFamily="2"/>
                <a:cs typeface="Arial" pitchFamily="2"/>
              </a:rPr>
              <a:t>Suomenna ja selitä.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D293D37-998B-4A34-A76A-D8A0FA8E3B0A}"/>
              </a:ext>
            </a:extLst>
          </p:cNvPr>
          <p:cNvSpPr/>
          <p:nvPr/>
        </p:nvSpPr>
        <p:spPr>
          <a:xfrm>
            <a:off x="6553080" y="6248520"/>
            <a:ext cx="190512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C843C4FB-FCC9-4B50-9D9F-27AFB2C1FB70}" type="slidenum">
              <a:t>8</a:t>
            </a:fld>
            <a:endParaRPr lang="fi-FI" sz="1400" b="0" i="0" u="none" strike="noStrike" baseline="0">
              <a:ln>
                <a:noFill/>
              </a:ln>
              <a:solidFill>
                <a:srgbClr val="000000"/>
              </a:solidFill>
              <a:ea typeface="Arial" pitchFamily="2"/>
              <a:cs typeface="Arial" pitchFamily="2"/>
            </a:endParaRP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EF191151-5CAA-44A2-9514-C608E968DEE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5799" y="533520"/>
            <a:ext cx="7772400" cy="1023840"/>
          </a:xfrm>
        </p:spPr>
        <p:txBody>
          <a:bodyPr wrap="square" lIns="91440" tIns="45720" rIns="91440" bIns="45720">
            <a:noAutofit/>
          </a:bodyPr>
          <a:lstStyle/>
          <a:p>
            <a:pPr lvl="0" algn="l"/>
            <a:r>
              <a:rPr lang="fi-FI" sz="3200" b="1">
                <a:solidFill>
                  <a:srgbClr val="802536"/>
                </a:solidFill>
                <a:latin typeface="Arial" pitchFamily="2"/>
                <a:cs typeface="Arial" pitchFamily="2"/>
              </a:rPr>
              <a:t>Ing</a:t>
            </a:r>
            <a:r>
              <a:rPr lang="fi-FI" sz="3200" b="1">
                <a:latin typeface="Arial" pitchFamily="2"/>
                <a:cs typeface="Arial" pitchFamily="2"/>
              </a:rPr>
              <a:t>-muodon käyttötarkoituksia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A7DA7CE-C5DD-4329-AE92-6605EDDFFC2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4359" y="2357280"/>
            <a:ext cx="7632719" cy="3662640"/>
          </a:xfrm>
        </p:spPr>
        <p:txBody>
          <a:bodyPr wrap="square" lIns="91440" tIns="45720" rIns="91440" bIns="45720"/>
          <a:lstStyle/>
          <a:p>
            <a:pPr marL="342720" lvl="0" indent="-342720">
              <a:spcBef>
                <a:spcPts val="499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GB">
                <a:latin typeface="Arial" pitchFamily="2"/>
                <a:cs typeface="Arial" pitchFamily="2"/>
              </a:rPr>
              <a:t>3. What does Ed know about living alone?</a:t>
            </a:r>
          </a:p>
          <a:p>
            <a:pPr marL="342720" lvl="0" indent="-342720">
              <a:spcBef>
                <a:spcPts val="499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GB">
                <a:latin typeface="Arial" pitchFamily="2"/>
                <a:cs typeface="Arial" pitchFamily="2"/>
              </a:rPr>
              <a:t>    Are you interested in taking up a new hobby?</a:t>
            </a:r>
          </a:p>
          <a:p>
            <a:pPr marL="342720" lvl="0" indent="-342720">
              <a:spcBef>
                <a:spcPts val="499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GB">
                <a:latin typeface="Arial" pitchFamily="2"/>
                <a:cs typeface="Arial" pitchFamily="2"/>
              </a:rPr>
              <a:t>    I’m proud of having such wonderful children.</a:t>
            </a:r>
          </a:p>
          <a:p>
            <a:pPr marL="342720" lvl="0" indent="-342720">
              <a:spcBef>
                <a:spcPts val="499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endParaRPr lang="en-GB">
              <a:latin typeface="Arial" pitchFamily="2"/>
              <a:cs typeface="Arial" pitchFamily="2"/>
            </a:endParaRPr>
          </a:p>
          <a:p>
            <a:pPr marL="342720" lvl="0" indent="-342720">
              <a:spcBef>
                <a:spcPts val="499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fi-FI">
                <a:latin typeface="Arial" pitchFamily="2"/>
                <a:cs typeface="Arial" pitchFamily="2"/>
              </a:rPr>
              <a:t>    Mitä Ed tietää yksin asumisesta?</a:t>
            </a:r>
          </a:p>
          <a:p>
            <a:pPr marL="342720" lvl="0" indent="-342720">
              <a:spcBef>
                <a:spcPts val="499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fi-FI">
                <a:latin typeface="Arial" pitchFamily="2"/>
                <a:cs typeface="Arial" pitchFamily="2"/>
              </a:rPr>
              <a:t>    Kiinnostaako sinua aloittaa uusi harrastus?</a:t>
            </a:r>
          </a:p>
          <a:p>
            <a:pPr marL="342720" lvl="0" indent="-342720">
              <a:spcBef>
                <a:spcPts val="499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fi-FI">
                <a:latin typeface="Arial" pitchFamily="2"/>
                <a:cs typeface="Arial" pitchFamily="2"/>
              </a:rPr>
              <a:t>    Olen ylpeä, kun minulla on niin ihania lapsia.</a:t>
            </a:r>
          </a:p>
          <a:p>
            <a:pPr marL="342720" lvl="0" indent="-342720">
              <a:spcBef>
                <a:spcPts val="499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endParaRPr lang="fi-FI">
              <a:latin typeface="Arial" pitchFamily="2"/>
              <a:cs typeface="Arial" pitchFamily="2"/>
            </a:endParaRPr>
          </a:p>
          <a:p>
            <a:pPr marL="342720" lvl="0" indent="-342720">
              <a:spcBef>
                <a:spcPts val="499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fi-FI">
                <a:latin typeface="Arial" pitchFamily="2"/>
                <a:cs typeface="Arial" pitchFamily="2"/>
              </a:rPr>
              <a:t>    </a:t>
            </a:r>
            <a:r>
              <a:rPr lang="fi-FI">
                <a:solidFill>
                  <a:srgbClr val="FF3333"/>
                </a:solidFill>
                <a:latin typeface="Arial" pitchFamily="2"/>
                <a:cs typeface="Arial" pitchFamily="2"/>
              </a:rPr>
              <a:t>Prepositioiden jälkeen</a:t>
            </a:r>
          </a:p>
        </p:txBody>
      </p:sp>
      <p:sp>
        <p:nvSpPr>
          <p:cNvPr id="5" name="Text Box 1028">
            <a:extLst>
              <a:ext uri="{FF2B5EF4-FFF2-40B4-BE49-F238E27FC236}">
                <a16:creationId xmlns:a16="http://schemas.microsoft.com/office/drawing/2014/main" id="{9DA5731F-C341-4293-B114-87FFF3EF96F0}"/>
              </a:ext>
            </a:extLst>
          </p:cNvPr>
          <p:cNvSpPr/>
          <p:nvPr/>
        </p:nvSpPr>
        <p:spPr>
          <a:xfrm>
            <a:off x="684359" y="1773360"/>
            <a:ext cx="7788240" cy="398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i-FI" sz="2000" b="1" i="0" u="none" strike="noStrike" baseline="0">
                <a:ln>
                  <a:noFill/>
                </a:ln>
                <a:solidFill>
                  <a:srgbClr val="145180"/>
                </a:solidFill>
                <a:ea typeface="Arial" pitchFamily="2"/>
                <a:cs typeface="Arial" pitchFamily="2"/>
              </a:rPr>
              <a:t>Suomenna ja selitä.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BB1B897-9A50-4283-B1B8-B5FA37F6A02F}"/>
              </a:ext>
            </a:extLst>
          </p:cNvPr>
          <p:cNvSpPr/>
          <p:nvPr/>
        </p:nvSpPr>
        <p:spPr>
          <a:xfrm>
            <a:off x="6553080" y="6248520"/>
            <a:ext cx="190512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E2645E6D-B6CB-451A-8ED3-764B245A9FEE}" type="slidenum">
              <a:t>9</a:t>
            </a:fld>
            <a:endParaRPr lang="fi-FI" sz="1400" b="0" i="0" u="none" strike="noStrike" baseline="0">
              <a:ln>
                <a:noFill/>
              </a:ln>
              <a:solidFill>
                <a:srgbClr val="000000"/>
              </a:solidFill>
              <a:ea typeface="Arial" pitchFamily="2"/>
              <a:cs typeface="Arial" pitchFamily="2"/>
            </a:endParaRP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C94D76A6-F299-4826-B0AF-6DA4CDCF1C5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5799" y="533520"/>
            <a:ext cx="7772400" cy="1023840"/>
          </a:xfrm>
        </p:spPr>
        <p:txBody>
          <a:bodyPr wrap="square" lIns="91440" tIns="45720" rIns="91440" bIns="45720">
            <a:noAutofit/>
          </a:bodyPr>
          <a:lstStyle/>
          <a:p>
            <a:pPr lvl="0" algn="l"/>
            <a:r>
              <a:rPr lang="fi-FI" sz="3200" b="1">
                <a:solidFill>
                  <a:srgbClr val="802536"/>
                </a:solidFill>
                <a:latin typeface="Arial" pitchFamily="2"/>
                <a:cs typeface="Arial" pitchFamily="2"/>
              </a:rPr>
              <a:t>Ing</a:t>
            </a:r>
            <a:r>
              <a:rPr lang="fi-FI" sz="3200" b="1">
                <a:latin typeface="Arial" pitchFamily="2"/>
                <a:cs typeface="Arial" pitchFamily="2"/>
              </a:rPr>
              <a:t>-muodon käyttötarkoituksia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4B3ABB8-8B80-49F2-8662-73B7FEFFAA9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35280" y="2421000"/>
            <a:ext cx="7632719" cy="3519360"/>
          </a:xfrm>
        </p:spPr>
        <p:txBody>
          <a:bodyPr wrap="square" lIns="91440" tIns="45720" rIns="91440" bIns="45720"/>
          <a:lstStyle/>
          <a:p>
            <a:pPr marL="342720" lvl="0" indent="-342720">
              <a:spcBef>
                <a:spcPts val="499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GB">
                <a:latin typeface="Arial" pitchFamily="2"/>
                <a:cs typeface="Arial" pitchFamily="2"/>
              </a:rPr>
              <a:t>4. We are sailing towards the Easter Islands.</a:t>
            </a:r>
          </a:p>
          <a:p>
            <a:pPr marL="342720" lvl="0" indent="-342720">
              <a:spcBef>
                <a:spcPts val="499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GB">
                <a:latin typeface="Arial" pitchFamily="2"/>
                <a:cs typeface="Arial" pitchFamily="2"/>
              </a:rPr>
              <a:t>    Sue has been trying to reach you all morning.</a:t>
            </a:r>
          </a:p>
          <a:p>
            <a:pPr marL="342720" lvl="0" indent="-342720">
              <a:spcBef>
                <a:spcPts val="499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GB">
                <a:latin typeface="Arial" pitchFamily="2"/>
                <a:cs typeface="Arial" pitchFamily="2"/>
              </a:rPr>
              <a:t>    I was cycling home when it happened.</a:t>
            </a:r>
          </a:p>
          <a:p>
            <a:pPr marL="342720" lvl="0" indent="-342720">
              <a:spcBef>
                <a:spcPts val="499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endParaRPr lang="en-GB">
              <a:latin typeface="Arial" pitchFamily="2"/>
              <a:cs typeface="Arial" pitchFamily="2"/>
            </a:endParaRPr>
          </a:p>
          <a:p>
            <a:pPr marL="342720" lvl="0" indent="-342720">
              <a:spcBef>
                <a:spcPts val="499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fi-FI">
                <a:latin typeface="Arial" pitchFamily="2"/>
                <a:cs typeface="Arial" pitchFamily="2"/>
              </a:rPr>
              <a:t>    Olemme purjehtimassa kohti Pääsiäissaaria.</a:t>
            </a:r>
          </a:p>
          <a:p>
            <a:pPr marL="342720" lvl="0" indent="-342720">
              <a:spcBef>
                <a:spcPts val="499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fi-FI">
                <a:latin typeface="Arial" pitchFamily="2"/>
                <a:cs typeface="Arial" pitchFamily="2"/>
              </a:rPr>
              <a:t>    Sue on yrittänyt tavoittaa sinua koko aamun.</a:t>
            </a:r>
          </a:p>
          <a:p>
            <a:pPr marL="342720" lvl="0" indent="-342720">
              <a:spcBef>
                <a:spcPts val="499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fi-FI">
                <a:latin typeface="Arial" pitchFamily="2"/>
                <a:cs typeface="Arial" pitchFamily="2"/>
              </a:rPr>
              <a:t>    Olin menossa pyörällä kotiin, kun se tapahtui.</a:t>
            </a:r>
          </a:p>
          <a:p>
            <a:pPr marL="342720" lvl="0" indent="-342720">
              <a:spcBef>
                <a:spcPts val="499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fi-FI">
                <a:latin typeface="Arial" pitchFamily="2"/>
                <a:cs typeface="Arial" pitchFamily="2"/>
              </a:rPr>
              <a:t> </a:t>
            </a:r>
          </a:p>
          <a:p>
            <a:pPr marL="342720" lvl="0" indent="-342720">
              <a:spcBef>
                <a:spcPts val="499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fi-FI">
                <a:latin typeface="Arial" pitchFamily="2"/>
                <a:cs typeface="Arial" pitchFamily="2"/>
              </a:rPr>
              <a:t>    </a:t>
            </a:r>
            <a:r>
              <a:rPr lang="fi-FI">
                <a:solidFill>
                  <a:srgbClr val="FF3333"/>
                </a:solidFill>
                <a:latin typeface="Arial" pitchFamily="2"/>
                <a:cs typeface="Arial" pitchFamily="2"/>
              </a:rPr>
              <a:t>Kestomuotojen toisena osana</a:t>
            </a:r>
            <a:r>
              <a:rPr lang="en-GB">
                <a:solidFill>
                  <a:srgbClr val="FF3333"/>
                </a:solidFill>
                <a:latin typeface="Arial" pitchFamily="2"/>
                <a:cs typeface="Arial" pitchFamily="2"/>
              </a:rPr>
              <a:t> ( be + -ing)</a:t>
            </a:r>
          </a:p>
        </p:txBody>
      </p:sp>
      <p:sp>
        <p:nvSpPr>
          <p:cNvPr id="5" name="Text Box 1028">
            <a:extLst>
              <a:ext uri="{FF2B5EF4-FFF2-40B4-BE49-F238E27FC236}">
                <a16:creationId xmlns:a16="http://schemas.microsoft.com/office/drawing/2014/main" id="{0BE94812-B8FD-43C6-B05B-5489F1A68B2F}"/>
              </a:ext>
            </a:extLst>
          </p:cNvPr>
          <p:cNvSpPr/>
          <p:nvPr/>
        </p:nvSpPr>
        <p:spPr>
          <a:xfrm>
            <a:off x="684359" y="1773360"/>
            <a:ext cx="7788240" cy="398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i-FI" sz="2000" b="1" i="0" u="none" strike="noStrike" baseline="0">
                <a:ln>
                  <a:noFill/>
                </a:ln>
                <a:solidFill>
                  <a:srgbClr val="145180"/>
                </a:solidFill>
                <a:ea typeface="Arial" pitchFamily="2"/>
                <a:cs typeface="Arial" pitchFamily="2"/>
              </a:rPr>
              <a:t>Suomenna ja selitä.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let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1890</TotalTime>
  <Words>1088</Words>
  <Application>Microsoft Office PowerPoint</Application>
  <PresentationFormat>Näytössä katseltava diaesitys (4:3)</PresentationFormat>
  <Paragraphs>352</Paragraphs>
  <Slides>26</Slides>
  <Notes>24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26</vt:i4>
      </vt:variant>
    </vt:vector>
  </HeadingPairs>
  <TitlesOfParts>
    <vt:vector size="31" baseType="lpstr">
      <vt:lpstr>Arial</vt:lpstr>
      <vt:lpstr>Calibri</vt:lpstr>
      <vt:lpstr>Geneva</vt:lpstr>
      <vt:lpstr>Lucida Grande</vt:lpstr>
      <vt:lpstr>Oletus</vt:lpstr>
      <vt:lpstr>  </vt:lpstr>
      <vt:lpstr>PowerPoint-esitys</vt:lpstr>
      <vt:lpstr>Ing-muotoja on neljä</vt:lpstr>
      <vt:lpstr>Ing-muotoja on neljä</vt:lpstr>
      <vt:lpstr>-ing muodot</vt:lpstr>
      <vt:lpstr>Ing-muodon oikeinkirjoitus</vt:lpstr>
      <vt:lpstr>Ing-muodon käyttötarkoituksia</vt:lpstr>
      <vt:lpstr>Ing-muodon käyttötarkoituksia</vt:lpstr>
      <vt:lpstr>Ing-muodon käyttötarkoituksia</vt:lpstr>
      <vt:lpstr>Ing-muodon käyttötarkoituksia</vt:lpstr>
      <vt:lpstr>Käytä ing-muotoa  seuraavien verbien jälkeen </vt:lpstr>
      <vt:lpstr>Käytä ing-muotoa seuraavien verbien jälkeen</vt:lpstr>
      <vt:lpstr>PowerPoint-esitys</vt:lpstr>
      <vt:lpstr>Ing-muodon käyttötarkoituksia</vt:lpstr>
      <vt:lpstr>Käytä ing-muotoa näiden sanontojen jälkeen</vt:lpstr>
      <vt:lpstr>Huomio!  </vt:lpstr>
      <vt:lpstr>Ing-muodon käyttötarkoituksia</vt:lpstr>
      <vt:lpstr>INFINITIIVI VAI -ING?</vt:lpstr>
      <vt:lpstr>INFINITIIVI VAI -ING?</vt:lpstr>
      <vt:lpstr>INFINITIIVI VAI -ING? </vt:lpstr>
      <vt:lpstr>INFINITIIVI VAI -ING?</vt:lpstr>
      <vt:lpstr>INFINITIIVI VAI -ING?</vt:lpstr>
      <vt:lpstr>PowerPoint-esitys</vt:lpstr>
      <vt:lpstr>Let’s practise: Sano englanniksi. Käytä ing-muotoa. </vt:lpstr>
      <vt:lpstr>Let’s practise: Sano englanniksi. Käytä ing-muotoa. </vt:lpstr>
      <vt:lpstr>Let’s practise: Sano englanniksi. Käytä ing-muotoa.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Heini  Ruuskanen</dc:creator>
  <cp:lastModifiedBy>Satu Siltala</cp:lastModifiedBy>
  <cp:revision>237</cp:revision>
  <dcterms:created xsi:type="dcterms:W3CDTF">2008-08-28T10:32:50Z</dcterms:created>
  <dcterms:modified xsi:type="dcterms:W3CDTF">2018-11-18T12:20:03Z</dcterms:modified>
</cp:coreProperties>
</file>