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64" r:id="rId5"/>
    <p:sldId id="258" r:id="rId6"/>
    <p:sldId id="265" r:id="rId7"/>
    <p:sldId id="259" r:id="rId8"/>
    <p:sldId id="260" r:id="rId9"/>
    <p:sldId id="261" r:id="rId10"/>
    <p:sldId id="262" r:id="rId11"/>
    <p:sldId id="263" r:id="rId12"/>
    <p:sldId id="272" r:id="rId13"/>
  </p:sldIdLst>
  <p:sldSz cx="12192000" cy="6858000"/>
  <p:notesSz cx="6858000" cy="9144000"/>
  <p:defaultTextStyle>
    <a:defPPr>
      <a:defRPr lang="en-US"/>
    </a:defPPr>
    <a:lvl1pPr marL="0" lvl="0" indent="0" algn="l" defTabSz="914400" rtl="0" eaLnBrk="1" fontAlgn="base" latinLnBrk="0" hangingPunct="1">
      <a:lnSpc>
        <a:spcPct val="100000"/>
      </a:lnSpc>
      <a:spcBef>
        <a:spcPct val="0"/>
      </a:spcBef>
      <a:spcAft>
        <a:spcPct val="0"/>
      </a:spcAft>
      <a:buNone/>
      <a:defRPr kern="1200">
        <a:solidFill>
          <a:schemeClr val="tx1"/>
        </a:solidFill>
        <a:latin typeface="Calibri" panose="020F0502020204030204" charset="0"/>
        <a:ea typeface="+mn-ea"/>
        <a:cs typeface="+mn-cs"/>
      </a:defRPr>
    </a:lvl1pPr>
    <a:lvl2pPr marL="457200" lvl="1" indent="0" algn="l" defTabSz="914400" rtl="0" eaLnBrk="1" fontAlgn="base" latinLnBrk="0" hangingPunct="1">
      <a:lnSpc>
        <a:spcPct val="100000"/>
      </a:lnSpc>
      <a:spcBef>
        <a:spcPct val="0"/>
      </a:spcBef>
      <a:spcAft>
        <a:spcPct val="0"/>
      </a:spcAft>
      <a:buNone/>
      <a:defRPr kern="1200">
        <a:solidFill>
          <a:schemeClr val="tx1"/>
        </a:solidFill>
        <a:latin typeface="Calibri" panose="020F0502020204030204" charset="0"/>
        <a:ea typeface="+mn-ea"/>
        <a:cs typeface="+mn-cs"/>
      </a:defRPr>
    </a:lvl2pPr>
    <a:lvl3pPr marL="914400" lvl="2" indent="0" algn="l" defTabSz="914400" rtl="0" eaLnBrk="1" fontAlgn="base" latinLnBrk="0" hangingPunct="1">
      <a:lnSpc>
        <a:spcPct val="100000"/>
      </a:lnSpc>
      <a:spcBef>
        <a:spcPct val="0"/>
      </a:spcBef>
      <a:spcAft>
        <a:spcPct val="0"/>
      </a:spcAft>
      <a:buNone/>
      <a:defRPr kern="1200">
        <a:solidFill>
          <a:schemeClr val="tx1"/>
        </a:solidFill>
        <a:latin typeface="Calibri" panose="020F0502020204030204" charset="0"/>
        <a:ea typeface="+mn-ea"/>
        <a:cs typeface="+mn-cs"/>
      </a:defRPr>
    </a:lvl3pPr>
    <a:lvl4pPr marL="1371600" lvl="3" indent="0" algn="l" defTabSz="914400" rtl="0" eaLnBrk="1" fontAlgn="base" latinLnBrk="0" hangingPunct="1">
      <a:lnSpc>
        <a:spcPct val="100000"/>
      </a:lnSpc>
      <a:spcBef>
        <a:spcPct val="0"/>
      </a:spcBef>
      <a:spcAft>
        <a:spcPct val="0"/>
      </a:spcAft>
      <a:buNone/>
      <a:defRPr kern="1200">
        <a:solidFill>
          <a:schemeClr val="tx1"/>
        </a:solidFill>
        <a:latin typeface="Calibri" panose="020F0502020204030204" charset="0"/>
        <a:ea typeface="+mn-ea"/>
        <a:cs typeface="+mn-cs"/>
      </a:defRPr>
    </a:lvl4pPr>
    <a:lvl5pPr marL="1828800" lvl="4" indent="0" algn="l" defTabSz="914400" rtl="0" eaLnBrk="1" fontAlgn="base" latinLnBrk="0" hangingPunct="1">
      <a:lnSpc>
        <a:spcPct val="100000"/>
      </a:lnSpc>
      <a:spcBef>
        <a:spcPct val="0"/>
      </a:spcBef>
      <a:spcAft>
        <a:spcPct val="0"/>
      </a:spcAft>
      <a:buNone/>
      <a:defRPr kern="1200">
        <a:solidFill>
          <a:schemeClr val="tx1"/>
        </a:solidFill>
        <a:latin typeface="Calibri" panose="020F0502020204030204" charset="0"/>
        <a:ea typeface="+mn-ea"/>
        <a:cs typeface="+mn-cs"/>
      </a:defRPr>
    </a:lvl5pPr>
    <a:lvl6pPr marL="2286000" lvl="5" indent="0" algn="l" defTabSz="914400" rtl="0" eaLnBrk="1" fontAlgn="base" latinLnBrk="0" hangingPunct="1">
      <a:lnSpc>
        <a:spcPct val="100000"/>
      </a:lnSpc>
      <a:spcBef>
        <a:spcPct val="0"/>
      </a:spcBef>
      <a:spcAft>
        <a:spcPct val="0"/>
      </a:spcAft>
      <a:buNone/>
      <a:defRPr kern="1200">
        <a:solidFill>
          <a:schemeClr val="tx1"/>
        </a:solidFill>
        <a:latin typeface="Calibri" panose="020F0502020204030204" charset="0"/>
        <a:ea typeface="+mn-ea"/>
        <a:cs typeface="+mn-cs"/>
      </a:defRPr>
    </a:lvl6pPr>
    <a:lvl7pPr marL="2743200" lvl="6" indent="0" algn="l" defTabSz="914400" rtl="0" eaLnBrk="1" fontAlgn="base" latinLnBrk="0" hangingPunct="1">
      <a:lnSpc>
        <a:spcPct val="100000"/>
      </a:lnSpc>
      <a:spcBef>
        <a:spcPct val="0"/>
      </a:spcBef>
      <a:spcAft>
        <a:spcPct val="0"/>
      </a:spcAft>
      <a:buNone/>
      <a:defRPr kern="1200">
        <a:solidFill>
          <a:schemeClr val="tx1"/>
        </a:solidFill>
        <a:latin typeface="Calibri" panose="020F0502020204030204" charset="0"/>
        <a:ea typeface="+mn-ea"/>
        <a:cs typeface="+mn-cs"/>
      </a:defRPr>
    </a:lvl7pPr>
    <a:lvl8pPr marL="3200400" lvl="7" indent="0" algn="l" defTabSz="914400" rtl="0" eaLnBrk="1" fontAlgn="base" latinLnBrk="0" hangingPunct="1">
      <a:lnSpc>
        <a:spcPct val="100000"/>
      </a:lnSpc>
      <a:spcBef>
        <a:spcPct val="0"/>
      </a:spcBef>
      <a:spcAft>
        <a:spcPct val="0"/>
      </a:spcAft>
      <a:buNone/>
      <a:defRPr kern="1200">
        <a:solidFill>
          <a:schemeClr val="tx1"/>
        </a:solidFill>
        <a:latin typeface="Calibri" panose="020F0502020204030204" charset="0"/>
        <a:ea typeface="+mn-ea"/>
        <a:cs typeface="+mn-cs"/>
      </a:defRPr>
    </a:lvl8pPr>
    <a:lvl9pPr marL="3657600" lvl="8" indent="0" algn="l" defTabSz="914400" rtl="0" eaLnBrk="1" fontAlgn="base" latinLnBrk="0" hangingPunct="1">
      <a:lnSpc>
        <a:spcPct val="100000"/>
      </a:lnSpc>
      <a:spcBef>
        <a:spcPct val="0"/>
      </a:spcBef>
      <a:spcAft>
        <a:spcPct val="0"/>
      </a:spcAft>
      <a:buNone/>
      <a:defRPr kern="1200">
        <a:solidFill>
          <a:schemeClr val="tx1"/>
        </a:solidFill>
        <a:latin typeface="Calibri" panose="020F050202020403020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982"/>
    <p:restoredTop sz="94660"/>
  </p:normalViewPr>
  <p:slideViewPr>
    <p:cSldViewPr snapToGrid="0" showGuides="1">
      <p:cViewPr varScale="1">
        <p:scale>
          <a:sx n="53" d="100"/>
          <a:sy n="53" d="100"/>
        </p:scale>
        <p:origin x="180" y="54"/>
      </p:cViewPr>
      <p:guideLst>
        <p:guide orient="horz" pos="2160"/>
        <p:guide pos="2880"/>
      </p:guideLst>
    </p:cSldViewPr>
  </p:slideViewPr>
  <p:notesTextViewPr>
    <p:cViewPr>
      <p:scale>
        <a:sx n="1" d="1"/>
        <a:sy n="1" d="1"/>
      </p:scale>
      <p:origin x="0" y="0"/>
    </p:cViewPr>
  </p:notesTextViewPr>
  <p:gridSpacing cx="76199" cy="76199"/>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pPr fontAlgn="auto"/>
            <a:r>
              <a:rPr lang="en-US" strike="noStrike" noProof="1" smtClean="0"/>
              <a:t>Click to edit Master title style</a:t>
            </a:r>
            <a:endParaRPr lang="en-US" strike="noStrike" noProof="1"/>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fontAlgn="auto"/>
            <a:r>
              <a:rPr lang="en-US" strike="noStrike" noProof="1" smtClean="0"/>
              <a:t>Click to edit Master subtitle style</a:t>
            </a:r>
            <a:endParaRPr lang="en-US" strike="noStrike" noProof="1"/>
          </a:p>
        </p:txBody>
      </p:sp>
      <p:sp>
        <p:nvSpPr>
          <p:cNvPr id="4" name="Date Placeholder 3"/>
          <p:cNvSpPr>
            <a:spLocks noGrp="1"/>
          </p:cNvSpPr>
          <p:nvPr>
            <p:ph type="dt" sz="half" idx="10"/>
          </p:nvPr>
        </p:nvSpPr>
        <p:spPr/>
        <p:txBody>
          <a:bodyPr/>
          <a:p>
            <a:pPr fontAlgn="auto"/>
            <a:fld id="{63A1C593-65D0-4073-BCC9-577B9352EA97}" type="datetimeFigureOut">
              <a:rPr lang="en-US" strike="noStrike" noProof="1" smtClean="0">
                <a:latin typeface="+mn-lt"/>
                <a:ea typeface="+mn-ea"/>
                <a:cs typeface="+mn-cs"/>
              </a:rPr>
            </a:fld>
            <a:endParaRPr lang="en-US" strike="noStrike" noProof="1"/>
          </a:p>
        </p:txBody>
      </p:sp>
      <p:sp>
        <p:nvSpPr>
          <p:cNvPr id="5" name="Footer Placeholder 4"/>
          <p:cNvSpPr>
            <a:spLocks noGrp="1"/>
          </p:cNvSpPr>
          <p:nvPr>
            <p:ph type="ftr" sz="quarter" idx="11"/>
          </p:nvPr>
        </p:nvSpPr>
        <p:spPr/>
        <p:txBody>
          <a:bodyPr/>
          <a:p>
            <a:pPr fontAlgn="auto"/>
            <a:endParaRPr lang="en-US" strike="noStrike" noProof="1"/>
          </a:p>
        </p:txBody>
      </p:sp>
      <p:sp>
        <p:nvSpPr>
          <p:cNvPr id="6" name="Slide Number Placeholder 5"/>
          <p:cNvSpPr>
            <a:spLocks noGrp="1"/>
          </p:cNvSpPr>
          <p:nvPr>
            <p:ph type="sldNum" sz="quarter" idx="12"/>
          </p:nvPr>
        </p:nvSpPr>
        <p:spPr/>
        <p:txBody>
          <a:bodyPr/>
          <a:p>
            <a:pPr fontAlgn="auto"/>
            <a:fld id="{9B618960-8005-486C-9A75-10CB2AAC16F9}" type="slidenum">
              <a:rPr lang="en-US" strike="noStrike" noProof="1" smtClean="0">
                <a:latin typeface="+mn-lt"/>
                <a:ea typeface="+mn-ea"/>
                <a:cs typeface="+mn-cs"/>
              </a:rPr>
            </a:fld>
            <a:endParaRPr lang="en-US" strike="noStrike" noProof="1"/>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r>
              <a:rPr lang="en-US" strike="noStrike" noProof="1" smtClean="0"/>
              <a:t>Click to edit Master title style</a:t>
            </a:r>
            <a:endParaRPr lang="en-US" strike="noStrike" noProof="1"/>
          </a:p>
        </p:txBody>
      </p:sp>
      <p:sp>
        <p:nvSpPr>
          <p:cNvPr id="3" name="Vertical Text Placeholder 2"/>
          <p:cNvSpPr>
            <a:spLocks noGrp="1"/>
          </p:cNvSpPr>
          <p:nvPr>
            <p:ph type="body" orient="vert" idx="1"/>
          </p:nvPr>
        </p:nvSpPr>
        <p:spPr/>
        <p:txBody>
          <a:bodyPr vert="eaVert"/>
          <a:lstStyle/>
          <a:p>
            <a:pPr lvl="0" fontAlgn="auto"/>
            <a:r>
              <a:rPr lang="en-US" strike="noStrike" noProof="1" smtClean="0"/>
              <a:t>Click to edit Master text styles</a:t>
            </a:r>
            <a:endParaRPr lang="en-US" strike="noStrike" noProof="1" smtClean="0"/>
          </a:p>
          <a:p>
            <a:pPr lvl="1" fontAlgn="auto"/>
            <a:r>
              <a:rPr lang="en-US" strike="noStrike" noProof="1" smtClean="0"/>
              <a:t>Second level</a:t>
            </a:r>
            <a:endParaRPr lang="en-US" strike="noStrike" noProof="1" smtClean="0"/>
          </a:p>
          <a:p>
            <a:pPr lvl="2" fontAlgn="auto"/>
            <a:r>
              <a:rPr lang="en-US" strike="noStrike" noProof="1" smtClean="0"/>
              <a:t>Third level</a:t>
            </a:r>
            <a:endParaRPr lang="en-US" strike="noStrike" noProof="1" smtClean="0"/>
          </a:p>
          <a:p>
            <a:pPr lvl="3" fontAlgn="auto"/>
            <a:r>
              <a:rPr lang="en-US" strike="noStrike" noProof="1" smtClean="0"/>
              <a:t>Fourth level</a:t>
            </a:r>
            <a:endParaRPr lang="en-US" strike="noStrike" noProof="1" smtClean="0"/>
          </a:p>
          <a:p>
            <a:pPr lvl="4" fontAlgn="auto"/>
            <a:r>
              <a:rPr lang="en-US" strike="noStrike" noProof="1" smtClean="0"/>
              <a:t>Fifth level</a:t>
            </a:r>
            <a:endParaRPr lang="en-US" strike="noStrike" noProof="1"/>
          </a:p>
        </p:txBody>
      </p:sp>
      <p:sp>
        <p:nvSpPr>
          <p:cNvPr id="4" name="Date Placeholder 3"/>
          <p:cNvSpPr>
            <a:spLocks noGrp="1"/>
          </p:cNvSpPr>
          <p:nvPr>
            <p:ph type="dt" sz="half" idx="10"/>
          </p:nvPr>
        </p:nvSpPr>
        <p:spPr/>
        <p:txBody>
          <a:bodyPr/>
          <a:p>
            <a:pPr fontAlgn="auto"/>
            <a:fld id="{63A1C593-65D0-4073-BCC9-577B9352EA97}" type="datetimeFigureOut">
              <a:rPr lang="en-US" strike="noStrike" noProof="1" smtClean="0">
                <a:latin typeface="+mn-lt"/>
                <a:ea typeface="+mn-ea"/>
                <a:cs typeface="+mn-cs"/>
              </a:rPr>
            </a:fld>
            <a:endParaRPr lang="en-US" strike="noStrike" noProof="1"/>
          </a:p>
        </p:txBody>
      </p:sp>
      <p:sp>
        <p:nvSpPr>
          <p:cNvPr id="5" name="Footer Placeholder 4"/>
          <p:cNvSpPr>
            <a:spLocks noGrp="1"/>
          </p:cNvSpPr>
          <p:nvPr>
            <p:ph type="ftr" sz="quarter" idx="11"/>
          </p:nvPr>
        </p:nvSpPr>
        <p:spPr/>
        <p:txBody>
          <a:bodyPr/>
          <a:p>
            <a:pPr fontAlgn="auto"/>
            <a:endParaRPr lang="en-US" strike="noStrike" noProof="1"/>
          </a:p>
        </p:txBody>
      </p:sp>
      <p:sp>
        <p:nvSpPr>
          <p:cNvPr id="6" name="Slide Number Placeholder 5"/>
          <p:cNvSpPr>
            <a:spLocks noGrp="1"/>
          </p:cNvSpPr>
          <p:nvPr>
            <p:ph type="sldNum" sz="quarter" idx="12"/>
          </p:nvPr>
        </p:nvSpPr>
        <p:spPr/>
        <p:txBody>
          <a:bodyPr/>
          <a:p>
            <a:pPr fontAlgn="auto"/>
            <a:fld id="{9B618960-8005-486C-9A75-10CB2AAC16F9}" type="slidenum">
              <a:rPr lang="en-US" strike="noStrike" noProof="1" smtClean="0">
                <a:latin typeface="+mn-lt"/>
                <a:ea typeface="+mn-ea"/>
                <a:cs typeface="+mn-cs"/>
              </a:rPr>
            </a:fld>
            <a:endParaRPr lang="en-US" strike="noStrike" noProof="1"/>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pPr fontAlgn="auto"/>
            <a:r>
              <a:rPr lang="en-US" strike="noStrike" noProof="1" smtClean="0"/>
              <a:t>Click to edit Master title style</a:t>
            </a:r>
            <a:endParaRPr lang="en-US" strike="noStrike" noProof="1"/>
          </a:p>
        </p:txBody>
      </p:sp>
      <p:sp>
        <p:nvSpPr>
          <p:cNvPr id="3" name="Vertical Text Placeholder 2"/>
          <p:cNvSpPr>
            <a:spLocks noGrp="1"/>
          </p:cNvSpPr>
          <p:nvPr>
            <p:ph type="body" orient="vert" idx="1"/>
          </p:nvPr>
        </p:nvSpPr>
        <p:spPr>
          <a:xfrm>
            <a:off x="838200" y="365125"/>
            <a:ext cx="7734300" cy="5811838"/>
          </a:xfrm>
        </p:spPr>
        <p:txBody>
          <a:bodyPr vert="eaVert"/>
          <a:lstStyle/>
          <a:p>
            <a:pPr lvl="0" fontAlgn="auto"/>
            <a:r>
              <a:rPr lang="en-US" strike="noStrike" noProof="1" smtClean="0"/>
              <a:t>Click to edit Master text styles</a:t>
            </a:r>
            <a:endParaRPr lang="en-US" strike="noStrike" noProof="1" smtClean="0"/>
          </a:p>
          <a:p>
            <a:pPr lvl="1" fontAlgn="auto"/>
            <a:r>
              <a:rPr lang="en-US" strike="noStrike" noProof="1" smtClean="0"/>
              <a:t>Second level</a:t>
            </a:r>
            <a:endParaRPr lang="en-US" strike="noStrike" noProof="1" smtClean="0"/>
          </a:p>
          <a:p>
            <a:pPr lvl="2" fontAlgn="auto"/>
            <a:r>
              <a:rPr lang="en-US" strike="noStrike" noProof="1" smtClean="0"/>
              <a:t>Third level</a:t>
            </a:r>
            <a:endParaRPr lang="en-US" strike="noStrike" noProof="1" smtClean="0"/>
          </a:p>
          <a:p>
            <a:pPr lvl="3" fontAlgn="auto"/>
            <a:r>
              <a:rPr lang="en-US" strike="noStrike" noProof="1" smtClean="0"/>
              <a:t>Fourth level</a:t>
            </a:r>
            <a:endParaRPr lang="en-US" strike="noStrike" noProof="1" smtClean="0"/>
          </a:p>
          <a:p>
            <a:pPr lvl="4" fontAlgn="auto"/>
            <a:r>
              <a:rPr lang="en-US" strike="noStrike" noProof="1" smtClean="0"/>
              <a:t>Fifth level</a:t>
            </a:r>
            <a:endParaRPr lang="en-US" strike="noStrike" noProof="1"/>
          </a:p>
        </p:txBody>
      </p:sp>
      <p:sp>
        <p:nvSpPr>
          <p:cNvPr id="4" name="Date Placeholder 3"/>
          <p:cNvSpPr>
            <a:spLocks noGrp="1"/>
          </p:cNvSpPr>
          <p:nvPr>
            <p:ph type="dt" sz="half" idx="10"/>
          </p:nvPr>
        </p:nvSpPr>
        <p:spPr/>
        <p:txBody>
          <a:bodyPr/>
          <a:p>
            <a:pPr fontAlgn="auto"/>
            <a:fld id="{63A1C593-65D0-4073-BCC9-577B9352EA97}" type="datetimeFigureOut">
              <a:rPr lang="en-US" strike="noStrike" noProof="1" smtClean="0">
                <a:latin typeface="+mn-lt"/>
                <a:ea typeface="+mn-ea"/>
                <a:cs typeface="+mn-cs"/>
              </a:rPr>
            </a:fld>
            <a:endParaRPr lang="en-US" strike="noStrike" noProof="1"/>
          </a:p>
        </p:txBody>
      </p:sp>
      <p:sp>
        <p:nvSpPr>
          <p:cNvPr id="5" name="Footer Placeholder 4"/>
          <p:cNvSpPr>
            <a:spLocks noGrp="1"/>
          </p:cNvSpPr>
          <p:nvPr>
            <p:ph type="ftr" sz="quarter" idx="11"/>
          </p:nvPr>
        </p:nvSpPr>
        <p:spPr/>
        <p:txBody>
          <a:bodyPr/>
          <a:p>
            <a:pPr fontAlgn="auto"/>
            <a:endParaRPr lang="en-US" strike="noStrike" noProof="1"/>
          </a:p>
        </p:txBody>
      </p:sp>
      <p:sp>
        <p:nvSpPr>
          <p:cNvPr id="6" name="Slide Number Placeholder 5"/>
          <p:cNvSpPr>
            <a:spLocks noGrp="1"/>
          </p:cNvSpPr>
          <p:nvPr>
            <p:ph type="sldNum" sz="quarter" idx="12"/>
          </p:nvPr>
        </p:nvSpPr>
        <p:spPr/>
        <p:txBody>
          <a:bodyPr/>
          <a:p>
            <a:pPr fontAlgn="auto"/>
            <a:fld id="{9B618960-8005-486C-9A75-10CB2AAC16F9}" type="slidenum">
              <a:rPr lang="en-US" strike="noStrike" noProof="1" smtClean="0">
                <a:latin typeface="+mn-lt"/>
                <a:ea typeface="+mn-ea"/>
                <a:cs typeface="+mn-cs"/>
              </a:rPr>
            </a:fld>
            <a:endParaRPr lang="en-US" strike="noStrike" noProof="1"/>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r>
              <a:rPr lang="en-US" strike="noStrike" noProof="1" smtClean="0"/>
              <a:t>Click to edit Master title style</a:t>
            </a:r>
            <a:endParaRPr lang="en-US" strike="noStrike" noProof="1"/>
          </a:p>
        </p:txBody>
      </p:sp>
      <p:sp>
        <p:nvSpPr>
          <p:cNvPr id="3" name="Content Placeholder 2"/>
          <p:cNvSpPr>
            <a:spLocks noGrp="1"/>
          </p:cNvSpPr>
          <p:nvPr>
            <p:ph idx="1"/>
          </p:nvPr>
        </p:nvSpPr>
        <p:spPr/>
        <p:txBody>
          <a:bodyPr/>
          <a:lstStyle/>
          <a:p>
            <a:pPr lvl="0" fontAlgn="auto"/>
            <a:r>
              <a:rPr lang="en-US" strike="noStrike" noProof="1" smtClean="0"/>
              <a:t>Click to edit Master text styles</a:t>
            </a:r>
            <a:endParaRPr lang="en-US" strike="noStrike" noProof="1" smtClean="0"/>
          </a:p>
          <a:p>
            <a:pPr lvl="1" fontAlgn="auto"/>
            <a:r>
              <a:rPr lang="en-US" strike="noStrike" noProof="1" smtClean="0"/>
              <a:t>Second level</a:t>
            </a:r>
            <a:endParaRPr lang="en-US" strike="noStrike" noProof="1" smtClean="0"/>
          </a:p>
          <a:p>
            <a:pPr lvl="2" fontAlgn="auto"/>
            <a:r>
              <a:rPr lang="en-US" strike="noStrike" noProof="1" smtClean="0"/>
              <a:t>Third level</a:t>
            </a:r>
            <a:endParaRPr lang="en-US" strike="noStrike" noProof="1" smtClean="0"/>
          </a:p>
          <a:p>
            <a:pPr lvl="3" fontAlgn="auto"/>
            <a:r>
              <a:rPr lang="en-US" strike="noStrike" noProof="1" smtClean="0"/>
              <a:t>Fourth level</a:t>
            </a:r>
            <a:endParaRPr lang="en-US" strike="noStrike" noProof="1" smtClean="0"/>
          </a:p>
          <a:p>
            <a:pPr lvl="4" fontAlgn="auto"/>
            <a:r>
              <a:rPr lang="en-US" strike="noStrike" noProof="1" smtClean="0"/>
              <a:t>Fifth level</a:t>
            </a:r>
            <a:endParaRPr lang="en-US" strike="noStrike" noProof="1"/>
          </a:p>
        </p:txBody>
      </p:sp>
      <p:sp>
        <p:nvSpPr>
          <p:cNvPr id="4" name="Date Placeholder 3"/>
          <p:cNvSpPr>
            <a:spLocks noGrp="1"/>
          </p:cNvSpPr>
          <p:nvPr>
            <p:ph type="dt" sz="half" idx="10"/>
          </p:nvPr>
        </p:nvSpPr>
        <p:spPr/>
        <p:txBody>
          <a:bodyPr/>
          <a:p>
            <a:pPr fontAlgn="auto"/>
            <a:fld id="{63A1C593-65D0-4073-BCC9-577B9352EA97}" type="datetimeFigureOut">
              <a:rPr lang="en-US" strike="noStrike" noProof="1" smtClean="0">
                <a:latin typeface="+mn-lt"/>
                <a:ea typeface="+mn-ea"/>
                <a:cs typeface="+mn-cs"/>
              </a:rPr>
            </a:fld>
            <a:endParaRPr lang="en-US" strike="noStrike" noProof="1"/>
          </a:p>
        </p:txBody>
      </p:sp>
      <p:sp>
        <p:nvSpPr>
          <p:cNvPr id="5" name="Footer Placeholder 4"/>
          <p:cNvSpPr>
            <a:spLocks noGrp="1"/>
          </p:cNvSpPr>
          <p:nvPr>
            <p:ph type="ftr" sz="quarter" idx="11"/>
          </p:nvPr>
        </p:nvSpPr>
        <p:spPr/>
        <p:txBody>
          <a:bodyPr/>
          <a:p>
            <a:pPr fontAlgn="auto"/>
            <a:endParaRPr lang="en-US" strike="noStrike" noProof="1"/>
          </a:p>
        </p:txBody>
      </p:sp>
      <p:sp>
        <p:nvSpPr>
          <p:cNvPr id="6" name="Slide Number Placeholder 5"/>
          <p:cNvSpPr>
            <a:spLocks noGrp="1"/>
          </p:cNvSpPr>
          <p:nvPr>
            <p:ph type="sldNum" sz="quarter" idx="12"/>
          </p:nvPr>
        </p:nvSpPr>
        <p:spPr/>
        <p:txBody>
          <a:bodyPr/>
          <a:p>
            <a:pPr fontAlgn="auto"/>
            <a:fld id="{9B618960-8005-486C-9A75-10CB2AAC16F9}" type="slidenum">
              <a:rPr lang="en-US" strike="noStrike" noProof="1" smtClean="0">
                <a:latin typeface="+mn-lt"/>
                <a:ea typeface="+mn-ea"/>
                <a:cs typeface="+mn-cs"/>
              </a:rPr>
            </a:fld>
            <a:endParaRPr lang="en-US" strike="noStrike" noProof="1"/>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pPr fontAlgn="auto"/>
            <a:r>
              <a:rPr lang="en-US" strike="noStrike" noProof="1" smtClean="0"/>
              <a:t>Click to edit Master title style</a:t>
            </a:r>
            <a:endParaRPr lang="en-US" strike="noStrike" noProof="1"/>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fontAlgn="auto"/>
            <a:r>
              <a:rPr lang="en-US" strike="noStrike" noProof="1" smtClean="0"/>
              <a:t>Click to edit Master text styles</a:t>
            </a:r>
            <a:endParaRPr lang="en-US" strike="noStrike" noProof="1" smtClean="0"/>
          </a:p>
        </p:txBody>
      </p:sp>
      <p:sp>
        <p:nvSpPr>
          <p:cNvPr id="4" name="Date Placeholder 3"/>
          <p:cNvSpPr>
            <a:spLocks noGrp="1"/>
          </p:cNvSpPr>
          <p:nvPr>
            <p:ph type="dt" sz="half" idx="10"/>
          </p:nvPr>
        </p:nvSpPr>
        <p:spPr/>
        <p:txBody>
          <a:bodyPr/>
          <a:p>
            <a:pPr fontAlgn="auto"/>
            <a:fld id="{63A1C593-65D0-4073-BCC9-577B9352EA97}" type="datetimeFigureOut">
              <a:rPr lang="en-US" strike="noStrike" noProof="1" smtClean="0">
                <a:latin typeface="+mn-lt"/>
                <a:ea typeface="+mn-ea"/>
                <a:cs typeface="+mn-cs"/>
              </a:rPr>
            </a:fld>
            <a:endParaRPr lang="en-US" strike="noStrike" noProof="1"/>
          </a:p>
        </p:txBody>
      </p:sp>
      <p:sp>
        <p:nvSpPr>
          <p:cNvPr id="5" name="Footer Placeholder 4"/>
          <p:cNvSpPr>
            <a:spLocks noGrp="1"/>
          </p:cNvSpPr>
          <p:nvPr>
            <p:ph type="ftr" sz="quarter" idx="11"/>
          </p:nvPr>
        </p:nvSpPr>
        <p:spPr/>
        <p:txBody>
          <a:bodyPr/>
          <a:p>
            <a:pPr fontAlgn="auto"/>
            <a:endParaRPr lang="en-US" strike="noStrike" noProof="1"/>
          </a:p>
        </p:txBody>
      </p:sp>
      <p:sp>
        <p:nvSpPr>
          <p:cNvPr id="6" name="Slide Number Placeholder 5"/>
          <p:cNvSpPr>
            <a:spLocks noGrp="1"/>
          </p:cNvSpPr>
          <p:nvPr>
            <p:ph type="sldNum" sz="quarter" idx="12"/>
          </p:nvPr>
        </p:nvSpPr>
        <p:spPr/>
        <p:txBody>
          <a:bodyPr/>
          <a:p>
            <a:pPr fontAlgn="auto"/>
            <a:fld id="{9B618960-8005-486C-9A75-10CB2AAC16F9}" type="slidenum">
              <a:rPr lang="en-US" strike="noStrike" noProof="1" smtClean="0">
                <a:latin typeface="+mn-lt"/>
                <a:ea typeface="+mn-ea"/>
                <a:cs typeface="+mn-cs"/>
              </a:rPr>
            </a:fld>
            <a:endParaRPr lang="en-US" strike="noStrike" noProof="1"/>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r>
              <a:rPr lang="en-US" strike="noStrike" noProof="1" smtClean="0"/>
              <a:t>Click to edit Master title style</a:t>
            </a:r>
            <a:endParaRPr lang="en-US" strike="noStrike" noProof="1"/>
          </a:p>
        </p:txBody>
      </p:sp>
      <p:sp>
        <p:nvSpPr>
          <p:cNvPr id="3" name="Content Placeholder 2"/>
          <p:cNvSpPr>
            <a:spLocks noGrp="1"/>
          </p:cNvSpPr>
          <p:nvPr>
            <p:ph sz="half" idx="1"/>
          </p:nvPr>
        </p:nvSpPr>
        <p:spPr>
          <a:xfrm>
            <a:off x="838200" y="1825625"/>
            <a:ext cx="5181600" cy="4351338"/>
          </a:xfrm>
        </p:spPr>
        <p:txBody>
          <a:bodyPr/>
          <a:lstStyle/>
          <a:p>
            <a:pPr lvl="0" fontAlgn="auto"/>
            <a:r>
              <a:rPr lang="en-US" strike="noStrike" noProof="1" smtClean="0"/>
              <a:t>Click to edit Master text styles</a:t>
            </a:r>
            <a:endParaRPr lang="en-US" strike="noStrike" noProof="1" smtClean="0"/>
          </a:p>
          <a:p>
            <a:pPr lvl="1" fontAlgn="auto"/>
            <a:r>
              <a:rPr lang="en-US" strike="noStrike" noProof="1" smtClean="0"/>
              <a:t>Second level</a:t>
            </a:r>
            <a:endParaRPr lang="en-US" strike="noStrike" noProof="1" smtClean="0"/>
          </a:p>
          <a:p>
            <a:pPr lvl="2" fontAlgn="auto"/>
            <a:r>
              <a:rPr lang="en-US" strike="noStrike" noProof="1" smtClean="0"/>
              <a:t>Third level</a:t>
            </a:r>
            <a:endParaRPr lang="en-US" strike="noStrike" noProof="1" smtClean="0"/>
          </a:p>
          <a:p>
            <a:pPr lvl="3" fontAlgn="auto"/>
            <a:r>
              <a:rPr lang="en-US" strike="noStrike" noProof="1" smtClean="0"/>
              <a:t>Fourth level</a:t>
            </a:r>
            <a:endParaRPr lang="en-US" strike="noStrike" noProof="1" smtClean="0"/>
          </a:p>
          <a:p>
            <a:pPr lvl="4" fontAlgn="auto"/>
            <a:r>
              <a:rPr lang="en-US" strike="noStrike" noProof="1" smtClean="0"/>
              <a:t>Fifth level</a:t>
            </a:r>
            <a:endParaRPr lang="en-US" strike="noStrike" noProof="1"/>
          </a:p>
        </p:txBody>
      </p:sp>
      <p:sp>
        <p:nvSpPr>
          <p:cNvPr id="4" name="Content Placeholder 3"/>
          <p:cNvSpPr>
            <a:spLocks noGrp="1"/>
          </p:cNvSpPr>
          <p:nvPr>
            <p:ph sz="half" idx="2"/>
          </p:nvPr>
        </p:nvSpPr>
        <p:spPr>
          <a:xfrm>
            <a:off x="6172200" y="1825625"/>
            <a:ext cx="5181600" cy="4351338"/>
          </a:xfrm>
        </p:spPr>
        <p:txBody>
          <a:bodyPr/>
          <a:lstStyle/>
          <a:p>
            <a:pPr lvl="0" fontAlgn="auto"/>
            <a:r>
              <a:rPr lang="en-US" strike="noStrike" noProof="1" smtClean="0"/>
              <a:t>Click to edit Master text styles</a:t>
            </a:r>
            <a:endParaRPr lang="en-US" strike="noStrike" noProof="1" smtClean="0"/>
          </a:p>
          <a:p>
            <a:pPr lvl="1" fontAlgn="auto"/>
            <a:r>
              <a:rPr lang="en-US" strike="noStrike" noProof="1" smtClean="0"/>
              <a:t>Second level</a:t>
            </a:r>
            <a:endParaRPr lang="en-US" strike="noStrike" noProof="1" smtClean="0"/>
          </a:p>
          <a:p>
            <a:pPr lvl="2" fontAlgn="auto"/>
            <a:r>
              <a:rPr lang="en-US" strike="noStrike" noProof="1" smtClean="0"/>
              <a:t>Third level</a:t>
            </a:r>
            <a:endParaRPr lang="en-US" strike="noStrike" noProof="1" smtClean="0"/>
          </a:p>
          <a:p>
            <a:pPr lvl="3" fontAlgn="auto"/>
            <a:r>
              <a:rPr lang="en-US" strike="noStrike" noProof="1" smtClean="0"/>
              <a:t>Fourth level</a:t>
            </a:r>
            <a:endParaRPr lang="en-US" strike="noStrike" noProof="1" smtClean="0"/>
          </a:p>
          <a:p>
            <a:pPr lvl="4" fontAlgn="auto"/>
            <a:r>
              <a:rPr lang="en-US" strike="noStrike" noProof="1" smtClean="0"/>
              <a:t>Fifth level</a:t>
            </a:r>
            <a:endParaRPr lang="en-US" strike="noStrike" noProof="1"/>
          </a:p>
        </p:txBody>
      </p:sp>
      <p:sp>
        <p:nvSpPr>
          <p:cNvPr id="5" name="Date Placeholder 4"/>
          <p:cNvSpPr>
            <a:spLocks noGrp="1"/>
          </p:cNvSpPr>
          <p:nvPr>
            <p:ph type="dt" sz="half" idx="10"/>
          </p:nvPr>
        </p:nvSpPr>
        <p:spPr/>
        <p:txBody>
          <a:bodyPr/>
          <a:p>
            <a:pPr fontAlgn="auto"/>
            <a:fld id="{63A1C593-65D0-4073-BCC9-577B9352EA97}" type="datetimeFigureOut">
              <a:rPr lang="en-US" strike="noStrike" noProof="1" smtClean="0">
                <a:latin typeface="+mn-lt"/>
                <a:ea typeface="+mn-ea"/>
                <a:cs typeface="+mn-cs"/>
              </a:rPr>
            </a:fld>
            <a:endParaRPr lang="en-US" strike="noStrike" noProof="1"/>
          </a:p>
        </p:txBody>
      </p:sp>
      <p:sp>
        <p:nvSpPr>
          <p:cNvPr id="6" name="Footer Placeholder 5"/>
          <p:cNvSpPr>
            <a:spLocks noGrp="1"/>
          </p:cNvSpPr>
          <p:nvPr>
            <p:ph type="ftr" sz="quarter" idx="11"/>
          </p:nvPr>
        </p:nvSpPr>
        <p:spPr/>
        <p:txBody>
          <a:bodyPr/>
          <a:p>
            <a:pPr fontAlgn="auto"/>
            <a:endParaRPr lang="en-US" strike="noStrike" noProof="1"/>
          </a:p>
        </p:txBody>
      </p:sp>
      <p:sp>
        <p:nvSpPr>
          <p:cNvPr id="7" name="Slide Number Placeholder 6"/>
          <p:cNvSpPr>
            <a:spLocks noGrp="1"/>
          </p:cNvSpPr>
          <p:nvPr>
            <p:ph type="sldNum" sz="quarter" idx="12"/>
          </p:nvPr>
        </p:nvSpPr>
        <p:spPr/>
        <p:txBody>
          <a:bodyPr/>
          <a:p>
            <a:pPr fontAlgn="auto"/>
            <a:fld id="{9B618960-8005-486C-9A75-10CB2AAC16F9}" type="slidenum">
              <a:rPr lang="en-US" strike="noStrike" noProof="1" smtClean="0">
                <a:latin typeface="+mn-lt"/>
                <a:ea typeface="+mn-ea"/>
                <a:cs typeface="+mn-cs"/>
              </a:rPr>
            </a:fld>
            <a:endParaRPr lang="en-US" strike="noStrike" noProof="1"/>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pPr fontAlgn="auto"/>
            <a:r>
              <a:rPr lang="en-US" strike="noStrike" noProof="1" smtClean="0"/>
              <a:t>Click to edit Master title style</a:t>
            </a:r>
            <a:endParaRPr lang="en-US" strike="noStrike" noProof="1"/>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auto"/>
            <a:r>
              <a:rPr lang="en-US" strike="noStrike" noProof="1" smtClean="0"/>
              <a:t>Click to edit Master text styles</a:t>
            </a:r>
            <a:endParaRPr lang="en-US" strike="noStrike" noProof="1" smtClean="0"/>
          </a:p>
        </p:txBody>
      </p:sp>
      <p:sp>
        <p:nvSpPr>
          <p:cNvPr id="4" name="Content Placeholder 3"/>
          <p:cNvSpPr>
            <a:spLocks noGrp="1"/>
          </p:cNvSpPr>
          <p:nvPr>
            <p:ph sz="half" idx="2"/>
          </p:nvPr>
        </p:nvSpPr>
        <p:spPr>
          <a:xfrm>
            <a:off x="839788" y="2505075"/>
            <a:ext cx="5157787" cy="3684588"/>
          </a:xfrm>
        </p:spPr>
        <p:txBody>
          <a:bodyPr/>
          <a:lstStyle/>
          <a:p>
            <a:pPr lvl="0" fontAlgn="auto"/>
            <a:r>
              <a:rPr lang="en-US" strike="noStrike" noProof="1" smtClean="0"/>
              <a:t>Click to edit Master text styles</a:t>
            </a:r>
            <a:endParaRPr lang="en-US" strike="noStrike" noProof="1" smtClean="0"/>
          </a:p>
          <a:p>
            <a:pPr lvl="1" fontAlgn="auto"/>
            <a:r>
              <a:rPr lang="en-US" strike="noStrike" noProof="1" smtClean="0"/>
              <a:t>Second level</a:t>
            </a:r>
            <a:endParaRPr lang="en-US" strike="noStrike" noProof="1" smtClean="0"/>
          </a:p>
          <a:p>
            <a:pPr lvl="2" fontAlgn="auto"/>
            <a:r>
              <a:rPr lang="en-US" strike="noStrike" noProof="1" smtClean="0"/>
              <a:t>Third level</a:t>
            </a:r>
            <a:endParaRPr lang="en-US" strike="noStrike" noProof="1" smtClean="0"/>
          </a:p>
          <a:p>
            <a:pPr lvl="3" fontAlgn="auto"/>
            <a:r>
              <a:rPr lang="en-US" strike="noStrike" noProof="1" smtClean="0"/>
              <a:t>Fourth level</a:t>
            </a:r>
            <a:endParaRPr lang="en-US" strike="noStrike" noProof="1" smtClean="0"/>
          </a:p>
          <a:p>
            <a:pPr lvl="4" fontAlgn="auto"/>
            <a:r>
              <a:rPr lang="en-US" strike="noStrike" noProof="1" smtClean="0"/>
              <a:t>Fifth level</a:t>
            </a:r>
            <a:endParaRPr lang="en-US" strike="noStrike" noProof="1"/>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auto"/>
            <a:r>
              <a:rPr lang="en-US" strike="noStrike" noProof="1" smtClean="0"/>
              <a:t>Click to edit Master text styles</a:t>
            </a:r>
            <a:endParaRPr lang="en-US" strike="noStrike" noProof="1" smtClean="0"/>
          </a:p>
        </p:txBody>
      </p:sp>
      <p:sp>
        <p:nvSpPr>
          <p:cNvPr id="6" name="Content Placeholder 5"/>
          <p:cNvSpPr>
            <a:spLocks noGrp="1"/>
          </p:cNvSpPr>
          <p:nvPr>
            <p:ph sz="quarter" idx="4"/>
          </p:nvPr>
        </p:nvSpPr>
        <p:spPr>
          <a:xfrm>
            <a:off x="6172200" y="2505075"/>
            <a:ext cx="5183188" cy="3684588"/>
          </a:xfrm>
        </p:spPr>
        <p:txBody>
          <a:bodyPr/>
          <a:lstStyle/>
          <a:p>
            <a:pPr lvl="0" fontAlgn="auto"/>
            <a:r>
              <a:rPr lang="en-US" strike="noStrike" noProof="1" smtClean="0"/>
              <a:t>Click to edit Master text styles</a:t>
            </a:r>
            <a:endParaRPr lang="en-US" strike="noStrike" noProof="1" smtClean="0"/>
          </a:p>
          <a:p>
            <a:pPr lvl="1" fontAlgn="auto"/>
            <a:r>
              <a:rPr lang="en-US" strike="noStrike" noProof="1" smtClean="0"/>
              <a:t>Second level</a:t>
            </a:r>
            <a:endParaRPr lang="en-US" strike="noStrike" noProof="1" smtClean="0"/>
          </a:p>
          <a:p>
            <a:pPr lvl="2" fontAlgn="auto"/>
            <a:r>
              <a:rPr lang="en-US" strike="noStrike" noProof="1" smtClean="0"/>
              <a:t>Third level</a:t>
            </a:r>
            <a:endParaRPr lang="en-US" strike="noStrike" noProof="1" smtClean="0"/>
          </a:p>
          <a:p>
            <a:pPr lvl="3" fontAlgn="auto"/>
            <a:r>
              <a:rPr lang="en-US" strike="noStrike" noProof="1" smtClean="0"/>
              <a:t>Fourth level</a:t>
            </a:r>
            <a:endParaRPr lang="en-US" strike="noStrike" noProof="1" smtClean="0"/>
          </a:p>
          <a:p>
            <a:pPr lvl="4" fontAlgn="auto"/>
            <a:r>
              <a:rPr lang="en-US" strike="noStrike" noProof="1" smtClean="0"/>
              <a:t>Fifth level</a:t>
            </a:r>
            <a:endParaRPr lang="en-US" strike="noStrike" noProof="1"/>
          </a:p>
        </p:txBody>
      </p:sp>
      <p:sp>
        <p:nvSpPr>
          <p:cNvPr id="7" name="Date Placeholder 6"/>
          <p:cNvSpPr>
            <a:spLocks noGrp="1"/>
          </p:cNvSpPr>
          <p:nvPr>
            <p:ph type="dt" sz="half" idx="10"/>
          </p:nvPr>
        </p:nvSpPr>
        <p:spPr/>
        <p:txBody>
          <a:bodyPr/>
          <a:p>
            <a:pPr fontAlgn="auto"/>
            <a:fld id="{63A1C593-65D0-4073-BCC9-577B9352EA97}" type="datetimeFigureOut">
              <a:rPr lang="en-US" strike="noStrike" noProof="1" smtClean="0">
                <a:latin typeface="+mn-lt"/>
                <a:ea typeface="+mn-ea"/>
                <a:cs typeface="+mn-cs"/>
              </a:rPr>
            </a:fld>
            <a:endParaRPr lang="en-US" strike="noStrike" noProof="1"/>
          </a:p>
        </p:txBody>
      </p:sp>
      <p:sp>
        <p:nvSpPr>
          <p:cNvPr id="8" name="Footer Placeholder 7"/>
          <p:cNvSpPr>
            <a:spLocks noGrp="1"/>
          </p:cNvSpPr>
          <p:nvPr>
            <p:ph type="ftr" sz="quarter" idx="11"/>
          </p:nvPr>
        </p:nvSpPr>
        <p:spPr/>
        <p:txBody>
          <a:bodyPr/>
          <a:p>
            <a:pPr fontAlgn="auto"/>
            <a:endParaRPr lang="en-US" strike="noStrike" noProof="1"/>
          </a:p>
        </p:txBody>
      </p:sp>
      <p:sp>
        <p:nvSpPr>
          <p:cNvPr id="9" name="Slide Number Placeholder 8"/>
          <p:cNvSpPr>
            <a:spLocks noGrp="1"/>
          </p:cNvSpPr>
          <p:nvPr>
            <p:ph type="sldNum" sz="quarter" idx="12"/>
          </p:nvPr>
        </p:nvSpPr>
        <p:spPr/>
        <p:txBody>
          <a:bodyPr/>
          <a:p>
            <a:pPr fontAlgn="auto"/>
            <a:fld id="{9B618960-8005-486C-9A75-10CB2AAC16F9}" type="slidenum">
              <a:rPr lang="en-US" strike="noStrike" noProof="1" smtClean="0">
                <a:latin typeface="+mn-lt"/>
                <a:ea typeface="+mn-ea"/>
                <a:cs typeface="+mn-cs"/>
              </a:rPr>
            </a:fld>
            <a:endParaRPr lang="en-US" strike="noStrike" noProof="1"/>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r>
              <a:rPr lang="en-US" strike="noStrike" noProof="1" smtClean="0"/>
              <a:t>Click to edit Master title style</a:t>
            </a:r>
            <a:endParaRPr lang="en-US" strike="noStrike" noProof="1"/>
          </a:p>
        </p:txBody>
      </p:sp>
      <p:sp>
        <p:nvSpPr>
          <p:cNvPr id="3" name="Date Placeholder 2"/>
          <p:cNvSpPr>
            <a:spLocks noGrp="1"/>
          </p:cNvSpPr>
          <p:nvPr>
            <p:ph type="dt" sz="half" idx="10"/>
          </p:nvPr>
        </p:nvSpPr>
        <p:spPr/>
        <p:txBody>
          <a:bodyPr/>
          <a:p>
            <a:pPr fontAlgn="auto"/>
            <a:fld id="{63A1C593-65D0-4073-BCC9-577B9352EA97}" type="datetimeFigureOut">
              <a:rPr lang="en-US" strike="noStrike" noProof="1" smtClean="0">
                <a:latin typeface="+mn-lt"/>
                <a:ea typeface="+mn-ea"/>
                <a:cs typeface="+mn-cs"/>
              </a:rPr>
            </a:fld>
            <a:endParaRPr lang="en-US" strike="noStrike" noProof="1"/>
          </a:p>
        </p:txBody>
      </p:sp>
      <p:sp>
        <p:nvSpPr>
          <p:cNvPr id="4" name="Footer Placeholder 3"/>
          <p:cNvSpPr>
            <a:spLocks noGrp="1"/>
          </p:cNvSpPr>
          <p:nvPr>
            <p:ph type="ftr" sz="quarter" idx="11"/>
          </p:nvPr>
        </p:nvSpPr>
        <p:spPr/>
        <p:txBody>
          <a:bodyPr/>
          <a:p>
            <a:pPr fontAlgn="auto"/>
            <a:endParaRPr lang="en-US" strike="noStrike" noProof="1"/>
          </a:p>
        </p:txBody>
      </p:sp>
      <p:sp>
        <p:nvSpPr>
          <p:cNvPr id="5" name="Slide Number Placeholder 4"/>
          <p:cNvSpPr>
            <a:spLocks noGrp="1"/>
          </p:cNvSpPr>
          <p:nvPr>
            <p:ph type="sldNum" sz="quarter" idx="12"/>
          </p:nvPr>
        </p:nvSpPr>
        <p:spPr/>
        <p:txBody>
          <a:bodyPr/>
          <a:p>
            <a:pPr fontAlgn="auto"/>
            <a:fld id="{9B618960-8005-486C-9A75-10CB2AAC16F9}" type="slidenum">
              <a:rPr lang="en-US" strike="noStrike" noProof="1" smtClean="0">
                <a:latin typeface="+mn-lt"/>
                <a:ea typeface="+mn-ea"/>
                <a:cs typeface="+mn-cs"/>
              </a:rPr>
            </a:fld>
            <a:endParaRPr lang="en-US" strike="noStrike" noProof="1"/>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pPr fontAlgn="auto"/>
            <a:fld id="{63A1C593-65D0-4073-BCC9-577B9352EA97}" type="datetimeFigureOut">
              <a:rPr lang="en-US" strike="noStrike" noProof="1" smtClean="0">
                <a:latin typeface="+mn-lt"/>
                <a:ea typeface="+mn-ea"/>
                <a:cs typeface="+mn-cs"/>
              </a:rPr>
            </a:fld>
            <a:endParaRPr lang="en-US" strike="noStrike" noProof="1"/>
          </a:p>
        </p:txBody>
      </p:sp>
      <p:sp>
        <p:nvSpPr>
          <p:cNvPr id="3" name="Footer Placeholder 2"/>
          <p:cNvSpPr>
            <a:spLocks noGrp="1"/>
          </p:cNvSpPr>
          <p:nvPr>
            <p:ph type="ftr" sz="quarter" idx="11"/>
          </p:nvPr>
        </p:nvSpPr>
        <p:spPr/>
        <p:txBody>
          <a:bodyPr/>
          <a:p>
            <a:pPr fontAlgn="auto"/>
            <a:endParaRPr lang="en-US" strike="noStrike" noProof="1"/>
          </a:p>
        </p:txBody>
      </p:sp>
      <p:sp>
        <p:nvSpPr>
          <p:cNvPr id="4" name="Slide Number Placeholder 3"/>
          <p:cNvSpPr>
            <a:spLocks noGrp="1"/>
          </p:cNvSpPr>
          <p:nvPr>
            <p:ph type="sldNum" sz="quarter" idx="12"/>
          </p:nvPr>
        </p:nvSpPr>
        <p:spPr/>
        <p:txBody>
          <a:bodyPr/>
          <a:p>
            <a:pPr fontAlgn="auto"/>
            <a:fld id="{9B618960-8005-486C-9A75-10CB2AAC16F9}" type="slidenum">
              <a:rPr lang="en-US" strike="noStrike" noProof="1" smtClean="0">
                <a:latin typeface="+mn-lt"/>
                <a:ea typeface="+mn-ea"/>
                <a:cs typeface="+mn-cs"/>
              </a:rPr>
            </a:fld>
            <a:endParaRPr lang="en-US" strike="noStrike" noProof="1"/>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pPr fontAlgn="auto"/>
            <a:r>
              <a:rPr lang="en-US" strike="noStrike" noProof="1" smtClean="0"/>
              <a:t>Click to edit Master title style</a:t>
            </a:r>
            <a:endParaRPr lang="en-US" strike="noStrike" noProof="1"/>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auto"/>
            <a:r>
              <a:rPr lang="en-US" strike="noStrike" noProof="1" smtClean="0"/>
              <a:t>Click to edit Master text styles</a:t>
            </a:r>
            <a:endParaRPr lang="en-US" strike="noStrike" noProof="1" smtClean="0"/>
          </a:p>
          <a:p>
            <a:pPr lvl="1" fontAlgn="auto"/>
            <a:r>
              <a:rPr lang="en-US" strike="noStrike" noProof="1" smtClean="0"/>
              <a:t>Second level</a:t>
            </a:r>
            <a:endParaRPr lang="en-US" strike="noStrike" noProof="1" smtClean="0"/>
          </a:p>
          <a:p>
            <a:pPr lvl="2" fontAlgn="auto"/>
            <a:r>
              <a:rPr lang="en-US" strike="noStrike" noProof="1" smtClean="0"/>
              <a:t>Third level</a:t>
            </a:r>
            <a:endParaRPr lang="en-US" strike="noStrike" noProof="1" smtClean="0"/>
          </a:p>
          <a:p>
            <a:pPr lvl="3" fontAlgn="auto"/>
            <a:r>
              <a:rPr lang="en-US" strike="noStrike" noProof="1" smtClean="0"/>
              <a:t>Fourth level</a:t>
            </a:r>
            <a:endParaRPr lang="en-US" strike="noStrike" noProof="1" smtClean="0"/>
          </a:p>
          <a:p>
            <a:pPr lvl="4" fontAlgn="auto"/>
            <a:r>
              <a:rPr lang="en-US" strike="noStrike" noProof="1" smtClean="0"/>
              <a:t>Fifth level</a:t>
            </a:r>
            <a:endParaRPr lang="en-US" strike="noStrike" noProof="1"/>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fontAlgn="auto"/>
            <a:r>
              <a:rPr lang="en-US" strike="noStrike" noProof="1" smtClean="0"/>
              <a:t>Click to edit Master text styles</a:t>
            </a:r>
            <a:endParaRPr lang="en-US" strike="noStrike" noProof="1" smtClean="0"/>
          </a:p>
        </p:txBody>
      </p:sp>
      <p:sp>
        <p:nvSpPr>
          <p:cNvPr id="5" name="Date Placeholder 4"/>
          <p:cNvSpPr>
            <a:spLocks noGrp="1"/>
          </p:cNvSpPr>
          <p:nvPr>
            <p:ph type="dt" sz="half" idx="10"/>
          </p:nvPr>
        </p:nvSpPr>
        <p:spPr/>
        <p:txBody>
          <a:bodyPr/>
          <a:p>
            <a:pPr fontAlgn="auto"/>
            <a:fld id="{63A1C593-65D0-4073-BCC9-577B9352EA97}" type="datetimeFigureOut">
              <a:rPr lang="en-US" strike="noStrike" noProof="1" smtClean="0">
                <a:latin typeface="+mn-lt"/>
                <a:ea typeface="+mn-ea"/>
                <a:cs typeface="+mn-cs"/>
              </a:rPr>
            </a:fld>
            <a:endParaRPr lang="en-US" strike="noStrike" noProof="1"/>
          </a:p>
        </p:txBody>
      </p:sp>
      <p:sp>
        <p:nvSpPr>
          <p:cNvPr id="6" name="Footer Placeholder 5"/>
          <p:cNvSpPr>
            <a:spLocks noGrp="1"/>
          </p:cNvSpPr>
          <p:nvPr>
            <p:ph type="ftr" sz="quarter" idx="11"/>
          </p:nvPr>
        </p:nvSpPr>
        <p:spPr/>
        <p:txBody>
          <a:bodyPr/>
          <a:p>
            <a:pPr fontAlgn="auto"/>
            <a:endParaRPr lang="en-US" strike="noStrike" noProof="1"/>
          </a:p>
        </p:txBody>
      </p:sp>
      <p:sp>
        <p:nvSpPr>
          <p:cNvPr id="7" name="Slide Number Placeholder 6"/>
          <p:cNvSpPr>
            <a:spLocks noGrp="1"/>
          </p:cNvSpPr>
          <p:nvPr>
            <p:ph type="sldNum" sz="quarter" idx="12"/>
          </p:nvPr>
        </p:nvSpPr>
        <p:spPr/>
        <p:txBody>
          <a:bodyPr/>
          <a:p>
            <a:pPr fontAlgn="auto"/>
            <a:fld id="{9B618960-8005-486C-9A75-10CB2AAC16F9}" type="slidenum">
              <a:rPr lang="en-US" strike="noStrike" noProof="1" smtClean="0">
                <a:latin typeface="+mn-lt"/>
                <a:ea typeface="+mn-ea"/>
                <a:cs typeface="+mn-cs"/>
              </a:rPr>
            </a:fld>
            <a:endParaRPr lang="en-US" strike="noStrike" noProof="1"/>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pPr fontAlgn="auto"/>
            <a:r>
              <a:rPr lang="en-US" strike="noStrike" noProof="1" smtClean="0"/>
              <a:t>Click to edit Master title style</a:t>
            </a:r>
            <a:endParaRPr lang="en-US" strike="noStrike" noProof="1"/>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fontAlgn="auto"/>
            <a:endParaRPr lang="en-US" strike="noStrike" noProof="1"/>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fontAlgn="auto"/>
            <a:r>
              <a:rPr lang="en-US" strike="noStrike" noProof="1" smtClean="0"/>
              <a:t>Click to edit Master text styles</a:t>
            </a:r>
            <a:endParaRPr lang="en-US" strike="noStrike" noProof="1" smtClean="0"/>
          </a:p>
        </p:txBody>
      </p:sp>
      <p:sp>
        <p:nvSpPr>
          <p:cNvPr id="5" name="Date Placeholder 4"/>
          <p:cNvSpPr>
            <a:spLocks noGrp="1"/>
          </p:cNvSpPr>
          <p:nvPr>
            <p:ph type="dt" sz="half" idx="10"/>
          </p:nvPr>
        </p:nvSpPr>
        <p:spPr/>
        <p:txBody>
          <a:bodyPr/>
          <a:p>
            <a:pPr fontAlgn="auto"/>
            <a:fld id="{63A1C593-65D0-4073-BCC9-577B9352EA97}" type="datetimeFigureOut">
              <a:rPr lang="en-US" strike="noStrike" noProof="1" smtClean="0">
                <a:latin typeface="+mn-lt"/>
                <a:ea typeface="+mn-ea"/>
                <a:cs typeface="+mn-cs"/>
              </a:rPr>
            </a:fld>
            <a:endParaRPr lang="en-US" strike="noStrike" noProof="1"/>
          </a:p>
        </p:txBody>
      </p:sp>
      <p:sp>
        <p:nvSpPr>
          <p:cNvPr id="6" name="Footer Placeholder 5"/>
          <p:cNvSpPr>
            <a:spLocks noGrp="1"/>
          </p:cNvSpPr>
          <p:nvPr>
            <p:ph type="ftr" sz="quarter" idx="11"/>
          </p:nvPr>
        </p:nvSpPr>
        <p:spPr/>
        <p:txBody>
          <a:bodyPr/>
          <a:p>
            <a:pPr fontAlgn="auto"/>
            <a:endParaRPr lang="en-US" strike="noStrike" noProof="1"/>
          </a:p>
        </p:txBody>
      </p:sp>
      <p:sp>
        <p:nvSpPr>
          <p:cNvPr id="7" name="Slide Number Placeholder 6"/>
          <p:cNvSpPr>
            <a:spLocks noGrp="1"/>
          </p:cNvSpPr>
          <p:nvPr>
            <p:ph type="sldNum" sz="quarter" idx="12"/>
          </p:nvPr>
        </p:nvSpPr>
        <p:spPr/>
        <p:txBody>
          <a:bodyPr/>
          <a:p>
            <a:pPr fontAlgn="auto"/>
            <a:fld id="{9B618960-8005-486C-9A75-10CB2AAC16F9}" type="slidenum">
              <a:rPr lang="en-US" strike="noStrike" noProof="1" smtClean="0">
                <a:latin typeface="+mn-lt"/>
                <a:ea typeface="+mn-ea"/>
                <a:cs typeface="+mn-cs"/>
              </a:rPr>
            </a:fld>
            <a:endParaRPr lang="en-US" strike="noStrike" noProof="1"/>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p:sp>
        <p:nvSpPr>
          <p:cNvPr id="1026" name="Title Placeholder 1"/>
          <p:cNvSpPr>
            <a:spLocks noGrp="1"/>
          </p:cNvSpPr>
          <p:nvPr>
            <p:ph type="title"/>
          </p:nvPr>
        </p:nvSpPr>
        <p:spPr>
          <a:xfrm>
            <a:off x="838200" y="365125"/>
            <a:ext cx="10515600" cy="1325563"/>
          </a:xfrm>
          <a:prstGeom prst="rect">
            <a:avLst/>
          </a:prstGeom>
          <a:noFill/>
          <a:ln w="9525">
            <a:noFill/>
          </a:ln>
        </p:spPr>
        <p:txBody>
          <a:bodyPr vert="horz" lIns="91440" tIns="45720" rIns="91440" bIns="45720" anchor="ctr"/>
          <a:p>
            <a:pPr lvl="0"/>
            <a:r>
              <a:rPr lang="en-US" altLang="zh-CN"/>
              <a:t>Click to edit Master title style</a:t>
            </a:r>
            <a:endParaRPr lang="en-US" altLang="zh-CN"/>
          </a:p>
        </p:txBody>
      </p:sp>
      <p:sp>
        <p:nvSpPr>
          <p:cNvPr id="1027" name="Text Placeholder 2"/>
          <p:cNvSpPr>
            <a:spLocks noGrp="1"/>
          </p:cNvSpPr>
          <p:nvPr>
            <p:ph type="body"/>
          </p:nvPr>
        </p:nvSpPr>
        <p:spPr>
          <a:xfrm>
            <a:off x="838200" y="1825625"/>
            <a:ext cx="10515600" cy="4351338"/>
          </a:xfrm>
          <a:prstGeom prst="rect">
            <a:avLst/>
          </a:prstGeom>
          <a:noFill/>
          <a:ln w="9525">
            <a:noFill/>
          </a:ln>
        </p:spPr>
        <p:txBody>
          <a:bodyPr vert="horz" lIns="91440" tIns="45720" rIns="91440" bIns="45720" anchor="t"/>
          <a:p>
            <a:pPr lvl="0"/>
            <a:r>
              <a:rPr lang="en-US" altLang="zh-CN"/>
              <a:t>Click to edit Master text styles</a:t>
            </a:r>
            <a:endParaRPr lang="en-US" altLang="zh-CN"/>
          </a:p>
          <a:p>
            <a:pPr lvl="1" indent="-228600"/>
            <a:r>
              <a:rPr lang="en-US" altLang="zh-CN"/>
              <a:t>Second level</a:t>
            </a:r>
            <a:endParaRPr lang="en-US" altLang="zh-CN"/>
          </a:p>
          <a:p>
            <a:pPr lvl="2" indent="-228600"/>
            <a:r>
              <a:rPr lang="en-US" altLang="zh-CN"/>
              <a:t>Third level</a:t>
            </a:r>
            <a:endParaRPr lang="en-US" altLang="zh-CN"/>
          </a:p>
          <a:p>
            <a:pPr lvl="3" indent="-228600"/>
            <a:r>
              <a:rPr lang="en-US" altLang="zh-CN"/>
              <a:t>Fourth level</a:t>
            </a:r>
            <a:endParaRPr lang="en-US" altLang="zh-CN"/>
          </a:p>
          <a:p>
            <a:pPr lvl="4" indent="-228600"/>
            <a:r>
              <a:rPr lang="en-US" altLang="zh-CN"/>
              <a:t>Fifth level</a:t>
            </a:r>
            <a:endParaRPr lang="en-US" altLang="zh-C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fld id="{63A1C593-65D0-4073-BCC9-577B9352EA97}" type="datetimeFigureOut">
              <a:rPr lang="en-US" strike="noStrike" noProof="1" smtClean="0">
                <a:latin typeface="+mn-lt"/>
                <a:ea typeface="+mn-ea"/>
                <a:cs typeface="+mn-cs"/>
              </a:rPr>
            </a:fld>
            <a:endParaRPr lang="en-US" strike="noStrike" noProof="1"/>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endParaRPr lang="en-US" strike="noStrike" noProof="1"/>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fld id="{9B618960-8005-486C-9A75-10CB2AAC16F9}" type="slidenum">
              <a:rPr lang="en-US" strike="noStrike" noProof="1" smtClean="0">
                <a:latin typeface="+mn-lt"/>
                <a:ea typeface="+mn-ea"/>
                <a:cs typeface="+mn-cs"/>
              </a:rPr>
            </a:fld>
            <a:endParaRPr lang="en-US" strike="noStrike" noProof="1"/>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49" name="Title 1"/>
          <p:cNvSpPr>
            <a:spLocks noGrp="1"/>
          </p:cNvSpPr>
          <p:nvPr>
            <p:ph type="ctrTitle"/>
          </p:nvPr>
        </p:nvSpPr>
        <p:spPr>
          <a:ln/>
        </p:spPr>
        <p:txBody>
          <a:bodyPr vert="horz" lIns="91440" tIns="45720" rIns="91440" bIns="45720" anchor="b"/>
          <a:p>
            <a:pPr defTabSz="914400">
              <a:buClrTx/>
              <a:buSzTx/>
              <a:buFontTx/>
            </a:pPr>
            <a:r>
              <a:rPr lang="fi-FI" altLang="en-US" kern="1200" dirty="0">
                <a:latin typeface="+mj-lt"/>
                <a:ea typeface="+mj-ea"/>
                <a:cs typeface="+mj-cs"/>
              </a:rPr>
              <a:t>HI09</a:t>
            </a:r>
            <a:br>
              <a:rPr lang="fi-FI" altLang="en-US" kern="1200" dirty="0">
                <a:latin typeface="+mj-lt"/>
                <a:ea typeface="+mj-ea"/>
                <a:cs typeface="+mj-cs"/>
              </a:rPr>
            </a:br>
            <a:r>
              <a:rPr lang="fi-FI" altLang="en-US" kern="1200" dirty="0">
                <a:latin typeface="+mj-lt"/>
                <a:ea typeface="+mj-ea"/>
                <a:cs typeface="+mj-cs"/>
              </a:rPr>
              <a:t>Antiikki ja keskiaika</a:t>
            </a:r>
            <a:endParaRPr lang="fi-FI" altLang="en-US" kern="1200" dirty="0">
              <a:latin typeface="+mj-lt"/>
              <a:ea typeface="+mj-ea"/>
              <a:cs typeface="+mj-cs"/>
            </a:endParaRPr>
          </a:p>
        </p:txBody>
      </p:sp>
      <p:sp>
        <p:nvSpPr>
          <p:cNvPr id="2050" name="Subtitle 2"/>
          <p:cNvSpPr>
            <a:spLocks noGrp="1"/>
          </p:cNvSpPr>
          <p:nvPr>
            <p:ph type="subTitle" idx="1"/>
          </p:nvPr>
        </p:nvSpPr>
        <p:spPr>
          <a:ln/>
        </p:spPr>
        <p:txBody>
          <a:bodyPr vert="horz" lIns="91440" tIns="45720" rIns="91440" bIns="45720" anchor="t"/>
          <a:p>
            <a:pPr defTabSz="914400">
              <a:buClrTx/>
              <a:buSzTx/>
            </a:pPr>
            <a:endParaRPr lang="en-US" altLang="zh-CN" kern="1200">
              <a:latin typeface="+mn-lt"/>
              <a:ea typeface="+mn-ea"/>
              <a:cs typeface="+mn-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265" name="Title 1"/>
          <p:cNvSpPr>
            <a:spLocks noGrp="1"/>
          </p:cNvSpPr>
          <p:nvPr>
            <p:ph type="title"/>
          </p:nvPr>
        </p:nvSpPr>
        <p:spPr>
          <a:ln/>
        </p:spPr>
        <p:txBody>
          <a:bodyPr vert="horz" lIns="91440" tIns="45720" rIns="91440" bIns="45720" anchor="ctr"/>
          <a:p>
            <a:pPr algn="ctr"/>
            <a:r>
              <a:rPr lang="fi-FI" altLang="en-US"/>
              <a:t>Mitkä olivat keskiajan säädyt?</a:t>
            </a:r>
            <a:endParaRPr lang="fi-FI" altLang="en-US"/>
          </a:p>
        </p:txBody>
      </p:sp>
      <p:graphicFrame>
        <p:nvGraphicFramePr>
          <p:cNvPr id="4" name="Content Placeholder 3"/>
          <p:cNvGraphicFramePr/>
          <p:nvPr>
            <p:ph idx="1"/>
          </p:nvPr>
        </p:nvGraphicFramePr>
        <p:xfrm>
          <a:off x="838200" y="1825625"/>
          <a:ext cx="10515600" cy="3292475"/>
        </p:xfrm>
        <a:graphic>
          <a:graphicData uri="http://schemas.openxmlformats.org/drawingml/2006/table">
            <a:tbl>
              <a:tblPr firstRow="1" bandRow="1">
                <a:tableStyleId>{5C22544A-7EE6-4342-B048-85BDC9FD1C3A}</a:tableStyleId>
              </a:tblPr>
              <a:tblGrid>
                <a:gridCol w="5257800"/>
                <a:gridCol w="5257800"/>
              </a:tblGrid>
              <a:tr h="381000">
                <a:tc>
                  <a:txBody>
                    <a:bodyPr/>
                    <a:p>
                      <a:pPr>
                        <a:buNone/>
                      </a:pPr>
                      <a:r>
                        <a:rPr lang="fi-FI" altLang="en-US" sz="2400"/>
                        <a:t>Aatelisto</a:t>
                      </a:r>
                      <a:endParaRPr lang="fi-FI" altLang="en-US" sz="2400"/>
                    </a:p>
                    <a:p>
                      <a:pPr>
                        <a:buNone/>
                      </a:pPr>
                      <a:endParaRPr lang="fi-FI" altLang="en-US" sz="2400"/>
                    </a:p>
                  </a:txBody>
                  <a:tcPr/>
                </a:tc>
                <a:tc>
                  <a:txBody>
                    <a:bodyPr/>
                    <a:p>
                      <a:pPr>
                        <a:buNone/>
                      </a:pPr>
                      <a:r>
                        <a:rPr lang="en-US"/>
                        <a:t>Verovapaus, korkeimmat sotilas- ja hallintotehtävät</a:t>
                      </a:r>
                      <a:endParaRPr lang="en-US"/>
                    </a:p>
                  </a:txBody>
                  <a:tcPr/>
                </a:tc>
              </a:tr>
              <a:tr h="822960">
                <a:tc>
                  <a:txBody>
                    <a:bodyPr/>
                    <a:p>
                      <a:pPr>
                        <a:buNone/>
                      </a:pPr>
                      <a:r>
                        <a:rPr lang="fi-FI" altLang="en-US" sz="2400"/>
                        <a:t>Papisto</a:t>
                      </a:r>
                      <a:endParaRPr lang="fi-FI" altLang="en-US" sz="2400"/>
                    </a:p>
                    <a:p>
                      <a:pPr>
                        <a:buNone/>
                      </a:pPr>
                      <a:endParaRPr lang="fi-FI" altLang="en-US" sz="2400"/>
                    </a:p>
                  </a:txBody>
                  <a:tcPr/>
                </a:tc>
                <a:tc>
                  <a:txBody>
                    <a:bodyPr/>
                    <a:p>
                      <a:pPr>
                        <a:buNone/>
                      </a:pPr>
                      <a:r>
                        <a:rPr lang="en-US"/>
                        <a:t>Verovapaus, kanoninen oikeus, sakramenttien jako ja</a:t>
                      </a:r>
                      <a:endParaRPr lang="en-US"/>
                    </a:p>
                    <a:p>
                      <a:pPr>
                        <a:buNone/>
                      </a:pPr>
                      <a:r>
                        <a:rPr lang="en-US"/>
                        <a:t>kansan opettaminen</a:t>
                      </a:r>
                      <a:endParaRPr lang="en-US"/>
                    </a:p>
                  </a:txBody>
                  <a:tcPr/>
                </a:tc>
              </a:tr>
              <a:tr h="381000">
                <a:tc>
                  <a:txBody>
                    <a:bodyPr/>
                    <a:p>
                      <a:pPr>
                        <a:buNone/>
                      </a:pPr>
                      <a:r>
                        <a:rPr lang="fi-FI" altLang="en-US" sz="2400"/>
                        <a:t>Porvaristo</a:t>
                      </a:r>
                      <a:endParaRPr lang="fi-FI" altLang="en-US" sz="2400"/>
                    </a:p>
                    <a:p>
                      <a:pPr>
                        <a:buNone/>
                      </a:pPr>
                      <a:endParaRPr lang="fi-FI" altLang="en-US" sz="2400"/>
                    </a:p>
                  </a:txBody>
                  <a:tcPr/>
                </a:tc>
                <a:tc>
                  <a:txBody>
                    <a:bodyPr/>
                    <a:p>
                      <a:pPr>
                        <a:buNone/>
                      </a:pPr>
                      <a:r>
                        <a:rPr lang="en-US"/>
                        <a:t>Kaupan ja käsityön ammattilaiset kaupungeissa,</a:t>
                      </a:r>
                      <a:endParaRPr lang="en-US"/>
                    </a:p>
                    <a:p>
                      <a:pPr>
                        <a:buNone/>
                      </a:pPr>
                      <a:r>
                        <a:rPr lang="en-US"/>
                        <a:t>verovelvollisia</a:t>
                      </a:r>
                      <a:endParaRPr lang="en-US"/>
                    </a:p>
                  </a:txBody>
                  <a:tcPr/>
                </a:tc>
              </a:tr>
              <a:tr h="381000">
                <a:tc>
                  <a:txBody>
                    <a:bodyPr/>
                    <a:p>
                      <a:pPr>
                        <a:buNone/>
                      </a:pPr>
                      <a:r>
                        <a:rPr lang="fi-FI" altLang="en-US" sz="2400"/>
                        <a:t>Talonpojat</a:t>
                      </a:r>
                      <a:endParaRPr lang="fi-FI" altLang="en-US" sz="2400"/>
                    </a:p>
                    <a:p>
                      <a:pPr>
                        <a:buNone/>
                      </a:pPr>
                      <a:endParaRPr lang="fi-FI" altLang="en-US" sz="2400"/>
                    </a:p>
                  </a:txBody>
                  <a:tcPr/>
                </a:tc>
                <a:tc>
                  <a:txBody>
                    <a:bodyPr/>
                    <a:p>
                      <a:pPr>
                        <a:buNone/>
                      </a:pPr>
                      <a:r>
                        <a:rPr lang="en-US"/>
                        <a:t>Maataomistavia talonpoikia, verovelvollisuus,</a:t>
                      </a:r>
                      <a:endParaRPr lang="en-US"/>
                    </a:p>
                    <a:p>
                      <a:pPr>
                        <a:buNone/>
                      </a:pPr>
                      <a:r>
                        <a:rPr lang="en-US"/>
                        <a:t>osallistuminen sotiin</a:t>
                      </a:r>
                      <a:endParaRPr lang="en-US"/>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89" name="Title 1"/>
          <p:cNvSpPr>
            <a:spLocks noGrp="1"/>
          </p:cNvSpPr>
          <p:nvPr>
            <p:ph type="title"/>
          </p:nvPr>
        </p:nvSpPr>
        <p:spPr>
          <a:xfrm>
            <a:off x="1847850" y="476250"/>
            <a:ext cx="8496300" cy="914400"/>
          </a:xfrm>
          <a:ln/>
        </p:spPr>
        <p:txBody>
          <a:bodyPr vert="horz" lIns="91440" tIns="45720" rIns="91440" bIns="45720" anchor="ctr"/>
          <a:p>
            <a:pPr>
              <a:buClr>
                <a:schemeClr val="tx1"/>
              </a:buClr>
              <a:buSzPct val="55000"/>
            </a:pPr>
            <a:r>
              <a:rPr lang="fi-FI" altLang="fi-FI" dirty="0"/>
              <a:t>Tekstidokumentti sääty-yhteiskunnasta</a:t>
            </a:r>
            <a:endParaRPr lang="fi-FI" altLang="fi-FI" dirty="0"/>
          </a:p>
        </p:txBody>
      </p:sp>
      <p:sp>
        <p:nvSpPr>
          <p:cNvPr id="12290" name="Content Placeholder 2"/>
          <p:cNvSpPr>
            <a:spLocks noGrp="1"/>
          </p:cNvSpPr>
          <p:nvPr>
            <p:ph idx="1"/>
          </p:nvPr>
        </p:nvSpPr>
        <p:spPr>
          <a:ln/>
        </p:spPr>
        <p:txBody>
          <a:bodyPr vert="horz" lIns="91440" tIns="45720" rIns="91440" bIns="45720" anchor="t"/>
          <a:p>
            <a:pPr marL="0" indent="0">
              <a:buNone/>
            </a:pPr>
            <a:r>
              <a:rPr lang="en-US" altLang="zh-CN" sz="2000" b="1" dirty="0">
                <a:solidFill>
                  <a:srgbClr val="000000"/>
                </a:solidFill>
                <a:ea typeface="Arial" panose="020B0604020202020204"/>
                <a:sym typeface="Arial" panose="020B0604020202020204"/>
              </a:rPr>
              <a:t>Tehtävä</a:t>
            </a:r>
            <a:endParaRPr lang="en-US" altLang="zh-CN" sz="2000" b="1" dirty="0">
              <a:solidFill>
                <a:srgbClr val="000000"/>
              </a:solidFill>
              <a:ea typeface="Arial" panose="020B0604020202020204"/>
              <a:sym typeface="Arial" panose="020B0604020202020204"/>
            </a:endParaRPr>
          </a:p>
          <a:p>
            <a:pPr marL="0" indent="0">
              <a:buNone/>
            </a:pPr>
            <a:r>
              <a:rPr lang="en-US" altLang="zh-CN" sz="2000" b="1" dirty="0">
                <a:solidFill>
                  <a:srgbClr val="000000"/>
                </a:solidFill>
                <a:ea typeface="Arial" panose="020B0604020202020204"/>
                <a:sym typeface="Arial" panose="020B0604020202020204"/>
              </a:rPr>
              <a:t>Oheisen runon on kirjoittanut kirkonmies Adalbero Laudunesis 1000-luvulla. Mitä tietoja runo antaa keskiajan sääty-yhteiskunnasta? </a:t>
            </a:r>
            <a:r>
              <a:rPr lang="fi-FI" altLang="en-US" sz="2000" b="1" dirty="0">
                <a:solidFill>
                  <a:srgbClr val="000000"/>
                </a:solidFill>
                <a:ea typeface="Arial" panose="020B0604020202020204"/>
                <a:sym typeface="Arial" panose="020B0604020202020204"/>
              </a:rPr>
              <a:t>Miten siihen voi soveltaa lähdekritiikkiä?</a:t>
            </a:r>
            <a:endParaRPr lang="en-US" altLang="zh-CN" sz="2000" b="1" dirty="0">
              <a:solidFill>
                <a:srgbClr val="000000"/>
              </a:solidFill>
              <a:ea typeface="Arial" panose="020B0604020202020204"/>
              <a:sym typeface="Arial" panose="020B0604020202020204"/>
            </a:endParaRPr>
          </a:p>
          <a:p>
            <a:pPr marL="0" indent="0">
              <a:buNone/>
            </a:pPr>
            <a:endParaRPr lang="en-US" altLang="zh-CN" i="1" dirty="0">
              <a:ea typeface="Arial" panose="020B0604020202020204"/>
              <a:sym typeface="Arial" panose="020B0604020202020204"/>
            </a:endParaRPr>
          </a:p>
          <a:p>
            <a:pPr marL="0" indent="0">
              <a:buNone/>
            </a:pPr>
            <a:r>
              <a:rPr lang="en-US" altLang="zh-CN" sz="2400" i="1" dirty="0">
                <a:ea typeface="Arial" panose="020B0604020202020204"/>
                <a:sym typeface="Arial" panose="020B0604020202020204"/>
              </a:rPr>
              <a:t>Jumalallinen laki ei erottele mitenkään alamaisiaan. Se pitää heitä kaikkia samanarvoisina riippumatta siitä, miten erilaisiksi luonto tai sääty on heidät tehnyt. Käsityöläisen poika ei ole sen vähempää Jumalan lapsi kuin kuninkaan poika ‒ ‒ Jumalan valtakunta, jota pidetään yksitasoisena, on siis kolmitasoinen. Toiset rukoilevat, toiset taistelevat ja toiset tekevät työtä. Nämä kolme ovat yhdessä eikä heitä saa erottaa. Kahden toimet tukevat yhden tehtäviä, kaikki tarjoavat toisilleen apua. Tämä kolminkertainen side on siis yksinkertainen.</a:t>
            </a:r>
            <a:endParaRPr lang="en-US" altLang="zh-CN" sz="2400" i="1" dirty="0">
              <a:ea typeface="Arial" panose="020B0604020202020204"/>
              <a:sym typeface="Arial" panose="020B0604020202020204"/>
            </a:endParaRPr>
          </a:p>
        </p:txBody>
      </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3" name="Title 1"/>
          <p:cNvSpPr>
            <a:spLocks noGrp="1"/>
          </p:cNvSpPr>
          <p:nvPr>
            <p:ph type="title"/>
          </p:nvPr>
        </p:nvSpPr>
        <p:spPr>
          <a:ln/>
        </p:spPr>
        <p:txBody>
          <a:bodyPr vert="horz" lIns="91440" tIns="45720" rIns="91440" bIns="45720" anchor="ctr"/>
          <a:p>
            <a:endParaRPr lang="en-US" altLang="zh-CN"/>
          </a:p>
        </p:txBody>
      </p:sp>
      <p:sp>
        <p:nvSpPr>
          <p:cNvPr id="3" name="Content Placeholder 2"/>
          <p:cNvSpPr>
            <a:spLocks noGrp="1"/>
          </p:cNvSpPr>
          <p:nvPr>
            <p:ph idx="1"/>
          </p:nvPr>
        </p:nvSpPr>
        <p:spPr/>
        <p:txBody>
          <a:bodyPr/>
          <a:p>
            <a:pPr marL="228600" marR="0" indent="-228600" algn="l" defTabSz="914400" rtl="0" eaLnBrk="1" fontAlgn="auto" latinLnBrk="0" hangingPunct="1">
              <a:lnSpc>
                <a:spcPct val="90000"/>
              </a:lnSpc>
              <a:spcBef>
                <a:spcPts val="1000"/>
              </a:spcBef>
              <a:spcAft>
                <a:spcPct val="0"/>
              </a:spcAft>
              <a:buClrTx/>
              <a:buSzTx/>
              <a:buFont typeface="Arial" panose="020B0604020202020204" pitchFamily="34" charset="0"/>
              <a:buChar char="•"/>
            </a:pPr>
            <a:r>
              <a:rPr kumimoji="0" lang="en-US" sz="2800" b="0" i="0" u="none" strike="noStrike" kern="1200" cap="none" spc="0" normalizeH="0" baseline="0" noProof="1">
                <a:solidFill>
                  <a:schemeClr val="tx1"/>
                </a:solidFill>
                <a:latin typeface="+mn-lt"/>
                <a:ea typeface="+mn-ea"/>
                <a:cs typeface="+mn-cs"/>
              </a:rPr>
              <a:t>Määrittele seuraavat käsitteet omin sanoin:</a:t>
            </a:r>
            <a:endParaRPr kumimoji="0" lang="en-US" sz="2800" b="0" i="0" u="none" strike="noStrike" kern="1200" cap="none" spc="0" normalizeH="0" baseline="0" noProof="1">
              <a:solidFill>
                <a:schemeClr val="tx1"/>
              </a:solidFill>
              <a:latin typeface="+mn-lt"/>
              <a:ea typeface="+mn-ea"/>
              <a:cs typeface="+mn-cs"/>
            </a:endParaRPr>
          </a:p>
          <a:p>
            <a:pPr marL="0" marR="0" indent="0" algn="l" defTabSz="914400" rtl="0" eaLnBrk="1" fontAlgn="auto" latinLnBrk="0" hangingPunct="1">
              <a:lnSpc>
                <a:spcPct val="90000"/>
              </a:lnSpc>
              <a:spcBef>
                <a:spcPts val="1000"/>
              </a:spcBef>
              <a:spcAft>
                <a:spcPct val="0"/>
              </a:spcAft>
              <a:buClrTx/>
              <a:buSzTx/>
              <a:buFont typeface="Arial" panose="020B0604020202020204" pitchFamily="34" charset="0"/>
              <a:buNone/>
            </a:pPr>
            <a:endParaRPr kumimoji="0" lang="en-US" sz="2800" b="0" i="0" u="none" strike="noStrike" kern="1200" cap="none" spc="0" normalizeH="0" baseline="0" noProof="1">
              <a:solidFill>
                <a:schemeClr val="tx1"/>
              </a:solidFill>
              <a:latin typeface="+mn-lt"/>
              <a:ea typeface="+mn-ea"/>
              <a:cs typeface="+mn-cs"/>
            </a:endParaRPr>
          </a:p>
          <a:p>
            <a:pPr marL="0" marR="0" indent="0" algn="l" defTabSz="914400" rtl="0" eaLnBrk="1" fontAlgn="auto" latinLnBrk="0" hangingPunct="1">
              <a:lnSpc>
                <a:spcPct val="90000"/>
              </a:lnSpc>
              <a:spcBef>
                <a:spcPts val="1000"/>
              </a:spcBef>
              <a:spcAft>
                <a:spcPct val="0"/>
              </a:spcAft>
              <a:buClrTx/>
              <a:buSzTx/>
              <a:buFont typeface="Arial" panose="020B0604020202020204" pitchFamily="34" charset="0"/>
              <a:buNone/>
            </a:pPr>
            <a:r>
              <a:rPr kumimoji="0" lang="en-US" sz="2800" b="1" i="0" u="none" strike="noStrike" kern="1200" cap="none" spc="0" normalizeH="0" baseline="0" noProof="1">
                <a:solidFill>
                  <a:schemeClr val="tx1"/>
                </a:solidFill>
                <a:latin typeface="+mn-lt"/>
                <a:ea typeface="+mn-ea"/>
                <a:cs typeface="+mn-cs"/>
              </a:rPr>
              <a:t>antiikki, eroosio, rahatalous, metoikit, helootti, demokratia, oligarkia</a:t>
            </a:r>
            <a:endParaRPr kumimoji="0" lang="en-US" sz="2800" b="1" i="0" u="none" strike="noStrike" kern="1200" cap="none" spc="0" normalizeH="0" baseline="0" noProof="1">
              <a:solidFill>
                <a:schemeClr val="tx1"/>
              </a:solidFill>
              <a:latin typeface="+mn-lt"/>
              <a:ea typeface="+mn-ea"/>
              <a:cs typeface="+mn-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097" name="Picture 3" descr="1200px-Mines_1"/>
          <p:cNvPicPr>
            <a:picLocks noChangeAspect="1"/>
          </p:cNvPicPr>
          <p:nvPr/>
        </p:nvPicPr>
        <p:blipFill>
          <a:blip r:embed="rId1"/>
          <a:stretch>
            <a:fillRect/>
          </a:stretch>
        </p:blipFill>
        <p:spPr>
          <a:xfrm>
            <a:off x="1428750" y="-28575"/>
            <a:ext cx="9296400" cy="6886575"/>
          </a:xfrm>
          <a:prstGeom prst="rect">
            <a:avLst/>
          </a:prstGeom>
          <a:noFill/>
          <a:ln w="9525">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normAutofit fontScale="90000"/>
          </a:bodyPr>
          <a:p>
            <a:pPr marL="0" marR="0" indent="0" algn="l" defTabSz="914400" rtl="0" eaLnBrk="1" fontAlgn="auto" latinLnBrk="0" hangingPunct="1">
              <a:lnSpc>
                <a:spcPct val="90000"/>
              </a:lnSpc>
              <a:spcBef>
                <a:spcPct val="0"/>
              </a:spcBef>
              <a:spcAft>
                <a:spcPct val="0"/>
              </a:spcAft>
              <a:buClrTx/>
              <a:buSzTx/>
              <a:buFontTx/>
              <a:buNone/>
            </a:pPr>
            <a:r>
              <a:rPr kumimoji="0" lang="en-US" sz="3555" b="0" i="0" u="none" strike="noStrike" kern="1200" cap="none" spc="0" normalizeH="0" baseline="0" noProof="1">
                <a:solidFill>
                  <a:schemeClr val="tx1"/>
                </a:solidFill>
                <a:latin typeface="+mj-lt"/>
                <a:ea typeface="+mj-ea"/>
                <a:cs typeface="+mj-cs"/>
                <a:sym typeface="+mn-ea"/>
              </a:rPr>
              <a:t>Tutustu aikalaisdokumenttiin. Pohdi nykyihmisen näkökulmasta, miten kestävin perustein Aristoteles puolusti orjuutta</a:t>
            </a:r>
            <a:endParaRPr kumimoji="0" lang="en-US" sz="3555" b="0" i="0" u="none" strike="noStrike" kern="1200" cap="none" spc="0" normalizeH="0" baseline="0" noProof="1">
              <a:solidFill>
                <a:schemeClr val="tx1"/>
              </a:solidFill>
              <a:latin typeface="+mj-lt"/>
              <a:ea typeface="+mj-ea"/>
              <a:cs typeface="+mj-cs"/>
            </a:endParaRPr>
          </a:p>
        </p:txBody>
      </p:sp>
      <p:sp>
        <p:nvSpPr>
          <p:cNvPr id="3" name="Content Placeholder 2"/>
          <p:cNvSpPr>
            <a:spLocks noGrp="1"/>
          </p:cNvSpPr>
          <p:nvPr>
            <p:ph idx="1"/>
          </p:nvPr>
        </p:nvSpPr>
        <p:spPr/>
        <p:txBody>
          <a:bodyPr>
            <a:normAutofit/>
          </a:bodyPr>
          <a:p>
            <a:pPr marL="0" marR="0" indent="0" algn="l" defTabSz="914400" rtl="0" eaLnBrk="1" fontAlgn="auto" latinLnBrk="0" hangingPunct="1">
              <a:lnSpc>
                <a:spcPct val="90000"/>
              </a:lnSpc>
              <a:spcBef>
                <a:spcPts val="1000"/>
              </a:spcBef>
              <a:spcAft>
                <a:spcPct val="0"/>
              </a:spcAft>
              <a:buClrTx/>
              <a:buSzTx/>
              <a:buFont typeface="Arial" panose="020B0604020202020204" pitchFamily="34" charset="0"/>
              <a:buNone/>
            </a:pPr>
            <a:r>
              <a:rPr kumimoji="0" lang="en-US" sz="2800" b="0" i="0" u="none" strike="noStrike" kern="1200" cap="none" spc="0" normalizeH="0" baseline="0" noProof="1">
                <a:solidFill>
                  <a:schemeClr val="tx1"/>
                </a:solidFill>
                <a:latin typeface="+mn-lt"/>
                <a:ea typeface="+mn-ea"/>
                <a:cs typeface="+mn-cs"/>
              </a:rPr>
              <a:t>“</a:t>
            </a:r>
            <a:r>
              <a:rPr kumimoji="0" lang="en-US" sz="2800" b="0" i="1" u="none" strike="noStrike" kern="1200" cap="none" spc="0" normalizeH="0" baseline="0" noProof="1">
                <a:solidFill>
                  <a:schemeClr val="tx1"/>
                </a:solidFill>
                <a:latin typeface="+mn-lt"/>
                <a:ea typeface="+mn-ea"/>
                <a:cs typeface="+mn-cs"/>
              </a:rPr>
              <a:t>Luonnostaan orja on se, joka voi kuulua toiselle ja on siksi toisen oma ja joka on sen verran osallinen järjestä, että kykenee havaitsemaan, mikä on järkevää, vaikka hänellä ei omaa järkeä olekaan... Käyttönsä osalta orjat eivät juuri eroa kotieläimistä. Molemmat auttavat ruumiillisella työllään välttämättömien tarpeidemme tyydyttämisessä. Luonto on halunnut tehdä vapaat ja orjat ruumiiltaan erilaisiksi. Orjat ovat rotevia, jotta he soveltuisivat välttämättömiin tehtäviinsä. Vapaat taas ovat ryhdikkäitä ja soveltumattomia mainitun kaltaisiin askareisiin.</a:t>
            </a:r>
            <a:r>
              <a:rPr kumimoji="0" lang="en-US" sz="2800" b="0" i="0" u="none" strike="noStrike" kern="1200" cap="none" spc="0" normalizeH="0" baseline="0" noProof="1">
                <a:solidFill>
                  <a:schemeClr val="tx1"/>
                </a:solidFill>
                <a:latin typeface="+mn-lt"/>
                <a:ea typeface="+mn-ea"/>
                <a:cs typeface="+mn-cs"/>
              </a:rPr>
              <a:t>”</a:t>
            </a:r>
            <a:endParaRPr kumimoji="0" lang="en-US" sz="2800" b="0" i="0" u="none" strike="noStrike" kern="1200" cap="none" spc="0" normalizeH="0" baseline="0" noProof="1">
              <a:solidFill>
                <a:schemeClr val="tx1"/>
              </a:solidFill>
              <a:latin typeface="+mn-lt"/>
              <a:ea typeface="+mn-ea"/>
              <a:cs typeface="+mn-cs"/>
            </a:endParaRPr>
          </a:p>
          <a:p>
            <a:pPr marL="228600" marR="0" indent="-228600" algn="l" defTabSz="914400" rtl="0" eaLnBrk="1" fontAlgn="auto" latinLnBrk="0" hangingPunct="1">
              <a:lnSpc>
                <a:spcPct val="90000"/>
              </a:lnSpc>
              <a:spcBef>
                <a:spcPts val="1000"/>
              </a:spcBef>
              <a:spcAft>
                <a:spcPct val="0"/>
              </a:spcAft>
              <a:buClrTx/>
              <a:buSzTx/>
              <a:buFont typeface="Arial" panose="020B0604020202020204" pitchFamily="34" charset="0"/>
              <a:buChar char="•"/>
            </a:pPr>
            <a:r>
              <a:rPr kumimoji="0" lang="en-US" sz="2800" b="0" i="0" u="none" strike="noStrike" kern="1200" cap="none" spc="0" normalizeH="0" baseline="0" noProof="1">
                <a:solidFill>
                  <a:schemeClr val="tx1"/>
                </a:solidFill>
                <a:latin typeface="+mn-lt"/>
                <a:ea typeface="+mn-ea"/>
                <a:cs typeface="+mn-cs"/>
              </a:rPr>
              <a:t>Aristoteles, Politiikka (300-l eaa.)</a:t>
            </a:r>
            <a:endParaRPr kumimoji="0" lang="en-US" sz="2800" b="0" i="0" u="none" strike="noStrike" kern="1200" cap="none" spc="0" normalizeH="0" baseline="0" noProof="1">
              <a:solidFill>
                <a:schemeClr val="tx1"/>
              </a:solidFill>
              <a:latin typeface="+mn-lt"/>
              <a:ea typeface="+mn-ea"/>
              <a:cs typeface="+mn-c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rotWithShape="0">
          <a:blip r:embed="rId1"/>
          <a:stretch>
            <a:fillRect/>
          </a:stretch>
        </a:blipFill>
        <a:effectLst/>
      </p:bgPr>
    </p:bg>
    <p:spTree>
      <p:nvGrpSpPr>
        <p:cNvPr id="1" name=""/>
        <p:cNvGrpSpPr/>
        <p:nvPr/>
      </p:nvGrpSpPr>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normAutofit fontScale="90000"/>
          </a:bodyPr>
          <a:p>
            <a:pPr marL="0" marR="0" indent="0" algn="ctr" defTabSz="914400" rtl="0" eaLnBrk="1" fontAlgn="auto" latinLnBrk="0" hangingPunct="1">
              <a:lnSpc>
                <a:spcPct val="90000"/>
              </a:lnSpc>
              <a:spcBef>
                <a:spcPct val="0"/>
              </a:spcBef>
              <a:spcAft>
                <a:spcPct val="0"/>
              </a:spcAft>
              <a:buClrTx/>
              <a:buSzTx/>
              <a:buFontTx/>
              <a:buNone/>
            </a:pPr>
            <a:r>
              <a:rPr kumimoji="0" lang="fi-FI" altLang="en-US" sz="4400" b="0" i="0" u="none" strike="noStrike" kern="1200" cap="none" spc="0" normalizeH="0" baseline="0" noProof="1">
                <a:solidFill>
                  <a:schemeClr val="tx1"/>
                </a:solidFill>
                <a:latin typeface="+mj-lt"/>
                <a:ea typeface="+mj-ea"/>
                <a:cs typeface="+mj-cs"/>
              </a:rPr>
              <a:t>Mitkä olivat Rooman imperiumin ja sen kehityksen pääpiirteet?</a:t>
            </a:r>
            <a:endParaRPr kumimoji="0" lang="fi-FI" altLang="en-US" sz="4400" b="0" i="0" u="none" strike="noStrike" kern="1200" cap="none" spc="0" normalizeH="0" baseline="0" noProof="1">
              <a:solidFill>
                <a:schemeClr val="tx1"/>
              </a:solidFill>
              <a:latin typeface="+mj-lt"/>
              <a:ea typeface="+mj-ea"/>
              <a:cs typeface="+mj-cs"/>
            </a:endParaRPr>
          </a:p>
        </p:txBody>
      </p:sp>
      <p:sp>
        <p:nvSpPr>
          <p:cNvPr id="3" name="Content Placeholder 2"/>
          <p:cNvSpPr>
            <a:spLocks noGrp="1"/>
          </p:cNvSpPr>
          <p:nvPr>
            <p:ph idx="1"/>
          </p:nvPr>
        </p:nvSpPr>
        <p:spPr>
          <a:ln/>
        </p:spPr>
        <p:txBody>
          <a:bodyPr vert="horz" lIns="91440" tIns="45720" rIns="91440" bIns="45720" anchor="t"/>
          <a:p>
            <a:r>
              <a:rPr lang="fi-FI" altLang="en-US"/>
              <a:t>Rooman valtakunta sai alkunsa seitsemälle kukkulalle rakennetusta kauppapaikasta Tiber-joen varrelta. Roomasta kehittyi ensin kaupunkivaltio, ja valloitussotien kautta valtava imperiumi.</a:t>
            </a:r>
            <a:endParaRPr lang="fi-FI" altLang="en-US"/>
          </a:p>
          <a:p>
            <a:r>
              <a:rPr lang="fi-FI" altLang="en-US"/>
              <a:t>Italian alueen alkuperäiskansaa olivat etruskit, joilla kuningaskuntia alueella 900-l eaa. Roomalaiset omaksuivat heiltä runsaasti vaikutteita, ja myöhemmin syrjäyttivät etruskit Italian hallitsijoina.</a:t>
            </a:r>
            <a:endParaRPr lang="fi-FI" altLang="en-US"/>
          </a:p>
          <a:p>
            <a:r>
              <a:rPr lang="fi-FI" altLang="en-US"/>
              <a:t>Rooma oli kuningaskunta noin 750 eaa. – 500 eaa., ja tasavalta noin vuodesta 500 eaa. alkaen.</a:t>
            </a:r>
            <a:endParaRPr lang="fi-FI" altLang="en-US"/>
          </a:p>
          <a:p>
            <a:endParaRPr lang="fi-FI" altLang="en-US"/>
          </a:p>
          <a:p>
            <a:endParaRPr lang="fi-FI" altLang="en-US"/>
          </a:p>
          <a:p>
            <a:endParaRPr lang="fi-FI" altLang="en-US"/>
          </a:p>
          <a:p>
            <a:endParaRPr lang="fi-FI" altLang="en-US"/>
          </a:p>
          <a:p>
            <a:endParaRPr lang="fi-FI"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charRg st="0" end="187"/>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charRg st="187" end="389"/>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charRg st="389" end="48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3" name="Title 1"/>
          <p:cNvSpPr>
            <a:spLocks noGrp="1"/>
          </p:cNvSpPr>
          <p:nvPr>
            <p:ph type="title"/>
          </p:nvPr>
        </p:nvSpPr>
        <p:spPr>
          <a:ln/>
        </p:spPr>
        <p:txBody>
          <a:bodyPr vert="horz" lIns="91440" tIns="45720" rIns="91440" bIns="45720" anchor="ctr"/>
          <a:p>
            <a:endParaRPr lang="en-US" altLang="zh-CN"/>
          </a:p>
        </p:txBody>
      </p:sp>
      <p:sp>
        <p:nvSpPr>
          <p:cNvPr id="3" name="Content Placeholder 2"/>
          <p:cNvSpPr>
            <a:spLocks noGrp="1"/>
          </p:cNvSpPr>
          <p:nvPr>
            <p:ph idx="1"/>
          </p:nvPr>
        </p:nvSpPr>
        <p:spPr>
          <a:ln/>
        </p:spPr>
        <p:txBody>
          <a:bodyPr vert="horz" lIns="91440" tIns="45720" rIns="91440" bIns="45720" anchor="t"/>
          <a:p>
            <a:r>
              <a:rPr lang="en-US" altLang="zh-CN"/>
              <a:t>Rooman armeija, legioonat, valtasivat uusia alueita: Karthagon kanssa sodittiin Välimeren herruudesta (puunilaissodat päättyivät Rooman voittoon 146 eaa.) ja Välimerestä tuli </a:t>
            </a:r>
            <a:r>
              <a:rPr lang="fi-FI" altLang="en-US"/>
              <a:t>r</a:t>
            </a:r>
            <a:r>
              <a:rPr lang="en-US" altLang="zh-CN"/>
              <a:t>oomalaisten sisämeri “Mare nostrum”</a:t>
            </a:r>
            <a:endParaRPr lang="en-US" altLang="zh-CN"/>
          </a:p>
          <a:p>
            <a:r>
              <a:rPr lang="en-US" altLang="zh-CN"/>
              <a:t>Rooman maantieteellinen alue laajeni sotien kautta ja oli suurimmillaan 117 jaa. jolloin valtakunta ulottui Brittein saarilta Egyptiin, Palestiinaan ja rajoittui pohjoisessa germaanien alueeseen.</a:t>
            </a:r>
            <a:endParaRPr lang="en-US" altLang="zh-CN"/>
          </a:p>
          <a:p>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charRg st="0" end="21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charRg st="212" end="40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17" name="Title 1"/>
          <p:cNvSpPr>
            <a:spLocks noGrp="1"/>
          </p:cNvSpPr>
          <p:nvPr>
            <p:ph type="title"/>
          </p:nvPr>
        </p:nvSpPr>
        <p:spPr>
          <a:ln/>
        </p:spPr>
        <p:txBody>
          <a:bodyPr vert="horz" lIns="91440" tIns="45720" rIns="91440" bIns="45720" anchor="ctr"/>
          <a:p>
            <a:endParaRPr lang="en-US" altLang="zh-CN"/>
          </a:p>
        </p:txBody>
      </p:sp>
      <p:sp>
        <p:nvSpPr>
          <p:cNvPr id="3" name="Content Placeholder 2"/>
          <p:cNvSpPr>
            <a:spLocks noGrp="1"/>
          </p:cNvSpPr>
          <p:nvPr>
            <p:ph idx="1"/>
          </p:nvPr>
        </p:nvSpPr>
        <p:spPr>
          <a:ln/>
        </p:spPr>
        <p:txBody>
          <a:bodyPr vert="horz" lIns="91440" tIns="45720" rIns="91440" bIns="45720" anchor="t"/>
          <a:p>
            <a:r>
              <a:rPr lang="en-US" altLang="zh-CN"/>
              <a:t>Vallatut maakunnat eli provinssit maksoivat Roomalle veroa ja tuottivat elintarvikkeita roomalaisille.</a:t>
            </a:r>
            <a:endParaRPr lang="en-US" altLang="zh-CN"/>
          </a:p>
          <a:p>
            <a:r>
              <a:rPr lang="en-US" altLang="zh-CN"/>
              <a:t>Rooma oli orjayhteiskunta; orjien riittävyys oli edellytys talouden kukoistukselle. Toisaalta orjien kapinointia pelättiin ja ajoittain orjilta kiellettiin kokoontumiset ja perheiden perustaminen (Spartacuksen orjakapina 70-luvulla eaa.)</a:t>
            </a:r>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charRg st="0" end="10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charRg st="103" end="34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1" name="Title 1"/>
          <p:cNvSpPr>
            <a:spLocks noGrp="1"/>
          </p:cNvSpPr>
          <p:nvPr>
            <p:ph type="title"/>
          </p:nvPr>
        </p:nvSpPr>
        <p:spPr>
          <a:ln/>
        </p:spPr>
        <p:txBody>
          <a:bodyPr vert="horz" lIns="91440" tIns="45720" rIns="91440" bIns="45720" anchor="ctr"/>
          <a:p>
            <a:pPr algn="ctr"/>
            <a:r>
              <a:rPr lang="fi-FI" altLang="en-US"/>
              <a:t>Miksi Rooma hajosi?</a:t>
            </a:r>
            <a:endParaRPr lang="fi-FI" altLang="en-US"/>
          </a:p>
        </p:txBody>
      </p:sp>
      <p:sp>
        <p:nvSpPr>
          <p:cNvPr id="10242" name="Content Placeholder 2"/>
          <p:cNvSpPr>
            <a:spLocks noGrp="1"/>
          </p:cNvSpPr>
          <p:nvPr>
            <p:ph idx="1"/>
          </p:nvPr>
        </p:nvSpPr>
        <p:spPr>
          <a:ln/>
        </p:spPr>
        <p:txBody>
          <a:bodyPr vert="horz" lIns="91440" tIns="45720" rIns="91440" bIns="45720" anchor="t"/>
          <a:p>
            <a:endParaRPr lang="en-US" altLang="zh-CN"/>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3236</Words>
  <Application>WPS Presentation</Application>
  <PresentationFormat>Widescreen</PresentationFormat>
  <Paragraphs>63</Paragraphs>
  <Slides>11</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11</vt:i4>
      </vt:variant>
    </vt:vector>
  </HeadingPairs>
  <TitlesOfParts>
    <vt:vector size="22" baseType="lpstr">
      <vt:lpstr>Arial</vt:lpstr>
      <vt:lpstr>SimSun</vt:lpstr>
      <vt:lpstr>Wingdings</vt:lpstr>
      <vt:lpstr>Calibri Light</vt:lpstr>
      <vt:lpstr>Calibri</vt:lpstr>
      <vt:lpstr>Microsoft YaHei</vt:lpstr>
      <vt:lpstr>Arial Unicode MS</vt:lpstr>
      <vt:lpstr>Liberation Mono</vt:lpstr>
      <vt:lpstr>Arial</vt:lpstr>
      <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HI09 Antiikki ja keskiaika</dc:title>
  <dc:creator/>
  <cp:lastModifiedBy>Ahmala</cp:lastModifiedBy>
  <cp:revision>4</cp:revision>
  <dcterms:created xsi:type="dcterms:W3CDTF">2020-11-28T22:56:27Z</dcterms:created>
  <dcterms:modified xsi:type="dcterms:W3CDTF">2020-12-10T07:27:35Z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1033-11.2.0.9669</vt:lpwstr>
  </property>
</Properties>
</file>