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8" r:id="rId5"/>
    <p:sldMasterId id="2147483666" r:id="rId6"/>
    <p:sldMasterId id="2147483668" r:id="rId7"/>
  </p:sldMasterIdLst>
  <p:notesMasterIdLst>
    <p:notesMasterId r:id="rId32"/>
  </p:notesMasterIdLst>
  <p:handoutMasterIdLst>
    <p:handoutMasterId r:id="rId33"/>
  </p:handoutMasterIdLst>
  <p:sldIdLst>
    <p:sldId id="256" r:id="rId8"/>
    <p:sldId id="298" r:id="rId9"/>
    <p:sldId id="315" r:id="rId10"/>
    <p:sldId id="299" r:id="rId11"/>
    <p:sldId id="295" r:id="rId12"/>
    <p:sldId id="296" r:id="rId13"/>
    <p:sldId id="282" r:id="rId14"/>
    <p:sldId id="259" r:id="rId15"/>
    <p:sldId id="306" r:id="rId16"/>
    <p:sldId id="308" r:id="rId17"/>
    <p:sldId id="307" r:id="rId18"/>
    <p:sldId id="309" r:id="rId19"/>
    <p:sldId id="310" r:id="rId20"/>
    <p:sldId id="311" r:id="rId21"/>
    <p:sldId id="312" r:id="rId22"/>
    <p:sldId id="313" r:id="rId23"/>
    <p:sldId id="314" r:id="rId24"/>
    <p:sldId id="300" r:id="rId25"/>
    <p:sldId id="316" r:id="rId26"/>
    <p:sldId id="321" r:id="rId27"/>
    <p:sldId id="322" r:id="rId28"/>
    <p:sldId id="323" r:id="rId29"/>
    <p:sldId id="302" r:id="rId30"/>
    <p:sldId id="261" r:id="rId31"/>
  </p:sldIdLst>
  <p:sldSz cx="12192000" cy="6858000"/>
  <p:notesSz cx="6858000" cy="9144000"/>
  <p:embeddedFontLst>
    <p:embeddedFont>
      <p:font typeface="MULISH REGULAR ROMAN" panose="020B0604020202020204" charset="0"/>
      <p:regular r:id="rId3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DE3"/>
    <a:srgbClr val="F9F303"/>
    <a:srgbClr val="EFE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9817A-7A86-49BD-905E-383DC161FAF8}" v="29" dt="2025-02-04T10:23:47.03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3" autoAdjust="0"/>
    <p:restoredTop sz="94660"/>
  </p:normalViewPr>
  <p:slideViewPr>
    <p:cSldViewPr snapToGrid="0">
      <p:cViewPr varScale="1">
        <p:scale>
          <a:sx n="98" d="100"/>
          <a:sy n="98" d="100"/>
        </p:scale>
        <p:origin x="90"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AD64B-349E-804E-8B4E-DC33264C4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1985975-B8F5-3E4D-ACC0-1EA9E5C9A9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829F5-938F-6842-939C-A99E14613C39}" type="datetimeFigureOut">
              <a:rPr lang="fi-FI" smtClean="0"/>
              <a:t>14.2.2025</a:t>
            </a:fld>
            <a:endParaRPr lang="fi-FI"/>
          </a:p>
        </p:txBody>
      </p:sp>
      <p:sp>
        <p:nvSpPr>
          <p:cNvPr id="4" name="Footer Placeholder 3">
            <a:extLst>
              <a:ext uri="{FF2B5EF4-FFF2-40B4-BE49-F238E27FC236}">
                <a16:creationId xmlns:a16="http://schemas.microsoft.com/office/drawing/2014/main" id="{E08F7842-C027-5549-8735-7283B236B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582CE9FE-8242-E34F-B4B1-AA5AFFF5E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6BB2C0-2951-604C-8342-7512F6FDEEE6}" type="slidenum">
              <a:rPr lang="fi-FI" smtClean="0"/>
              <a:t>‹#›</a:t>
            </a:fld>
            <a:endParaRPr lang="fi-FI"/>
          </a:p>
        </p:txBody>
      </p:sp>
    </p:spTree>
    <p:extLst>
      <p:ext uri="{BB962C8B-B14F-4D97-AF65-F5344CB8AC3E}">
        <p14:creationId xmlns:p14="http://schemas.microsoft.com/office/powerpoint/2010/main" val="169006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418D5-92CB-3945-A233-B6D8D8F18415}" type="datetimeFigureOut">
              <a:rPr lang="fi-FI" smtClean="0"/>
              <a:t>14.2.2025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1685E-A0C2-4842-901D-B8BF5CA4790F}" type="slidenum">
              <a:rPr lang="fi-FI" smtClean="0"/>
              <a:t>‹#›</a:t>
            </a:fld>
            <a:endParaRPr lang="fi-FI"/>
          </a:p>
        </p:txBody>
      </p:sp>
    </p:spTree>
    <p:extLst>
      <p:ext uri="{BB962C8B-B14F-4D97-AF65-F5344CB8AC3E}">
        <p14:creationId xmlns:p14="http://schemas.microsoft.com/office/powerpoint/2010/main" val="4720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5</a:t>
            </a:fld>
            <a:endParaRPr lang="fi-FI"/>
          </a:p>
        </p:txBody>
      </p:sp>
    </p:spTree>
    <p:extLst>
      <p:ext uri="{BB962C8B-B14F-4D97-AF65-F5344CB8AC3E}">
        <p14:creationId xmlns:p14="http://schemas.microsoft.com/office/powerpoint/2010/main" val="109303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6</a:t>
            </a:fld>
            <a:endParaRPr lang="fi-FI"/>
          </a:p>
        </p:txBody>
      </p:sp>
    </p:spTree>
    <p:extLst>
      <p:ext uri="{BB962C8B-B14F-4D97-AF65-F5344CB8AC3E}">
        <p14:creationId xmlns:p14="http://schemas.microsoft.com/office/powerpoint/2010/main" val="95343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24</a:t>
            </a:fld>
            <a:endParaRPr lang="fi-FI"/>
          </a:p>
        </p:txBody>
      </p:sp>
    </p:spTree>
    <p:extLst>
      <p:ext uri="{BB962C8B-B14F-4D97-AF65-F5344CB8AC3E}">
        <p14:creationId xmlns:p14="http://schemas.microsoft.com/office/powerpoint/2010/main" val="9970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9178-3FC6-434F-B564-E257816808D0}"/>
              </a:ext>
            </a:extLst>
          </p:cNvPr>
          <p:cNvSpPr>
            <a:spLocks noGrp="1"/>
          </p:cNvSpPr>
          <p:nvPr>
            <p:ph type="ctrTitle"/>
          </p:nvPr>
        </p:nvSpPr>
        <p:spPr>
          <a:xfrm>
            <a:off x="1524000" y="1122363"/>
            <a:ext cx="9144000" cy="2387600"/>
          </a:xfrm>
        </p:spPr>
        <p:txBody>
          <a:bodyPr anchor="b"/>
          <a:lstStyle>
            <a:lvl1pPr algn="ctr">
              <a:defRPr sz="5000"/>
            </a:lvl1pPr>
          </a:lstStyle>
          <a:p>
            <a:r>
              <a:rPr lang="en-GB"/>
              <a:t>Click to edit Master title style</a:t>
            </a:r>
            <a:endParaRPr lang="en-FI"/>
          </a:p>
        </p:txBody>
      </p:sp>
      <p:sp>
        <p:nvSpPr>
          <p:cNvPr id="3" name="Subtitle 2">
            <a:extLst>
              <a:ext uri="{FF2B5EF4-FFF2-40B4-BE49-F238E27FC236}">
                <a16:creationId xmlns:a16="http://schemas.microsoft.com/office/drawing/2014/main" id="{0ED2A53E-2128-5949-AA29-D71C2FD80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8" name="Slide Number Placeholder 4">
            <a:extLst>
              <a:ext uri="{FF2B5EF4-FFF2-40B4-BE49-F238E27FC236}">
                <a16:creationId xmlns:a16="http://schemas.microsoft.com/office/drawing/2014/main" id="{17064E99-A076-1847-821C-81E64CA13B6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42463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1B2131B-B706-1A4D-A1A9-E8DD0FAA58A3}"/>
              </a:ext>
            </a:extLst>
          </p:cNvPr>
          <p:cNvSpPr>
            <a:spLocks noGrp="1"/>
          </p:cNvSpPr>
          <p:nvPr>
            <p:ph type="title"/>
          </p:nvPr>
        </p:nvSpPr>
        <p:spPr>
          <a:xfrm>
            <a:off x="1474852" y="3302288"/>
            <a:ext cx="9242296" cy="1519093"/>
          </a:xfrm>
          <a:prstGeom prst="rect">
            <a:avLst/>
          </a:prstGeom>
        </p:spPr>
        <p:txBody>
          <a:bodyPr vert="horz" lIns="91440" tIns="45720" rIns="91440" bIns="45720" rtlCol="0" anchor="t">
            <a:normAutofit/>
          </a:bodyPr>
          <a:lstStyle/>
          <a:p>
            <a:r>
              <a:rPr lang="en-GB"/>
              <a:t>Click to edit Master title style</a:t>
            </a:r>
            <a:endParaRPr lang="en-FI"/>
          </a:p>
        </p:txBody>
      </p:sp>
      <p:sp>
        <p:nvSpPr>
          <p:cNvPr id="5" name="Slide Number Placeholder 4">
            <a:extLst>
              <a:ext uri="{FF2B5EF4-FFF2-40B4-BE49-F238E27FC236}">
                <a16:creationId xmlns:a16="http://schemas.microsoft.com/office/drawing/2014/main" id="{824DAC14-4248-8745-80E2-A7D8C7B56DFD}"/>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solidFill>
                <a:schemeClr val="bg1"/>
              </a:solidFill>
            </a:endParaRPr>
          </a:p>
        </p:txBody>
      </p:sp>
    </p:spTree>
    <p:extLst>
      <p:ext uri="{BB962C8B-B14F-4D97-AF65-F5344CB8AC3E}">
        <p14:creationId xmlns:p14="http://schemas.microsoft.com/office/powerpoint/2010/main" val="37518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5" name="Slide Number Placeholder 4">
            <a:extLst>
              <a:ext uri="{FF2B5EF4-FFF2-40B4-BE49-F238E27FC236}">
                <a16:creationId xmlns:a16="http://schemas.microsoft.com/office/drawing/2014/main" id="{8A7EA05F-C017-534F-BCEF-B7226124314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48807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CBAB24-910F-0D59-0407-846764574CD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EADF502-4121-DCB5-0256-A8342E5FE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2E12838-CE68-BB1E-DE43-4934D4D6BEA3}"/>
              </a:ext>
            </a:extLst>
          </p:cNvPr>
          <p:cNvSpPr>
            <a:spLocks noGrp="1"/>
          </p:cNvSpPr>
          <p:nvPr>
            <p:ph type="dt" sz="half" idx="10"/>
          </p:nvPr>
        </p:nvSpPr>
        <p:spPr/>
        <p:txBody>
          <a:bodyPr/>
          <a:lstStyle/>
          <a:p>
            <a:fld id="{1E8279CB-46EF-4821-8140-215C02BB14E5}" type="datetimeFigureOut">
              <a:rPr lang="fi-FI" smtClean="0"/>
              <a:t>14.2.2025</a:t>
            </a:fld>
            <a:endParaRPr lang="fi-FI"/>
          </a:p>
        </p:txBody>
      </p:sp>
      <p:sp>
        <p:nvSpPr>
          <p:cNvPr id="5" name="Alatunnisteen paikkamerkki 4">
            <a:extLst>
              <a:ext uri="{FF2B5EF4-FFF2-40B4-BE49-F238E27FC236}">
                <a16:creationId xmlns:a16="http://schemas.microsoft.com/office/drawing/2014/main" id="{3AD76266-4EA2-68FF-1D71-091B207349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3A2F49B-79E0-E5B1-8710-70287F45FCE0}"/>
              </a:ext>
            </a:extLst>
          </p:cNvPr>
          <p:cNvSpPr>
            <a:spLocks noGrp="1"/>
          </p:cNvSpPr>
          <p:nvPr>
            <p:ph type="sldNum" sz="quarter" idx="12"/>
          </p:nvPr>
        </p:nvSpPr>
        <p:spPr/>
        <p:txBody>
          <a:bodyPr/>
          <a:lstStyle/>
          <a:p>
            <a:fld id="{A8554B3D-7F98-4FCF-9311-8177B0B3094C}" type="slidenum">
              <a:rPr lang="fi-FI" smtClean="0"/>
              <a:t>‹#›</a:t>
            </a:fld>
            <a:endParaRPr lang="fi-FI"/>
          </a:p>
        </p:txBody>
      </p:sp>
    </p:spTree>
    <p:extLst>
      <p:ext uri="{BB962C8B-B14F-4D97-AF65-F5344CB8AC3E}">
        <p14:creationId xmlns:p14="http://schemas.microsoft.com/office/powerpoint/2010/main" val="5172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6" name="Slide Number Placeholder 5">
            <a:extLst>
              <a:ext uri="{FF2B5EF4-FFF2-40B4-BE49-F238E27FC236}">
                <a16:creationId xmlns:a16="http://schemas.microsoft.com/office/drawing/2014/main" id="{1DECF2A6-2D37-CA43-B9F3-F5E29295C190}"/>
              </a:ext>
            </a:extLst>
          </p:cNvPr>
          <p:cNvSpPr>
            <a:spLocks noGrp="1"/>
          </p:cNvSpPr>
          <p:nvPr>
            <p:ph type="sldNum" sz="quarter" idx="4"/>
          </p:nvPr>
        </p:nvSpPr>
        <p:spPr>
          <a:xfrm>
            <a:off x="913334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8855AA2B-F8AE-154F-A534-41D8A5F87F41}" type="slidenum">
              <a:rPr lang="en-FI" smtClean="0"/>
              <a:pPr/>
              <a:t>‹#›</a:t>
            </a:fld>
            <a:endParaRPr lang="en-FI"/>
          </a:p>
        </p:txBody>
      </p:sp>
    </p:spTree>
    <p:extLst>
      <p:ext uri="{BB962C8B-B14F-4D97-AF65-F5344CB8AC3E}">
        <p14:creationId xmlns:p14="http://schemas.microsoft.com/office/powerpoint/2010/main" val="133143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7C12-4B09-6948-97FA-FB199BA7F7A4}"/>
              </a:ext>
            </a:extLst>
          </p:cNvPr>
          <p:cNvSpPr>
            <a:spLocks noGrp="1"/>
          </p:cNvSpPr>
          <p:nvPr>
            <p:ph type="title"/>
          </p:nvPr>
        </p:nvSpPr>
        <p:spPr/>
        <p:txBody>
          <a:bodyPr anchor="b"/>
          <a:lstStyle/>
          <a:p>
            <a:r>
              <a:rPr lang="en-GB"/>
              <a:t>Click to edit Master title style</a:t>
            </a:r>
            <a:endParaRPr lang="en-FI"/>
          </a:p>
        </p:txBody>
      </p:sp>
      <p:sp>
        <p:nvSpPr>
          <p:cNvPr id="3" name="Content Placeholder 2">
            <a:extLst>
              <a:ext uri="{FF2B5EF4-FFF2-40B4-BE49-F238E27FC236}">
                <a16:creationId xmlns:a16="http://schemas.microsoft.com/office/drawing/2014/main" id="{D244F43C-B3AE-5E47-AC28-FE82D74852B2}"/>
              </a:ext>
            </a:extLst>
          </p:cNvPr>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lide Number Placeholder 4">
            <a:extLst>
              <a:ext uri="{FF2B5EF4-FFF2-40B4-BE49-F238E27FC236}">
                <a16:creationId xmlns:a16="http://schemas.microsoft.com/office/drawing/2014/main" id="{D0DD2C2D-B106-E84F-A66E-B6D4D217526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121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37D4-79D3-2E4E-A53C-24395A2038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3E93E7B8-A76F-4B4E-B66A-160BDDD1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4">
            <a:extLst>
              <a:ext uri="{FF2B5EF4-FFF2-40B4-BE49-F238E27FC236}">
                <a16:creationId xmlns:a16="http://schemas.microsoft.com/office/drawing/2014/main" id="{E83CD906-0E54-6B43-AD3A-BB9D5B854AA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3938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96BFE-43AF-6641-8189-229C5A5058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069744CC-5695-6B40-94FD-34D354BC78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itle 8">
            <a:extLst>
              <a:ext uri="{FF2B5EF4-FFF2-40B4-BE49-F238E27FC236}">
                <a16:creationId xmlns:a16="http://schemas.microsoft.com/office/drawing/2014/main" id="{14BA559B-C3BE-BB43-9273-F41539EF5C03}"/>
              </a:ext>
            </a:extLst>
          </p:cNvPr>
          <p:cNvSpPr>
            <a:spLocks noGrp="1"/>
          </p:cNvSpPr>
          <p:nvPr>
            <p:ph type="title"/>
          </p:nvPr>
        </p:nvSpPr>
        <p:spPr/>
        <p:txBody>
          <a:bodyPr anchor="b"/>
          <a:lstStyle/>
          <a:p>
            <a:r>
              <a:rPr lang="en-GB"/>
              <a:t>Click to edit Master title style</a:t>
            </a:r>
            <a:endParaRPr lang="fi-FI"/>
          </a:p>
        </p:txBody>
      </p:sp>
      <p:sp>
        <p:nvSpPr>
          <p:cNvPr id="6" name="Slide Number Placeholder 4">
            <a:extLst>
              <a:ext uri="{FF2B5EF4-FFF2-40B4-BE49-F238E27FC236}">
                <a16:creationId xmlns:a16="http://schemas.microsoft.com/office/drawing/2014/main" id="{71E18C5B-31A3-3944-85D9-687D86DA6307}"/>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61555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6DCA-23EF-ED45-8F6D-629416D4653E}"/>
              </a:ext>
            </a:extLst>
          </p:cNvPr>
          <p:cNvSpPr>
            <a:spLocks noGrp="1"/>
          </p:cNvSpPr>
          <p:nvPr>
            <p:ph type="title"/>
          </p:nvPr>
        </p:nvSpPr>
        <p:spPr>
          <a:xfrm>
            <a:off x="839788" y="365125"/>
            <a:ext cx="10515600" cy="1325563"/>
          </a:xfrm>
        </p:spPr>
        <p:txBody>
          <a:bodyPr anchor="b"/>
          <a:lstStyle/>
          <a:p>
            <a:r>
              <a:rPr lang="en-GB"/>
              <a:t>Click to edit Master title style</a:t>
            </a:r>
            <a:endParaRPr lang="en-FI"/>
          </a:p>
        </p:txBody>
      </p:sp>
      <p:sp>
        <p:nvSpPr>
          <p:cNvPr id="3" name="Text Placeholder 2">
            <a:extLst>
              <a:ext uri="{FF2B5EF4-FFF2-40B4-BE49-F238E27FC236}">
                <a16:creationId xmlns:a16="http://schemas.microsoft.com/office/drawing/2014/main" id="{C08AC587-C11C-5242-9582-828A6BFD6942}"/>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A25FC2-CF21-E04D-948C-C723832F3A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A03D22D7-87CE-7340-A4C0-DF90E63B16E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68BDD7-BDEC-3B40-85E3-F39DF96547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8" name="Slide Number Placeholder 4">
            <a:extLst>
              <a:ext uri="{FF2B5EF4-FFF2-40B4-BE49-F238E27FC236}">
                <a16:creationId xmlns:a16="http://schemas.microsoft.com/office/drawing/2014/main" id="{FC6E2EBE-5348-4F45-8A64-282B3A33CF95}"/>
              </a:ext>
            </a:extLst>
          </p:cNvPr>
          <p:cNvSpPr>
            <a:spLocks noGrp="1"/>
          </p:cNvSpPr>
          <p:nvPr>
            <p:ph type="sldNum" sz="quarter" idx="10"/>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94586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3B61-D7BF-284B-8557-10E901413F5C}"/>
              </a:ext>
            </a:extLst>
          </p:cNvPr>
          <p:cNvSpPr>
            <a:spLocks noGrp="1"/>
          </p:cNvSpPr>
          <p:nvPr>
            <p:ph type="title"/>
          </p:nvPr>
        </p:nvSpPr>
        <p:spPr/>
        <p:txBody>
          <a:bodyPr anchor="b"/>
          <a:lstStyle/>
          <a:p>
            <a:r>
              <a:rPr lang="en-GB"/>
              <a:t>Click to edit Master title style</a:t>
            </a:r>
            <a:endParaRPr lang="en-FI"/>
          </a:p>
        </p:txBody>
      </p:sp>
      <p:sp>
        <p:nvSpPr>
          <p:cNvPr id="4" name="Slide Number Placeholder 4">
            <a:extLst>
              <a:ext uri="{FF2B5EF4-FFF2-40B4-BE49-F238E27FC236}">
                <a16:creationId xmlns:a16="http://schemas.microsoft.com/office/drawing/2014/main" id="{66099738-71D7-C14C-AAF8-CFF3D7FCCD8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11640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C7B837D-2E8C-8D47-A3EE-93CE87629E3B}"/>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3236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830-D255-4343-81BE-D9E460EC3D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65D016D8-E190-BB42-8321-69B4C745A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BB8708A2-9B9E-834E-8BC2-D9527619A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CC5884BC-B5DF-BF4F-9A0A-022B3CD7061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954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BAE8-F77E-5C47-BF0C-82E5966CBE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193B1256-087F-9243-BF97-27686CD4B243}"/>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AEF93D44-6E79-104B-B1E2-DEDD76A8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EB6D20A3-AF35-9F46-AEF9-9DDD30EFB1E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6845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A3B3C-211F-0540-8542-DEB9AADD8D63}"/>
              </a:ext>
            </a:extLst>
          </p:cNvPr>
          <p:cNvSpPr>
            <a:spLocks noGrp="1"/>
          </p:cNvSpPr>
          <p:nvPr>
            <p:ph type="title"/>
          </p:nvPr>
        </p:nvSpPr>
        <p:spPr>
          <a:xfrm>
            <a:off x="838200" y="365125"/>
            <a:ext cx="9756228" cy="1325563"/>
          </a:xfrm>
          <a:prstGeom prst="rect">
            <a:avLst/>
          </a:prstGeom>
        </p:spPr>
        <p:txBody>
          <a:bodyPr vert="horz" lIns="91440" tIns="45720" rIns="91440" bIns="45720" rtlCol="0" anchor="b">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A67AE467-6425-694A-A08C-234D26764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10" name="Picture 9" descr="Logo&#10;&#10;Description automatically generated">
            <a:extLst>
              <a:ext uri="{FF2B5EF4-FFF2-40B4-BE49-F238E27FC236}">
                <a16:creationId xmlns:a16="http://schemas.microsoft.com/office/drawing/2014/main" id="{4E74B6E7-3ADE-9C4C-9F8B-877100783A5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
        <p:nvSpPr>
          <p:cNvPr id="5" name="Slide Number Placeholder 4">
            <a:extLst>
              <a:ext uri="{FF2B5EF4-FFF2-40B4-BE49-F238E27FC236}">
                <a16:creationId xmlns:a16="http://schemas.microsoft.com/office/drawing/2014/main" id="{81C5BFFC-CA47-9F44-B764-DFB17953E62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
        <p:nvSpPr>
          <p:cNvPr id="6" name="Footer Placeholder 5">
            <a:extLst>
              <a:ext uri="{FF2B5EF4-FFF2-40B4-BE49-F238E27FC236}">
                <a16:creationId xmlns:a16="http://schemas.microsoft.com/office/drawing/2014/main" id="{871C2DAE-F64C-EA40-835F-3DC2E7DD3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42276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2A611A3E-3DD3-D249-9354-7C0219BF40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3214" y="1030142"/>
            <a:ext cx="3305571" cy="2045565"/>
          </a:xfrm>
          <a:prstGeom prst="rect">
            <a:avLst/>
          </a:prstGeom>
        </p:spPr>
      </p:pic>
      <p:sp>
        <p:nvSpPr>
          <p:cNvPr id="5" name="Slide Number Placeholder 4">
            <a:extLst>
              <a:ext uri="{FF2B5EF4-FFF2-40B4-BE49-F238E27FC236}">
                <a16:creationId xmlns:a16="http://schemas.microsoft.com/office/drawing/2014/main" id="{060AC36E-DFF1-2941-BD7E-58048348BD15}"/>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22361835"/>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lnSpc>
          <a:spcPct val="90000"/>
        </a:lnSpc>
        <a:spcBef>
          <a:spcPct val="0"/>
        </a:spcBef>
        <a:buNone/>
        <a:defRPr sz="48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5117DAB0-BE3B-B64E-B623-50D36E82AED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2632860842"/>
      </p:ext>
    </p:extLst>
  </p:cSld>
  <p:clrMap bg1="lt1" tx1="dk1" bg2="lt2" tx2="dk2" accent1="accent1" accent2="accent2" accent3="accent3" accent4="accent4" accent5="accent5" accent6="accent6" hlink="hlink" folHlink="folHlink"/>
  <p:sldLayoutIdLst>
    <p:sldLayoutId id="2147483667" r:id="rId1"/>
    <p:sldLayoutId id="2147483670" r:id="rId2"/>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B1996935-C37E-0047-93E2-495EED5F95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1643151712"/>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commons.wikimedia.org/wiki/File:Flag_of_Germany.svg" TargetMode="External"/><Relationship Id="rId7" Type="http://schemas.openxmlformats.org/officeDocument/2006/relationships/hyperlink" Target="https://en.wikipedia.org/wiki/Spain"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fi.wikipedia.org/wiki/Ranskan_lippu"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peda.net/id/77e502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leena.rattya@mantsala.fi"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orms.office.com/e/QQqsDZpsbc"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laura.hari@edu.mantsala.fi" TargetMode="External"/><Relationship Id="rId2" Type="http://schemas.openxmlformats.org/officeDocument/2006/relationships/hyperlink" Target="mailto:tuija.palmunen@mantsala.fi"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C60B-6A4C-4F47-9285-BA1385752730}"/>
              </a:ext>
            </a:extLst>
          </p:cNvPr>
          <p:cNvSpPr>
            <a:spLocks noGrp="1"/>
          </p:cNvSpPr>
          <p:nvPr>
            <p:ph type="title"/>
          </p:nvPr>
        </p:nvSpPr>
        <p:spPr>
          <a:xfrm>
            <a:off x="1117664" y="2992726"/>
            <a:ext cx="10099545" cy="3456485"/>
          </a:xfrm>
        </p:spPr>
        <p:txBody>
          <a:bodyPr>
            <a:normAutofit/>
          </a:bodyPr>
          <a:lstStyle/>
          <a:p>
            <a:r>
              <a:rPr lang="fi-FI" sz="4000" b="1" dirty="0">
                <a:latin typeface="MULISH REGULAR ROMAN"/>
              </a:rPr>
              <a:t>A2-kielen opetus Mäntsälässä</a:t>
            </a:r>
            <a:br>
              <a:rPr lang="fi-FI" sz="4000" b="1" dirty="0"/>
            </a:br>
            <a:r>
              <a:rPr lang="fi-FI" sz="3200" b="1" dirty="0">
                <a:latin typeface="MULISH REGULAR ROMAN"/>
              </a:rPr>
              <a:t>lukuvuonna 2025-2026 </a:t>
            </a:r>
            <a:br>
              <a:rPr lang="fi-FI" sz="3200" dirty="0"/>
            </a:br>
            <a:br>
              <a:rPr lang="fi-FI" sz="3200" dirty="0">
                <a:latin typeface="MULISH REGULAR ROMAN"/>
              </a:rPr>
            </a:br>
            <a:r>
              <a:rPr lang="fi-FI" sz="3200" dirty="0">
                <a:latin typeface="MULISH REGULAR ROMAN"/>
              </a:rPr>
              <a:t>Kieli-info pohjoisen oppilaaksiottoalueen huoltajille</a:t>
            </a:r>
            <a:br>
              <a:rPr lang="fi-FI" sz="3200" dirty="0">
                <a:latin typeface="MULISH REGULAR ROMAN"/>
              </a:rPr>
            </a:br>
            <a:r>
              <a:rPr lang="fi-FI" sz="3200" dirty="0">
                <a:latin typeface="MULISH REGULAR ROMAN"/>
              </a:rPr>
              <a:t>12.2.2025 kello 18.00 alkaen</a:t>
            </a:r>
            <a:br>
              <a:rPr lang="fi-FI" sz="3200" dirty="0"/>
            </a:br>
            <a:r>
              <a:rPr lang="fi-FI" sz="3200" dirty="0" err="1">
                <a:latin typeface="MULISH REGULAR ROMAN"/>
              </a:rPr>
              <a:t>Teamsissa</a:t>
            </a:r>
            <a:endParaRPr lang="fi-FI" sz="3200" dirty="0">
              <a:latin typeface="MULISH REGULAR ROMAN"/>
            </a:endParaRPr>
          </a:p>
        </p:txBody>
      </p:sp>
      <p:sp>
        <p:nvSpPr>
          <p:cNvPr id="3" name="Slide Number Placeholder 2">
            <a:extLst>
              <a:ext uri="{FF2B5EF4-FFF2-40B4-BE49-F238E27FC236}">
                <a16:creationId xmlns:a16="http://schemas.microsoft.com/office/drawing/2014/main" id="{D0E27982-1146-4949-8AD0-4159F6A39C46}"/>
              </a:ext>
            </a:extLst>
          </p:cNvPr>
          <p:cNvSpPr>
            <a:spLocks noGrp="1"/>
          </p:cNvSpPr>
          <p:nvPr>
            <p:ph type="sldNum" sz="quarter" idx="4"/>
          </p:nvPr>
        </p:nvSpPr>
        <p:spPr/>
        <p:txBody>
          <a:bodyPr/>
          <a:lstStyle/>
          <a:p>
            <a:fld id="{954E8188-653C-DD4D-99BB-6A9BE1F2B284}" type="slidenum">
              <a:rPr lang="fi-FI" smtClean="0"/>
              <a:pPr/>
              <a:t>1</a:t>
            </a:fld>
            <a:endParaRPr lang="fi-FI">
              <a:solidFill>
                <a:schemeClr val="bg1"/>
              </a:solidFill>
            </a:endParaRPr>
          </a:p>
        </p:txBody>
      </p:sp>
    </p:spTree>
    <p:extLst>
      <p:ext uri="{BB962C8B-B14F-4D97-AF65-F5344CB8AC3E}">
        <p14:creationId xmlns:p14="http://schemas.microsoft.com/office/powerpoint/2010/main" val="422876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1C648F-FE62-9939-030B-66FA45DC0968}"/>
              </a:ext>
            </a:extLst>
          </p:cNvPr>
          <p:cNvSpPr>
            <a:spLocks noGrp="1"/>
          </p:cNvSpPr>
          <p:nvPr>
            <p:ph type="ctrTitle"/>
          </p:nvPr>
        </p:nvSpPr>
        <p:spPr>
          <a:xfrm>
            <a:off x="249085" y="999674"/>
            <a:ext cx="4948428" cy="2651200"/>
          </a:xfrm>
        </p:spPr>
        <p:txBody>
          <a:bodyPr anchor="t">
            <a:normAutofit/>
          </a:bodyPr>
          <a:lstStyle/>
          <a:p>
            <a:pPr algn="l"/>
            <a:r>
              <a:rPr lang="fi-FI" sz="2600" b="0" i="0">
                <a:effectLst/>
                <a:latin typeface="arial" panose="020B0604020202020204" pitchFamily="34" charset="0"/>
              </a:rPr>
              <a:t>¡</a:t>
            </a:r>
            <a:r>
              <a:rPr lang="fi-FI" sz="2600" b="1" i="0" err="1">
                <a:effectLst/>
                <a:latin typeface="arial" panose="020B0604020202020204" pitchFamily="34" charset="0"/>
              </a:rPr>
              <a:t>Buenas</a:t>
            </a:r>
            <a:r>
              <a:rPr lang="fi-FI" sz="2600" b="1" i="0">
                <a:effectLst/>
                <a:latin typeface="arial" panose="020B0604020202020204" pitchFamily="34" charset="0"/>
              </a:rPr>
              <a:t> </a:t>
            </a:r>
            <a:r>
              <a:rPr lang="fi-FI" sz="2600" b="1" i="0" err="1">
                <a:effectLst/>
                <a:latin typeface="arial" panose="020B0604020202020204" pitchFamily="34" charset="0"/>
              </a:rPr>
              <a:t>noches</a:t>
            </a:r>
            <a:r>
              <a:rPr lang="fi-FI" sz="2600" b="1" i="0">
                <a:effectLst/>
                <a:latin typeface="arial" panose="020B0604020202020204" pitchFamily="34" charset="0"/>
              </a:rPr>
              <a:t>!</a:t>
            </a:r>
            <a:r>
              <a:rPr lang="az-Cyrl-AZ" sz="2600" b="0" i="0">
                <a:effectLst/>
                <a:latin typeface="arial" panose="020B0604020202020204" pitchFamily="34" charset="0"/>
              </a:rPr>
              <a:t> </a:t>
            </a:r>
            <a:br>
              <a:rPr lang="fi-FI" sz="2600" b="0" i="0">
                <a:effectLst/>
                <a:latin typeface="arial" panose="020B0604020202020204" pitchFamily="34" charset="0"/>
              </a:rPr>
            </a:br>
            <a:br>
              <a:rPr lang="fi-FI" sz="2600" b="0" i="0">
                <a:effectLst/>
                <a:latin typeface="arial" panose="020B0604020202020204" pitchFamily="34" charset="0"/>
              </a:rPr>
            </a:br>
            <a:r>
              <a:rPr lang="az-Cyrl-AZ" sz="2600" b="1" i="0">
                <a:effectLst/>
                <a:latin typeface="arial" panose="020B0604020202020204" pitchFamily="34" charset="0"/>
              </a:rPr>
              <a:t>Добрый вечер!</a:t>
            </a:r>
            <a:br>
              <a:rPr lang="fi-FI" sz="2600" b="1" i="0">
                <a:effectLst/>
                <a:latin typeface="arial" panose="020B0604020202020204" pitchFamily="34" charset="0"/>
              </a:rPr>
            </a:br>
            <a:br>
              <a:rPr lang="fi-FI" sz="2600" b="1" i="0">
                <a:effectLst/>
                <a:latin typeface="arial" panose="020B0604020202020204" pitchFamily="34" charset="0"/>
              </a:rPr>
            </a:br>
            <a:r>
              <a:rPr lang="fi-FI" sz="2600" b="1" i="0" err="1">
                <a:effectLst/>
                <a:latin typeface="arial" panose="020B0604020202020204" pitchFamily="34" charset="0"/>
              </a:rPr>
              <a:t>Bonsoir</a:t>
            </a:r>
            <a:r>
              <a:rPr lang="fi-FI" sz="2600" b="1" i="0">
                <a:effectLst/>
                <a:latin typeface="arial" panose="020B0604020202020204" pitchFamily="34" charset="0"/>
              </a:rPr>
              <a:t>!</a:t>
            </a:r>
            <a:br>
              <a:rPr lang="fi-FI" sz="2600" b="1" i="0">
                <a:effectLst/>
                <a:latin typeface="arial" panose="020B0604020202020204" pitchFamily="34" charset="0"/>
              </a:rPr>
            </a:br>
            <a:br>
              <a:rPr lang="fi-FI" sz="2600" b="0" i="0">
                <a:effectLst/>
                <a:latin typeface="arial" panose="020B0604020202020204" pitchFamily="34" charset="0"/>
              </a:rPr>
            </a:br>
            <a:r>
              <a:rPr lang="fi-FI" sz="2600" b="1" i="0" err="1">
                <a:effectLst/>
                <a:latin typeface="arial" panose="020B0604020202020204" pitchFamily="34" charset="0"/>
              </a:rPr>
              <a:t>Guten</a:t>
            </a:r>
            <a:r>
              <a:rPr lang="fi-FI" sz="2600" b="1" i="0">
                <a:effectLst/>
                <a:latin typeface="arial" panose="020B0604020202020204" pitchFamily="34" charset="0"/>
              </a:rPr>
              <a:t> </a:t>
            </a:r>
            <a:r>
              <a:rPr lang="fi-FI" sz="2600" b="1" i="0" err="1">
                <a:effectLst/>
                <a:latin typeface="arial" panose="020B0604020202020204" pitchFamily="34" charset="0"/>
              </a:rPr>
              <a:t>Abend</a:t>
            </a:r>
            <a:r>
              <a:rPr lang="fi-FI" sz="2600" b="1" i="0">
                <a:effectLst/>
                <a:latin typeface="arial" panose="020B0604020202020204" pitchFamily="34" charset="0"/>
              </a:rPr>
              <a:t>!</a:t>
            </a:r>
            <a:endParaRPr lang="fi-FI" sz="2600" b="1"/>
          </a:p>
        </p:txBody>
      </p:sp>
      <p:sp>
        <p:nvSpPr>
          <p:cNvPr id="3" name="Alaotsikko 2">
            <a:extLst>
              <a:ext uri="{FF2B5EF4-FFF2-40B4-BE49-F238E27FC236}">
                <a16:creationId xmlns:a16="http://schemas.microsoft.com/office/drawing/2014/main" id="{86CAF96B-46D2-0EA0-A61A-767B2572DC81}"/>
              </a:ext>
            </a:extLst>
          </p:cNvPr>
          <p:cNvSpPr>
            <a:spLocks noGrp="1"/>
          </p:cNvSpPr>
          <p:nvPr>
            <p:ph type="subTitle" idx="1"/>
          </p:nvPr>
        </p:nvSpPr>
        <p:spPr>
          <a:xfrm>
            <a:off x="249085" y="4390553"/>
            <a:ext cx="4167376" cy="1155525"/>
          </a:xfrm>
        </p:spPr>
        <p:txBody>
          <a:bodyPr anchor="b">
            <a:noAutofit/>
          </a:bodyPr>
          <a:lstStyle/>
          <a:p>
            <a:pPr algn="l"/>
            <a:r>
              <a:rPr lang="fi-FI" sz="4000" b="1"/>
              <a:t>Suunnitelmissa uusi kieli?</a:t>
            </a:r>
          </a:p>
        </p:txBody>
      </p:sp>
      <p:pic>
        <p:nvPicPr>
          <p:cNvPr id="12" name="Kuva 11">
            <a:extLst>
              <a:ext uri="{FF2B5EF4-FFF2-40B4-BE49-F238E27FC236}">
                <a16:creationId xmlns:a16="http://schemas.microsoft.com/office/drawing/2014/main" id="{97DAAC3B-E9B1-CEA5-97F8-91CD61300D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76314" y="5051763"/>
            <a:ext cx="2314850" cy="1388006"/>
          </a:xfrm>
          <a:prstGeom prst="rect">
            <a:avLst/>
          </a:prstGeom>
        </p:spPr>
      </p:pic>
      <p:pic>
        <p:nvPicPr>
          <p:cNvPr id="9" name="Kuva 8">
            <a:extLst>
              <a:ext uri="{FF2B5EF4-FFF2-40B4-BE49-F238E27FC236}">
                <a16:creationId xmlns:a16="http://schemas.microsoft.com/office/drawing/2014/main" id="{0F25DE5A-29D1-38AC-821A-1363604B38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17476" y="3501350"/>
            <a:ext cx="2082019" cy="1388013"/>
          </a:xfrm>
          <a:prstGeom prst="rect">
            <a:avLst/>
          </a:prstGeom>
        </p:spPr>
      </p:pic>
      <p:pic>
        <p:nvPicPr>
          <p:cNvPr id="15" name="Kuva 14">
            <a:extLst>
              <a:ext uri="{FF2B5EF4-FFF2-40B4-BE49-F238E27FC236}">
                <a16:creationId xmlns:a16="http://schemas.microsoft.com/office/drawing/2014/main" id="{9E40E7D7-04CF-85F5-F05B-4BCB608DC82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01655" y="249919"/>
            <a:ext cx="2079420" cy="1388013"/>
          </a:xfrm>
          <a:prstGeom prst="rect">
            <a:avLst/>
          </a:prstGeom>
        </p:spPr>
      </p:pic>
      <p:pic>
        <p:nvPicPr>
          <p:cNvPr id="7" name="Kuva 6">
            <a:extLst>
              <a:ext uri="{FF2B5EF4-FFF2-40B4-BE49-F238E27FC236}">
                <a16:creationId xmlns:a16="http://schemas.microsoft.com/office/drawing/2014/main" id="{0D9DC256-9080-0290-EE03-1EA390B1436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91366" y="1763135"/>
            <a:ext cx="2079406" cy="1388004"/>
          </a:xfrm>
          <a:prstGeom prst="rect">
            <a:avLst/>
          </a:prstGeom>
        </p:spPr>
      </p:pic>
      <p:pic>
        <p:nvPicPr>
          <p:cNvPr id="5" name="Kuva 4">
            <a:extLst>
              <a:ext uri="{FF2B5EF4-FFF2-40B4-BE49-F238E27FC236}">
                <a16:creationId xmlns:a16="http://schemas.microsoft.com/office/drawing/2014/main" id="{6F7DE130-CC0E-E9F0-4ACD-96308249407B}"/>
              </a:ext>
            </a:extLst>
          </p:cNvPr>
          <p:cNvPicPr>
            <a:picLocks noChangeAspect="1"/>
          </p:cNvPicPr>
          <p:nvPr/>
        </p:nvPicPr>
        <p:blipFill>
          <a:blip r:embed="rId10"/>
          <a:stretch>
            <a:fillRect/>
          </a:stretch>
        </p:blipFill>
        <p:spPr>
          <a:xfrm>
            <a:off x="9325" y="0"/>
            <a:ext cx="12173350" cy="6858000"/>
          </a:xfrm>
          <a:prstGeom prst="rect">
            <a:avLst/>
          </a:prstGeom>
        </p:spPr>
      </p:pic>
    </p:spTree>
    <p:extLst>
      <p:ext uri="{BB962C8B-B14F-4D97-AF65-F5344CB8AC3E}">
        <p14:creationId xmlns:p14="http://schemas.microsoft.com/office/powerpoint/2010/main" val="217124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42BCC-B6E4-C44C-7AE4-C06AC1A0DE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2C213D65-9737-F769-88DA-556AB4C9C2DD}"/>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6FF785EB-9DC1-CD28-B0CF-80628447346E}"/>
              </a:ext>
            </a:extLst>
          </p:cNvPr>
          <p:cNvSpPr>
            <a:spLocks noGrp="1"/>
          </p:cNvSpPr>
          <p:nvPr>
            <p:ph type="sldNum" sz="quarter" idx="4"/>
          </p:nvPr>
        </p:nvSpPr>
        <p:spPr/>
        <p:txBody>
          <a:bodyPr/>
          <a:lstStyle/>
          <a:p>
            <a:fld id="{954E8188-653C-DD4D-99BB-6A9BE1F2B284}" type="slidenum">
              <a:rPr lang="fi-FI" smtClean="0"/>
              <a:pPr/>
              <a:t>11</a:t>
            </a:fld>
            <a:endParaRPr lang="fi-FI"/>
          </a:p>
        </p:txBody>
      </p:sp>
      <p:pic>
        <p:nvPicPr>
          <p:cNvPr id="6" name="Kuva 5">
            <a:extLst>
              <a:ext uri="{FF2B5EF4-FFF2-40B4-BE49-F238E27FC236}">
                <a16:creationId xmlns:a16="http://schemas.microsoft.com/office/drawing/2014/main" id="{165F1FE6-DC33-C274-E837-64A485349A08}"/>
              </a:ext>
            </a:extLst>
          </p:cNvPr>
          <p:cNvPicPr>
            <a:picLocks noChangeAspect="1"/>
          </p:cNvPicPr>
          <p:nvPr/>
        </p:nvPicPr>
        <p:blipFill>
          <a:blip r:embed="rId2"/>
          <a:stretch>
            <a:fillRect/>
          </a:stretch>
        </p:blipFill>
        <p:spPr>
          <a:xfrm>
            <a:off x="0" y="17000"/>
            <a:ext cx="12192000" cy="6824000"/>
          </a:xfrm>
          <a:prstGeom prst="rect">
            <a:avLst/>
          </a:prstGeom>
        </p:spPr>
      </p:pic>
    </p:spTree>
    <p:extLst>
      <p:ext uri="{BB962C8B-B14F-4D97-AF65-F5344CB8AC3E}">
        <p14:creationId xmlns:p14="http://schemas.microsoft.com/office/powerpoint/2010/main" val="355029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5CAAA-6154-E6C9-868C-28CDB81FB0D1}"/>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1DD84D10-FF40-6EA4-2C10-7D3BB9A384B1}"/>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12BEA22F-EDA6-818E-4369-053E43971AD7}"/>
              </a:ext>
            </a:extLst>
          </p:cNvPr>
          <p:cNvSpPr>
            <a:spLocks noGrp="1"/>
          </p:cNvSpPr>
          <p:nvPr>
            <p:ph type="sldNum" sz="quarter" idx="12"/>
          </p:nvPr>
        </p:nvSpPr>
        <p:spPr/>
        <p:txBody>
          <a:bodyPr/>
          <a:lstStyle/>
          <a:p>
            <a:fld id="{A8554B3D-7F98-4FCF-9311-8177B0B3094C}" type="slidenum">
              <a:rPr lang="fi-FI" smtClean="0"/>
              <a:t>12</a:t>
            </a:fld>
            <a:endParaRPr lang="fi-FI"/>
          </a:p>
        </p:txBody>
      </p:sp>
      <p:pic>
        <p:nvPicPr>
          <p:cNvPr id="6" name="Kuva 5">
            <a:extLst>
              <a:ext uri="{FF2B5EF4-FFF2-40B4-BE49-F238E27FC236}">
                <a16:creationId xmlns:a16="http://schemas.microsoft.com/office/drawing/2014/main" id="{1A459B0E-6400-7FA6-A5A0-212D29BD2271}"/>
              </a:ext>
            </a:extLst>
          </p:cNvPr>
          <p:cNvPicPr>
            <a:picLocks noChangeAspect="1"/>
          </p:cNvPicPr>
          <p:nvPr/>
        </p:nvPicPr>
        <p:blipFill>
          <a:blip r:embed="rId2"/>
          <a:stretch>
            <a:fillRect/>
          </a:stretch>
        </p:blipFill>
        <p:spPr>
          <a:xfrm>
            <a:off x="31454" y="0"/>
            <a:ext cx="12129091" cy="6858000"/>
          </a:xfrm>
          <a:prstGeom prst="rect">
            <a:avLst/>
          </a:prstGeom>
        </p:spPr>
      </p:pic>
    </p:spTree>
    <p:extLst>
      <p:ext uri="{BB962C8B-B14F-4D97-AF65-F5344CB8AC3E}">
        <p14:creationId xmlns:p14="http://schemas.microsoft.com/office/powerpoint/2010/main" val="61824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144E0-ACD8-79A1-B432-DCC1E499B8C1}"/>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8A4A61D7-E732-C263-EE8B-4BC7353335BB}"/>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894CF9F-3BC9-FE62-9E80-30440DECFB71}"/>
              </a:ext>
            </a:extLst>
          </p:cNvPr>
          <p:cNvSpPr>
            <a:spLocks noGrp="1"/>
          </p:cNvSpPr>
          <p:nvPr>
            <p:ph type="sldNum" sz="quarter" idx="12"/>
          </p:nvPr>
        </p:nvSpPr>
        <p:spPr/>
        <p:txBody>
          <a:bodyPr/>
          <a:lstStyle/>
          <a:p>
            <a:fld id="{A8554B3D-7F98-4FCF-9311-8177B0B3094C}" type="slidenum">
              <a:rPr lang="fi-FI" smtClean="0"/>
              <a:t>13</a:t>
            </a:fld>
            <a:endParaRPr lang="fi-FI"/>
          </a:p>
        </p:txBody>
      </p:sp>
      <p:pic>
        <p:nvPicPr>
          <p:cNvPr id="6" name="Kuva 5">
            <a:extLst>
              <a:ext uri="{FF2B5EF4-FFF2-40B4-BE49-F238E27FC236}">
                <a16:creationId xmlns:a16="http://schemas.microsoft.com/office/drawing/2014/main" id="{D48A7F75-E104-436D-CE7C-C5B9F98784EC}"/>
              </a:ext>
            </a:extLst>
          </p:cNvPr>
          <p:cNvPicPr>
            <a:picLocks noChangeAspect="1"/>
          </p:cNvPicPr>
          <p:nvPr/>
        </p:nvPicPr>
        <p:blipFill>
          <a:blip r:embed="rId2"/>
          <a:stretch>
            <a:fillRect/>
          </a:stretch>
        </p:blipFill>
        <p:spPr>
          <a:xfrm>
            <a:off x="0" y="3514"/>
            <a:ext cx="12192000" cy="6850972"/>
          </a:xfrm>
          <a:prstGeom prst="rect">
            <a:avLst/>
          </a:prstGeom>
        </p:spPr>
      </p:pic>
    </p:spTree>
    <p:extLst>
      <p:ext uri="{BB962C8B-B14F-4D97-AF65-F5344CB8AC3E}">
        <p14:creationId xmlns:p14="http://schemas.microsoft.com/office/powerpoint/2010/main" val="283842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A423AA-C6FF-522C-BB2B-DD1B6452E58B}"/>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00EC07B9-2C59-10BD-94AA-E62FD4AC44C1}"/>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5C8ACD03-90B4-007D-0496-8996DC68E142}"/>
              </a:ext>
            </a:extLst>
          </p:cNvPr>
          <p:cNvSpPr>
            <a:spLocks noGrp="1"/>
          </p:cNvSpPr>
          <p:nvPr>
            <p:ph type="sldNum" sz="quarter" idx="12"/>
          </p:nvPr>
        </p:nvSpPr>
        <p:spPr/>
        <p:txBody>
          <a:bodyPr/>
          <a:lstStyle/>
          <a:p>
            <a:fld id="{A8554B3D-7F98-4FCF-9311-8177B0B3094C}" type="slidenum">
              <a:rPr lang="fi-FI" smtClean="0"/>
              <a:t>14</a:t>
            </a:fld>
            <a:endParaRPr lang="fi-FI"/>
          </a:p>
        </p:txBody>
      </p:sp>
      <p:pic>
        <p:nvPicPr>
          <p:cNvPr id="6" name="Kuva 5">
            <a:extLst>
              <a:ext uri="{FF2B5EF4-FFF2-40B4-BE49-F238E27FC236}">
                <a16:creationId xmlns:a16="http://schemas.microsoft.com/office/drawing/2014/main" id="{71F3F599-8160-7502-71E0-9F907E84CD86}"/>
              </a:ext>
            </a:extLst>
          </p:cNvPr>
          <p:cNvPicPr>
            <a:picLocks noChangeAspect="1"/>
          </p:cNvPicPr>
          <p:nvPr/>
        </p:nvPicPr>
        <p:blipFill>
          <a:blip r:embed="rId2"/>
          <a:stretch>
            <a:fillRect/>
          </a:stretch>
        </p:blipFill>
        <p:spPr>
          <a:xfrm>
            <a:off x="-41564" y="0"/>
            <a:ext cx="12637558" cy="7107382"/>
          </a:xfrm>
          <a:prstGeom prst="rect">
            <a:avLst/>
          </a:prstGeom>
        </p:spPr>
      </p:pic>
    </p:spTree>
    <p:extLst>
      <p:ext uri="{BB962C8B-B14F-4D97-AF65-F5344CB8AC3E}">
        <p14:creationId xmlns:p14="http://schemas.microsoft.com/office/powerpoint/2010/main" val="194749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EC31C-2D2E-2ECD-1E4C-E8DD3D58EAA8}"/>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0AB87B24-3458-446C-14FE-276803B68843}"/>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530AF971-3D50-D46D-8C3B-BB845C8BF5DF}"/>
              </a:ext>
            </a:extLst>
          </p:cNvPr>
          <p:cNvSpPr>
            <a:spLocks noGrp="1"/>
          </p:cNvSpPr>
          <p:nvPr>
            <p:ph type="sldNum" sz="quarter" idx="12"/>
          </p:nvPr>
        </p:nvSpPr>
        <p:spPr/>
        <p:txBody>
          <a:bodyPr/>
          <a:lstStyle/>
          <a:p>
            <a:fld id="{A8554B3D-7F98-4FCF-9311-8177B0B3094C}" type="slidenum">
              <a:rPr lang="fi-FI" smtClean="0"/>
              <a:t>15</a:t>
            </a:fld>
            <a:endParaRPr lang="fi-FI"/>
          </a:p>
        </p:txBody>
      </p:sp>
      <p:pic>
        <p:nvPicPr>
          <p:cNvPr id="6" name="Kuva 5">
            <a:extLst>
              <a:ext uri="{FF2B5EF4-FFF2-40B4-BE49-F238E27FC236}">
                <a16:creationId xmlns:a16="http://schemas.microsoft.com/office/drawing/2014/main" id="{DA438E4D-DCC1-3DBD-8AD2-80775A502262}"/>
              </a:ext>
            </a:extLst>
          </p:cNvPr>
          <p:cNvPicPr>
            <a:picLocks noChangeAspect="1"/>
          </p:cNvPicPr>
          <p:nvPr/>
        </p:nvPicPr>
        <p:blipFill>
          <a:blip r:embed="rId2"/>
          <a:stretch>
            <a:fillRect/>
          </a:stretch>
        </p:blipFill>
        <p:spPr>
          <a:xfrm>
            <a:off x="1786" y="0"/>
            <a:ext cx="12188427" cy="6858000"/>
          </a:xfrm>
          <a:prstGeom prst="rect">
            <a:avLst/>
          </a:prstGeom>
        </p:spPr>
      </p:pic>
    </p:spTree>
    <p:extLst>
      <p:ext uri="{BB962C8B-B14F-4D97-AF65-F5344CB8AC3E}">
        <p14:creationId xmlns:p14="http://schemas.microsoft.com/office/powerpoint/2010/main" val="3044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217874-7D9E-CC27-C24C-4EC3F8F04378}"/>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EF9D626A-20F7-9875-3710-AF971931249A}"/>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55E3242-A029-CDBF-40D4-6B8D6E97589B}"/>
              </a:ext>
            </a:extLst>
          </p:cNvPr>
          <p:cNvSpPr>
            <a:spLocks noGrp="1"/>
          </p:cNvSpPr>
          <p:nvPr>
            <p:ph type="sldNum" sz="quarter" idx="12"/>
          </p:nvPr>
        </p:nvSpPr>
        <p:spPr/>
        <p:txBody>
          <a:bodyPr/>
          <a:lstStyle/>
          <a:p>
            <a:fld id="{A8554B3D-7F98-4FCF-9311-8177B0B3094C}" type="slidenum">
              <a:rPr lang="fi-FI" smtClean="0"/>
              <a:t>16</a:t>
            </a:fld>
            <a:endParaRPr lang="fi-FI"/>
          </a:p>
        </p:txBody>
      </p:sp>
      <p:pic>
        <p:nvPicPr>
          <p:cNvPr id="6" name="Kuva 5">
            <a:extLst>
              <a:ext uri="{FF2B5EF4-FFF2-40B4-BE49-F238E27FC236}">
                <a16:creationId xmlns:a16="http://schemas.microsoft.com/office/drawing/2014/main" id="{E56AC4F3-DD7B-1770-C762-4382C10AD524}"/>
              </a:ext>
            </a:extLst>
          </p:cNvPr>
          <p:cNvPicPr>
            <a:picLocks noChangeAspect="1"/>
          </p:cNvPicPr>
          <p:nvPr/>
        </p:nvPicPr>
        <p:blipFill>
          <a:blip r:embed="rId2"/>
          <a:stretch>
            <a:fillRect/>
          </a:stretch>
        </p:blipFill>
        <p:spPr>
          <a:xfrm>
            <a:off x="4010" y="0"/>
            <a:ext cx="12183979" cy="6858000"/>
          </a:xfrm>
          <a:prstGeom prst="rect">
            <a:avLst/>
          </a:prstGeom>
        </p:spPr>
      </p:pic>
    </p:spTree>
    <p:extLst>
      <p:ext uri="{BB962C8B-B14F-4D97-AF65-F5344CB8AC3E}">
        <p14:creationId xmlns:p14="http://schemas.microsoft.com/office/powerpoint/2010/main" val="337256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06CB24-99E1-2927-8998-EE9ECFBCB2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998D6800-1927-C24E-D8DE-B3A4529C7BEC}"/>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8D61851-6C82-A2ED-E20C-B95FF023804F}"/>
              </a:ext>
            </a:extLst>
          </p:cNvPr>
          <p:cNvSpPr>
            <a:spLocks noGrp="1"/>
          </p:cNvSpPr>
          <p:nvPr>
            <p:ph type="sldNum" sz="quarter" idx="12"/>
          </p:nvPr>
        </p:nvSpPr>
        <p:spPr/>
        <p:txBody>
          <a:bodyPr/>
          <a:lstStyle/>
          <a:p>
            <a:fld id="{A8554B3D-7F98-4FCF-9311-8177B0B3094C}" type="slidenum">
              <a:rPr lang="fi-FI" smtClean="0"/>
              <a:t>17</a:t>
            </a:fld>
            <a:endParaRPr lang="fi-FI"/>
          </a:p>
        </p:txBody>
      </p:sp>
      <p:pic>
        <p:nvPicPr>
          <p:cNvPr id="6" name="Kuva 5">
            <a:extLst>
              <a:ext uri="{FF2B5EF4-FFF2-40B4-BE49-F238E27FC236}">
                <a16:creationId xmlns:a16="http://schemas.microsoft.com/office/drawing/2014/main" id="{AE2E767B-A338-5876-DBB0-42C9CD261E72}"/>
              </a:ext>
            </a:extLst>
          </p:cNvPr>
          <p:cNvPicPr>
            <a:picLocks noChangeAspect="1"/>
          </p:cNvPicPr>
          <p:nvPr/>
        </p:nvPicPr>
        <p:blipFill>
          <a:blip r:embed="rId2"/>
          <a:stretch>
            <a:fillRect/>
          </a:stretch>
        </p:blipFill>
        <p:spPr>
          <a:xfrm>
            <a:off x="0" y="500"/>
            <a:ext cx="12192000" cy="6856999"/>
          </a:xfrm>
          <a:prstGeom prst="rect">
            <a:avLst/>
          </a:prstGeom>
        </p:spPr>
      </p:pic>
    </p:spTree>
    <p:extLst>
      <p:ext uri="{BB962C8B-B14F-4D97-AF65-F5344CB8AC3E}">
        <p14:creationId xmlns:p14="http://schemas.microsoft.com/office/powerpoint/2010/main" val="388218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1379913" y="1122362"/>
            <a:ext cx="9288087" cy="4929302"/>
          </a:xfrm>
        </p:spPr>
        <p:txBody>
          <a:bodyPr/>
          <a:lstStyle/>
          <a:p>
            <a:r>
              <a:rPr lang="fi-FI" sz="4000" dirty="0"/>
              <a:t>Näin valitset A2-kielen </a:t>
            </a:r>
            <a:br>
              <a:rPr lang="fi-FI" dirty="0"/>
            </a:br>
            <a:br>
              <a:rPr lang="fi-FI" sz="5400" dirty="0"/>
            </a:br>
            <a:r>
              <a:rPr lang="fi-FI" sz="2400" dirty="0"/>
              <a:t>opetuksen asiantuntija Leena Rättyä </a:t>
            </a:r>
            <a:br>
              <a:rPr lang="fi-FI" sz="2400" dirty="0"/>
            </a:br>
            <a:r>
              <a:rPr lang="fi-FI" sz="2400" dirty="0">
                <a:hlinkClick r:id="rId2"/>
              </a:rPr>
              <a:t>leena.rattya@mantsala.fi</a:t>
            </a:r>
            <a:br>
              <a:rPr lang="fi-FI" sz="2400" dirty="0"/>
            </a:br>
            <a:r>
              <a:rPr lang="fi-FI" sz="3600" dirty="0"/>
              <a:t> </a:t>
            </a:r>
            <a:br>
              <a:rPr lang="fi-FI" sz="4000" dirty="0"/>
            </a:br>
            <a:endParaRPr lang="fi-FI" sz="40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53738" y="5257799"/>
            <a:ext cx="8814262" cy="793865"/>
          </a:xfrm>
        </p:spPr>
        <p:txBody>
          <a:bodyPr/>
          <a:lstStyle/>
          <a:p>
            <a:r>
              <a:rPr lang="fi-FI"/>
              <a:t>    </a:t>
            </a:r>
          </a:p>
          <a:p>
            <a:endParaRPr lang="fi-FI"/>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18</a:t>
            </a:fld>
            <a:endParaRPr lang="fi-FI"/>
          </a:p>
        </p:txBody>
      </p:sp>
    </p:spTree>
    <p:extLst>
      <p:ext uri="{BB962C8B-B14F-4D97-AF65-F5344CB8AC3E}">
        <p14:creationId xmlns:p14="http://schemas.microsoft.com/office/powerpoint/2010/main" val="174272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A3A8F-B27C-37FA-0A48-F64C07A9D323}"/>
              </a:ext>
            </a:extLst>
          </p:cNvPr>
          <p:cNvSpPr>
            <a:spLocks noGrp="1"/>
          </p:cNvSpPr>
          <p:nvPr>
            <p:ph type="ctrTitle"/>
          </p:nvPr>
        </p:nvSpPr>
        <p:spPr>
          <a:xfrm>
            <a:off x="1232747" y="643466"/>
            <a:ext cx="9137225" cy="1144694"/>
          </a:xfrm>
        </p:spPr>
        <p:txBody>
          <a:bodyPr/>
          <a:lstStyle/>
          <a:p>
            <a:pPr algn="l"/>
            <a:r>
              <a:rPr lang="fi-FI" sz="4000" dirty="0"/>
              <a:t>Hakeutuminen A2-kielen opetukseen</a:t>
            </a:r>
          </a:p>
        </p:txBody>
      </p:sp>
      <p:sp>
        <p:nvSpPr>
          <p:cNvPr id="3" name="Alaotsikko 2">
            <a:extLst>
              <a:ext uri="{FF2B5EF4-FFF2-40B4-BE49-F238E27FC236}">
                <a16:creationId xmlns:a16="http://schemas.microsoft.com/office/drawing/2014/main" id="{0AA4CB1A-26D7-7AE2-58F2-FBF2A4BBB04F}"/>
              </a:ext>
            </a:extLst>
          </p:cNvPr>
          <p:cNvSpPr>
            <a:spLocks noGrp="1"/>
          </p:cNvSpPr>
          <p:nvPr>
            <p:ph type="subTitle" idx="1"/>
          </p:nvPr>
        </p:nvSpPr>
        <p:spPr>
          <a:xfrm>
            <a:off x="1232747" y="2619632"/>
            <a:ext cx="9137225" cy="2766860"/>
          </a:xfrm>
        </p:spPr>
        <p:txBody>
          <a:bodyPr/>
          <a:lstStyle/>
          <a:p>
            <a:pPr marL="342900" indent="-342900" algn="l">
              <a:buFont typeface="Arial" panose="020B0604020202020204" pitchFamily="34" charset="0"/>
              <a:buChar char="•"/>
            </a:pPr>
            <a:r>
              <a:rPr lang="fi-FI" dirty="0"/>
              <a:t>3. vuosiluokan oppilaat tekevät A2-kielen valinnan 4. vuosiluokkaa varten kevätlukukaudella 2025. </a:t>
            </a:r>
          </a:p>
          <a:p>
            <a:pPr marL="342900" indent="-342900" algn="l">
              <a:buFont typeface="Arial" panose="020B0604020202020204" pitchFamily="34" charset="0"/>
              <a:buChar char="•"/>
            </a:pPr>
            <a:r>
              <a:rPr lang="fi-FI" dirty="0"/>
              <a:t>A2-kieltä opiskellaan kaksi tuntia viikossa vuosiluokilla 4-7.</a:t>
            </a:r>
          </a:p>
          <a:p>
            <a:pPr marL="342900" indent="-342900" algn="l">
              <a:buFont typeface="Arial" panose="020B0604020202020204" pitchFamily="34" charset="0"/>
              <a:buChar char="•"/>
            </a:pPr>
            <a:r>
              <a:rPr lang="fi-FI" dirty="0"/>
              <a:t>Opiskelu jatkuu 8-9 vuosiluokilla valinnaisaineena.</a:t>
            </a:r>
          </a:p>
          <a:p>
            <a:pPr algn="l"/>
            <a:endParaRPr lang="fi-FI" dirty="0"/>
          </a:p>
        </p:txBody>
      </p:sp>
      <p:sp>
        <p:nvSpPr>
          <p:cNvPr id="4" name="Dian numeron paikkamerkki 3">
            <a:extLst>
              <a:ext uri="{FF2B5EF4-FFF2-40B4-BE49-F238E27FC236}">
                <a16:creationId xmlns:a16="http://schemas.microsoft.com/office/drawing/2014/main" id="{C24101CC-424F-23AB-A6E3-A7304B09AF0E}"/>
              </a:ext>
            </a:extLst>
          </p:cNvPr>
          <p:cNvSpPr>
            <a:spLocks noGrp="1"/>
          </p:cNvSpPr>
          <p:nvPr>
            <p:ph type="sldNum" sz="quarter" idx="4"/>
          </p:nvPr>
        </p:nvSpPr>
        <p:spPr/>
        <p:txBody>
          <a:bodyPr/>
          <a:lstStyle/>
          <a:p>
            <a:fld id="{8855AA2B-F8AE-154F-A534-41D8A5F87F41}" type="slidenum">
              <a:rPr lang="en-FI" smtClean="0"/>
              <a:pPr/>
              <a:t>19</a:t>
            </a:fld>
            <a:endParaRPr lang="en-FI"/>
          </a:p>
        </p:txBody>
      </p:sp>
    </p:spTree>
    <p:extLst>
      <p:ext uri="{BB962C8B-B14F-4D97-AF65-F5344CB8AC3E}">
        <p14:creationId xmlns:p14="http://schemas.microsoft.com/office/powerpoint/2010/main" val="18163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F61195-81DF-13AC-2FB3-D9B8B11E4528}"/>
              </a:ext>
            </a:extLst>
          </p:cNvPr>
          <p:cNvSpPr>
            <a:spLocks noGrp="1"/>
          </p:cNvSpPr>
          <p:nvPr>
            <p:ph type="ctrTitle"/>
          </p:nvPr>
        </p:nvSpPr>
        <p:spPr>
          <a:xfrm>
            <a:off x="1345406" y="134144"/>
            <a:ext cx="9144000" cy="2387600"/>
          </a:xfrm>
        </p:spPr>
        <p:txBody>
          <a:bodyPr lIns="91440" tIns="45720" rIns="91440" bIns="45720" anchor="b"/>
          <a:lstStyle/>
          <a:p>
            <a:r>
              <a:rPr lang="fi-FI" sz="4000" dirty="0">
                <a:latin typeface="MULISH REGULAR ROMAN"/>
              </a:rPr>
              <a:t>Läsnäolijat </a:t>
            </a:r>
            <a:endParaRPr lang="fi-FI" sz="4000" dirty="0"/>
          </a:p>
        </p:txBody>
      </p:sp>
      <p:sp>
        <p:nvSpPr>
          <p:cNvPr id="3" name="Alaotsikko 2">
            <a:extLst>
              <a:ext uri="{FF2B5EF4-FFF2-40B4-BE49-F238E27FC236}">
                <a16:creationId xmlns:a16="http://schemas.microsoft.com/office/drawing/2014/main" id="{4FAC34D2-B6CF-2D5B-5C4B-6D32CDB41D9E}"/>
              </a:ext>
            </a:extLst>
          </p:cNvPr>
          <p:cNvSpPr>
            <a:spLocks noGrp="1"/>
          </p:cNvSpPr>
          <p:nvPr>
            <p:ph type="subTitle" idx="1"/>
          </p:nvPr>
        </p:nvSpPr>
        <p:spPr>
          <a:xfrm>
            <a:off x="1252938" y="2521743"/>
            <a:ext cx="9236467" cy="2550999"/>
          </a:xfrm>
        </p:spPr>
        <p:txBody>
          <a:bodyPr lIns="91440" tIns="45720" rIns="91440" bIns="45720" anchor="t"/>
          <a:lstStyle/>
          <a:p>
            <a:endParaRPr lang="fi-FI" dirty="0"/>
          </a:p>
          <a:p>
            <a:r>
              <a:rPr lang="fi-FI" dirty="0">
                <a:latin typeface="MULISH REGULAR ROMAN"/>
              </a:rPr>
              <a:t>opetuspäällikkö Marko Lipponen,</a:t>
            </a:r>
          </a:p>
          <a:p>
            <a:r>
              <a:rPr lang="fi-FI" dirty="0">
                <a:latin typeface="MULISH REGULAR ROMAN"/>
              </a:rPr>
              <a:t>opetuksen asiantuntija Leena Rättyä,</a:t>
            </a:r>
          </a:p>
          <a:p>
            <a:r>
              <a:rPr lang="fi-FI" dirty="0">
                <a:latin typeface="MULISH REGULAR ROMAN"/>
              </a:rPr>
              <a:t>saksan kielen opettaja Tuija Palmunen sekä </a:t>
            </a:r>
          </a:p>
          <a:p>
            <a:r>
              <a:rPr lang="fi-FI" dirty="0">
                <a:latin typeface="MULISH REGULAR ROMAN"/>
              </a:rPr>
              <a:t>espanjan ja saksan kielen opettaja Laura Hari</a:t>
            </a:r>
          </a:p>
          <a:p>
            <a:endParaRPr lang="fi-FI" dirty="0">
              <a:latin typeface="MULISH REGULAR ROMAN"/>
            </a:endParaRPr>
          </a:p>
          <a:p>
            <a:r>
              <a:rPr lang="fi-FI" sz="3200" dirty="0">
                <a:latin typeface="MULISH REGULAR ROMAN"/>
              </a:rPr>
              <a:t>Tervetuloa!</a:t>
            </a:r>
          </a:p>
        </p:txBody>
      </p:sp>
      <p:sp>
        <p:nvSpPr>
          <p:cNvPr id="4" name="Dian numeron paikkamerkki 3">
            <a:extLst>
              <a:ext uri="{FF2B5EF4-FFF2-40B4-BE49-F238E27FC236}">
                <a16:creationId xmlns:a16="http://schemas.microsoft.com/office/drawing/2014/main" id="{630320AA-A646-589F-D308-AF87BB3A0369}"/>
              </a:ext>
            </a:extLst>
          </p:cNvPr>
          <p:cNvSpPr>
            <a:spLocks noGrp="1"/>
          </p:cNvSpPr>
          <p:nvPr>
            <p:ph type="sldNum" sz="quarter" idx="4"/>
          </p:nvPr>
        </p:nvSpPr>
        <p:spPr/>
        <p:txBody>
          <a:bodyPr/>
          <a:lstStyle/>
          <a:p>
            <a:fld id="{954E8188-653C-DD4D-99BB-6A9BE1F2B284}" type="slidenum">
              <a:rPr lang="fi-FI" smtClean="0"/>
              <a:pPr/>
              <a:t>2</a:t>
            </a:fld>
            <a:endParaRPr lang="fi-FI"/>
          </a:p>
        </p:txBody>
      </p:sp>
    </p:spTree>
    <p:extLst>
      <p:ext uri="{BB962C8B-B14F-4D97-AF65-F5344CB8AC3E}">
        <p14:creationId xmlns:p14="http://schemas.microsoft.com/office/powerpoint/2010/main" val="424239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B490B8-EECB-606A-FC12-59B0A3459A66}"/>
              </a:ext>
            </a:extLst>
          </p:cNvPr>
          <p:cNvSpPr>
            <a:spLocks noGrp="1"/>
          </p:cNvSpPr>
          <p:nvPr>
            <p:ph type="title"/>
          </p:nvPr>
        </p:nvSpPr>
        <p:spPr/>
        <p:txBody>
          <a:bodyPr>
            <a:normAutofit/>
          </a:bodyPr>
          <a:lstStyle/>
          <a:p>
            <a:r>
              <a:rPr lang="fi-FI" sz="4000" dirty="0"/>
              <a:t>Hakeutuminen A2-kielen opetukseen</a:t>
            </a:r>
          </a:p>
        </p:txBody>
      </p:sp>
      <p:sp>
        <p:nvSpPr>
          <p:cNvPr id="3" name="Tekstin paikkamerkki 2">
            <a:extLst>
              <a:ext uri="{FF2B5EF4-FFF2-40B4-BE49-F238E27FC236}">
                <a16:creationId xmlns:a16="http://schemas.microsoft.com/office/drawing/2014/main" id="{EE9E3664-B497-C592-D12A-C99B05C775D3}"/>
              </a:ext>
            </a:extLst>
          </p:cNvPr>
          <p:cNvSpPr>
            <a:spLocks noGrp="1"/>
          </p:cNvSpPr>
          <p:nvPr>
            <p:ph type="body" idx="1"/>
          </p:nvPr>
        </p:nvSpPr>
        <p:spPr>
          <a:xfrm>
            <a:off x="836612" y="1681163"/>
            <a:ext cx="5160963" cy="734935"/>
          </a:xfrm>
        </p:spPr>
        <p:txBody>
          <a:bodyPr/>
          <a:lstStyle/>
          <a:p>
            <a:r>
              <a:rPr lang="fi-FI" dirty="0"/>
              <a:t>Sähköinen ilmoittautuminen</a:t>
            </a:r>
          </a:p>
        </p:txBody>
      </p:sp>
      <p:sp>
        <p:nvSpPr>
          <p:cNvPr id="4" name="Sisällön paikkamerkki 3">
            <a:extLst>
              <a:ext uri="{FF2B5EF4-FFF2-40B4-BE49-F238E27FC236}">
                <a16:creationId xmlns:a16="http://schemas.microsoft.com/office/drawing/2014/main" id="{50CFD050-1188-FDF8-72F3-1937E48754E1}"/>
              </a:ext>
            </a:extLst>
          </p:cNvPr>
          <p:cNvSpPr>
            <a:spLocks noGrp="1"/>
          </p:cNvSpPr>
          <p:nvPr>
            <p:ph sz="half" idx="2"/>
          </p:nvPr>
        </p:nvSpPr>
        <p:spPr>
          <a:xfrm>
            <a:off x="814388" y="2572215"/>
            <a:ext cx="5183188" cy="3617448"/>
          </a:xfrm>
        </p:spPr>
        <p:txBody>
          <a:bodyPr>
            <a:normAutofit/>
          </a:bodyPr>
          <a:lstStyle/>
          <a:p>
            <a:pPr marL="342900" indent="-342900" algn="l">
              <a:buFont typeface="Arial" panose="020B0604020202020204" pitchFamily="34" charset="0"/>
              <a:buChar char="•"/>
            </a:pPr>
            <a:r>
              <a:rPr lang="fi-FI" sz="2200" dirty="0"/>
              <a:t>Ilmoittautuminen </a:t>
            </a:r>
            <a:r>
              <a:rPr lang="fi-FI" sz="2200" b="1" dirty="0"/>
              <a:t>11.-28.2.2025 </a:t>
            </a:r>
            <a:r>
              <a:rPr lang="fi-FI" sz="2200" b="1" dirty="0" err="1"/>
              <a:t>Forms</a:t>
            </a:r>
            <a:r>
              <a:rPr lang="fi-FI" sz="2200" dirty="0"/>
              <a:t>-lomakkeella</a:t>
            </a:r>
          </a:p>
          <a:p>
            <a:pPr marL="342900" indent="-342900" algn="l">
              <a:buFont typeface="Arial" panose="020B0604020202020204" pitchFamily="34" charset="0"/>
              <a:buChar char="•"/>
            </a:pPr>
            <a:r>
              <a:rPr lang="fi-FI" sz="2200" dirty="0">
                <a:latin typeface="MULISH REGULAR ROMAN"/>
              </a:rPr>
              <a:t>Linkki ilmoittautumislomakkeeseen on lähetetty huoltajille Wilma-viestillä </a:t>
            </a:r>
            <a:r>
              <a:rPr lang="fi-FI"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https://forms.office.com/e/QQqsDZpsbc</a:t>
            </a:r>
            <a:endParaRPr lang="fi-FI"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fi-FI" sz="2200" dirty="0"/>
              <a:t>Ilmoittautumisten perusteella tehdään yhdessä alustavan suunnitelman eri kouluihin perustettavista A2-ryhmistä.</a:t>
            </a:r>
          </a:p>
          <a:p>
            <a:endParaRPr lang="fi-FI" dirty="0"/>
          </a:p>
        </p:txBody>
      </p:sp>
      <p:sp>
        <p:nvSpPr>
          <p:cNvPr id="5" name="Tekstin paikkamerkki 4">
            <a:extLst>
              <a:ext uri="{FF2B5EF4-FFF2-40B4-BE49-F238E27FC236}">
                <a16:creationId xmlns:a16="http://schemas.microsoft.com/office/drawing/2014/main" id="{4B34CD8A-4554-587D-0079-585FD84B7E7F}"/>
              </a:ext>
            </a:extLst>
          </p:cNvPr>
          <p:cNvSpPr>
            <a:spLocks noGrp="1"/>
          </p:cNvSpPr>
          <p:nvPr>
            <p:ph type="body" sz="quarter" idx="3"/>
          </p:nvPr>
        </p:nvSpPr>
        <p:spPr/>
        <p:txBody>
          <a:bodyPr/>
          <a:lstStyle/>
          <a:p>
            <a:endParaRPr lang="fi-FI"/>
          </a:p>
        </p:txBody>
      </p:sp>
      <p:pic>
        <p:nvPicPr>
          <p:cNvPr id="9" name="Sisällön paikkamerkki 8">
            <a:extLst>
              <a:ext uri="{FF2B5EF4-FFF2-40B4-BE49-F238E27FC236}">
                <a16:creationId xmlns:a16="http://schemas.microsoft.com/office/drawing/2014/main" id="{E4F2DE9F-917E-96A5-94A0-BB08435C8E8A}"/>
              </a:ext>
            </a:extLst>
          </p:cNvPr>
          <p:cNvPicPr>
            <a:picLocks noGrp="1" noChangeAspect="1"/>
          </p:cNvPicPr>
          <p:nvPr>
            <p:ph sz="quarter" idx="4"/>
          </p:nvPr>
        </p:nvPicPr>
        <p:blipFill>
          <a:blip r:embed="rId3"/>
          <a:stretch>
            <a:fillRect/>
          </a:stretch>
        </p:blipFill>
        <p:spPr>
          <a:xfrm>
            <a:off x="7142274" y="1978819"/>
            <a:ext cx="1681869" cy="3684588"/>
          </a:xfrm>
        </p:spPr>
      </p:pic>
      <p:sp>
        <p:nvSpPr>
          <p:cNvPr id="7" name="Dian numeron paikkamerkki 6">
            <a:extLst>
              <a:ext uri="{FF2B5EF4-FFF2-40B4-BE49-F238E27FC236}">
                <a16:creationId xmlns:a16="http://schemas.microsoft.com/office/drawing/2014/main" id="{6C8EB3C9-B159-1DC3-6D2C-7BA32F40776A}"/>
              </a:ext>
            </a:extLst>
          </p:cNvPr>
          <p:cNvSpPr>
            <a:spLocks noGrp="1"/>
          </p:cNvSpPr>
          <p:nvPr>
            <p:ph type="sldNum" sz="quarter" idx="10"/>
          </p:nvPr>
        </p:nvSpPr>
        <p:spPr/>
        <p:txBody>
          <a:bodyPr/>
          <a:lstStyle/>
          <a:p>
            <a:fld id="{954E8188-653C-DD4D-99BB-6A9BE1F2B284}" type="slidenum">
              <a:rPr lang="fi-FI" smtClean="0"/>
              <a:pPr/>
              <a:t>20</a:t>
            </a:fld>
            <a:endParaRPr lang="fi-FI"/>
          </a:p>
        </p:txBody>
      </p:sp>
    </p:spTree>
    <p:extLst>
      <p:ext uri="{BB962C8B-B14F-4D97-AF65-F5344CB8AC3E}">
        <p14:creationId xmlns:p14="http://schemas.microsoft.com/office/powerpoint/2010/main" val="383295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BEA44-E0D6-C82F-20BE-41AE841C42B7}"/>
              </a:ext>
            </a:extLst>
          </p:cNvPr>
          <p:cNvSpPr>
            <a:spLocks noGrp="1"/>
          </p:cNvSpPr>
          <p:nvPr>
            <p:ph type="ctrTitle"/>
          </p:nvPr>
        </p:nvSpPr>
        <p:spPr>
          <a:xfrm>
            <a:off x="1284052" y="894945"/>
            <a:ext cx="9383948" cy="700391"/>
          </a:xfrm>
        </p:spPr>
        <p:txBody>
          <a:bodyPr/>
          <a:lstStyle/>
          <a:p>
            <a:r>
              <a:rPr lang="fi-FI" sz="4000" dirty="0"/>
              <a:t>A2-kielen opetukseen sitoutuminen</a:t>
            </a:r>
          </a:p>
        </p:txBody>
      </p:sp>
      <p:sp>
        <p:nvSpPr>
          <p:cNvPr id="3" name="Alaotsikko 2">
            <a:extLst>
              <a:ext uri="{FF2B5EF4-FFF2-40B4-BE49-F238E27FC236}">
                <a16:creationId xmlns:a16="http://schemas.microsoft.com/office/drawing/2014/main" id="{3258FB82-F9BA-37BC-DA83-491E4390BDAE}"/>
              </a:ext>
            </a:extLst>
          </p:cNvPr>
          <p:cNvSpPr>
            <a:spLocks noGrp="1"/>
          </p:cNvSpPr>
          <p:nvPr>
            <p:ph type="subTitle" idx="1"/>
          </p:nvPr>
        </p:nvSpPr>
        <p:spPr>
          <a:xfrm>
            <a:off x="1284052" y="1906621"/>
            <a:ext cx="9383948" cy="4267200"/>
          </a:xfrm>
        </p:spPr>
        <p:txBody>
          <a:bodyPr/>
          <a:lstStyle/>
          <a:p>
            <a:pPr marL="342900" indent="-342900" algn="l">
              <a:buFont typeface="Arial" panose="020B0604020202020204" pitchFamily="34" charset="0"/>
              <a:buChar char="•"/>
            </a:pPr>
            <a:r>
              <a:rPr lang="fi-FI" dirty="0"/>
              <a:t>Alustavista kieliryhmistä tiedotetaan koteihin viimeistään </a:t>
            </a:r>
            <a:r>
              <a:rPr lang="fi-FI" b="1" dirty="0"/>
              <a:t>viikolla 12 </a:t>
            </a:r>
            <a:r>
              <a:rPr lang="fi-FI" dirty="0"/>
              <a:t>eli </a:t>
            </a:r>
            <a:r>
              <a:rPr lang="fi-FI" b="1" dirty="0"/>
              <a:t>17.-21.3.2025</a:t>
            </a:r>
            <a:r>
              <a:rPr lang="fi-FI" dirty="0"/>
              <a:t>.</a:t>
            </a:r>
          </a:p>
          <a:p>
            <a:pPr marL="342900" indent="-342900" algn="l">
              <a:buFont typeface="Arial" panose="020B0604020202020204" pitchFamily="34" charset="0"/>
              <a:buChar char="•"/>
            </a:pPr>
            <a:r>
              <a:rPr lang="fi-FI" dirty="0"/>
              <a:t>Samalla oppilaat ja huoltajat saavat täytettäväkseen paperisen </a:t>
            </a:r>
            <a:r>
              <a:rPr lang="fi-FI" b="1" dirty="0"/>
              <a:t>sitoumuslomakkeen</a:t>
            </a:r>
            <a:r>
              <a:rPr lang="fi-FI" dirty="0"/>
              <a:t>.</a:t>
            </a:r>
          </a:p>
          <a:p>
            <a:pPr marL="342900" indent="-342900" algn="l">
              <a:buFont typeface="Arial" panose="020B0604020202020204" pitchFamily="34" charset="0"/>
              <a:buChar char="•"/>
            </a:pPr>
            <a:r>
              <a:rPr lang="fi-FI" dirty="0"/>
              <a:t>Sitoumuslomake palautetaan omalle opettajalle viimeistään </a:t>
            </a:r>
            <a:r>
              <a:rPr lang="fi-FI" b="1" dirty="0"/>
              <a:t>21.3.2025</a:t>
            </a:r>
            <a:r>
              <a:rPr lang="fi-FI" dirty="0"/>
              <a:t>.</a:t>
            </a:r>
          </a:p>
          <a:p>
            <a:pPr marL="342900" indent="-342900" algn="l">
              <a:buFont typeface="Arial" panose="020B0604020202020204" pitchFamily="34" charset="0"/>
              <a:buChar char="•"/>
            </a:pPr>
            <a:r>
              <a:rPr lang="fi-FI" dirty="0"/>
              <a:t>Kieliryhmien perustaminen varmistuu huhtikuun aikana.</a:t>
            </a:r>
          </a:p>
          <a:p>
            <a:pPr marL="342900" indent="-342900" algn="l">
              <a:buFont typeface="Arial" panose="020B0604020202020204" pitchFamily="34" charset="0"/>
              <a:buChar char="•"/>
            </a:pPr>
            <a:r>
              <a:rPr lang="fi-FI" dirty="0"/>
              <a:t>Sitoumuslomakkeella oppilas sitoutuu A2-kielen opiskeluun 9. vuosiluokan loppuun saakka.</a:t>
            </a:r>
          </a:p>
        </p:txBody>
      </p:sp>
      <p:sp>
        <p:nvSpPr>
          <p:cNvPr id="4" name="Dian numeron paikkamerkki 3">
            <a:extLst>
              <a:ext uri="{FF2B5EF4-FFF2-40B4-BE49-F238E27FC236}">
                <a16:creationId xmlns:a16="http://schemas.microsoft.com/office/drawing/2014/main" id="{15D43983-FC6B-6F49-FF93-32A971830760}"/>
              </a:ext>
            </a:extLst>
          </p:cNvPr>
          <p:cNvSpPr>
            <a:spLocks noGrp="1"/>
          </p:cNvSpPr>
          <p:nvPr>
            <p:ph type="sldNum" sz="quarter" idx="4"/>
          </p:nvPr>
        </p:nvSpPr>
        <p:spPr/>
        <p:txBody>
          <a:bodyPr/>
          <a:lstStyle/>
          <a:p>
            <a:fld id="{954E8188-653C-DD4D-99BB-6A9BE1F2B284}" type="slidenum">
              <a:rPr lang="fi-FI" smtClean="0"/>
              <a:pPr/>
              <a:t>21</a:t>
            </a:fld>
            <a:endParaRPr lang="fi-FI"/>
          </a:p>
        </p:txBody>
      </p:sp>
    </p:spTree>
    <p:extLst>
      <p:ext uri="{BB962C8B-B14F-4D97-AF65-F5344CB8AC3E}">
        <p14:creationId xmlns:p14="http://schemas.microsoft.com/office/powerpoint/2010/main" val="97051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8DF428-1F77-0316-8C8D-9B4A2BEAF7AA}"/>
              </a:ext>
            </a:extLst>
          </p:cNvPr>
          <p:cNvSpPr>
            <a:spLocks noGrp="1"/>
          </p:cNvSpPr>
          <p:nvPr>
            <p:ph type="ctrTitle"/>
          </p:nvPr>
        </p:nvSpPr>
        <p:spPr>
          <a:xfrm>
            <a:off x="1470454" y="370703"/>
            <a:ext cx="9197546" cy="885613"/>
          </a:xfrm>
        </p:spPr>
        <p:txBody>
          <a:bodyPr/>
          <a:lstStyle/>
          <a:p>
            <a:r>
              <a:rPr lang="fi-FI" sz="4000" dirty="0"/>
              <a:t>A2-kielen opiskeluun sitoutuminen</a:t>
            </a:r>
          </a:p>
        </p:txBody>
      </p:sp>
      <p:sp>
        <p:nvSpPr>
          <p:cNvPr id="3" name="Alaotsikko 2">
            <a:extLst>
              <a:ext uri="{FF2B5EF4-FFF2-40B4-BE49-F238E27FC236}">
                <a16:creationId xmlns:a16="http://schemas.microsoft.com/office/drawing/2014/main" id="{1204EAA5-EA97-34C5-47B4-DB71F11A5206}"/>
              </a:ext>
            </a:extLst>
          </p:cNvPr>
          <p:cNvSpPr>
            <a:spLocks noGrp="1"/>
          </p:cNvSpPr>
          <p:nvPr>
            <p:ph type="subTitle" idx="1"/>
          </p:nvPr>
        </p:nvSpPr>
        <p:spPr>
          <a:xfrm>
            <a:off x="1198605" y="1773238"/>
            <a:ext cx="9580606" cy="4469026"/>
          </a:xfrm>
        </p:spPr>
        <p:txBody>
          <a:bodyPr/>
          <a:lstStyle/>
          <a:p>
            <a:endParaRPr lang="fi-FI" dirty="0"/>
          </a:p>
        </p:txBody>
      </p:sp>
      <p:sp>
        <p:nvSpPr>
          <p:cNvPr id="4" name="Dian numeron paikkamerkki 3">
            <a:extLst>
              <a:ext uri="{FF2B5EF4-FFF2-40B4-BE49-F238E27FC236}">
                <a16:creationId xmlns:a16="http://schemas.microsoft.com/office/drawing/2014/main" id="{068E958A-DAEC-E4D5-A45E-9B3D70B65C4C}"/>
              </a:ext>
            </a:extLst>
          </p:cNvPr>
          <p:cNvSpPr>
            <a:spLocks noGrp="1"/>
          </p:cNvSpPr>
          <p:nvPr>
            <p:ph type="sldNum" sz="quarter" idx="4"/>
          </p:nvPr>
        </p:nvSpPr>
        <p:spPr/>
        <p:txBody>
          <a:bodyPr/>
          <a:lstStyle/>
          <a:p>
            <a:fld id="{8855AA2B-F8AE-154F-A534-41D8A5F87F41}" type="slidenum">
              <a:rPr lang="en-FI" smtClean="0"/>
              <a:pPr/>
              <a:t>22</a:t>
            </a:fld>
            <a:endParaRPr lang="en-FI"/>
          </a:p>
        </p:txBody>
      </p:sp>
      <p:pic>
        <p:nvPicPr>
          <p:cNvPr id="6" name="Kuva 5">
            <a:extLst>
              <a:ext uri="{FF2B5EF4-FFF2-40B4-BE49-F238E27FC236}">
                <a16:creationId xmlns:a16="http://schemas.microsoft.com/office/drawing/2014/main" id="{A24B46DD-70A1-027A-B033-22BE0F49A57E}"/>
              </a:ext>
            </a:extLst>
          </p:cNvPr>
          <p:cNvPicPr>
            <a:picLocks noChangeAspect="1"/>
          </p:cNvPicPr>
          <p:nvPr/>
        </p:nvPicPr>
        <p:blipFill>
          <a:blip r:embed="rId2"/>
          <a:stretch>
            <a:fillRect/>
          </a:stretch>
        </p:blipFill>
        <p:spPr>
          <a:xfrm>
            <a:off x="2829697" y="1408670"/>
            <a:ext cx="5472673" cy="4681240"/>
          </a:xfrm>
          <a:prstGeom prst="rect">
            <a:avLst/>
          </a:prstGeom>
        </p:spPr>
      </p:pic>
    </p:spTree>
    <p:extLst>
      <p:ext uri="{BB962C8B-B14F-4D97-AF65-F5344CB8AC3E}">
        <p14:creationId xmlns:p14="http://schemas.microsoft.com/office/powerpoint/2010/main" val="356758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1379913" y="1122362"/>
            <a:ext cx="9288087" cy="3690707"/>
          </a:xfrm>
        </p:spPr>
        <p:txBody>
          <a:bodyPr/>
          <a:lstStyle/>
          <a:p>
            <a:r>
              <a:rPr lang="fi-FI" sz="4000" dirty="0"/>
              <a:t>Kysymyksiä, keskustelua </a:t>
            </a:r>
            <a:br>
              <a:rPr lang="fi-FI" dirty="0"/>
            </a:br>
            <a:br>
              <a:rPr lang="fi-FI" sz="5400" dirty="0"/>
            </a:br>
            <a:endParaRPr lang="fi-FI" sz="40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53738" y="5257799"/>
            <a:ext cx="8814262" cy="793865"/>
          </a:xfrm>
        </p:spPr>
        <p:txBody>
          <a:bodyPr/>
          <a:lstStyle/>
          <a:p>
            <a:r>
              <a:rPr lang="fi-FI"/>
              <a:t>    </a:t>
            </a:r>
          </a:p>
          <a:p>
            <a:endParaRPr lang="fi-FI"/>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23</a:t>
            </a:fld>
            <a:endParaRPr lang="fi-FI"/>
          </a:p>
        </p:txBody>
      </p:sp>
    </p:spTree>
    <p:extLst>
      <p:ext uri="{BB962C8B-B14F-4D97-AF65-F5344CB8AC3E}">
        <p14:creationId xmlns:p14="http://schemas.microsoft.com/office/powerpoint/2010/main" val="364417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8AF45A-05E6-5541-9CE5-CA1BE06CBA63}"/>
              </a:ext>
            </a:extLst>
          </p:cNvPr>
          <p:cNvSpPr>
            <a:spLocks noGrp="1"/>
          </p:cNvSpPr>
          <p:nvPr>
            <p:ph type="ctrTitle"/>
          </p:nvPr>
        </p:nvSpPr>
        <p:spPr>
          <a:xfrm>
            <a:off x="1524000" y="1122363"/>
            <a:ext cx="9086850" cy="2020887"/>
          </a:xfrm>
        </p:spPr>
        <p:txBody>
          <a:bodyPr/>
          <a:lstStyle/>
          <a:p>
            <a:r>
              <a:rPr lang="fi-FI" sz="4000" dirty="0"/>
              <a:t>Kiitos!</a:t>
            </a:r>
          </a:p>
        </p:txBody>
      </p:sp>
      <p:sp>
        <p:nvSpPr>
          <p:cNvPr id="10" name="Subtitle 9">
            <a:extLst>
              <a:ext uri="{FF2B5EF4-FFF2-40B4-BE49-F238E27FC236}">
                <a16:creationId xmlns:a16="http://schemas.microsoft.com/office/drawing/2014/main" id="{59016297-B540-0B49-A736-B35C9525DF20}"/>
              </a:ext>
            </a:extLst>
          </p:cNvPr>
          <p:cNvSpPr>
            <a:spLocks noGrp="1"/>
          </p:cNvSpPr>
          <p:nvPr>
            <p:ph type="subTitle" idx="1"/>
          </p:nvPr>
        </p:nvSpPr>
        <p:spPr>
          <a:xfrm>
            <a:off x="1524000" y="3282951"/>
            <a:ext cx="8410832" cy="2452686"/>
          </a:xfrm>
        </p:spPr>
        <p:txBody>
          <a:bodyPr/>
          <a:lstStyle/>
          <a:p>
            <a:endParaRPr lang="fi-FI" dirty="0"/>
          </a:p>
          <a:p>
            <a:r>
              <a:rPr lang="fi-FI" dirty="0"/>
              <a:t>Marko Lipponen, opetuspäällikkö</a:t>
            </a:r>
          </a:p>
          <a:p>
            <a:r>
              <a:rPr lang="fi-FI" dirty="0"/>
              <a:t>Tuija Palmunen, saksan kielen opettaja </a:t>
            </a:r>
          </a:p>
          <a:p>
            <a:r>
              <a:rPr lang="fi-FI" dirty="0"/>
              <a:t>Laura Hari, saksan ja espanjan kielen opettaja</a:t>
            </a:r>
          </a:p>
          <a:p>
            <a:r>
              <a:rPr lang="fi-FI" dirty="0"/>
              <a:t>Leena Rättyä, opetuksen asiantuntija</a:t>
            </a:r>
          </a:p>
        </p:txBody>
      </p:sp>
      <p:sp>
        <p:nvSpPr>
          <p:cNvPr id="4" name="Slide Number Placeholder 3">
            <a:extLst>
              <a:ext uri="{FF2B5EF4-FFF2-40B4-BE49-F238E27FC236}">
                <a16:creationId xmlns:a16="http://schemas.microsoft.com/office/drawing/2014/main" id="{17D5A620-BDAE-A54E-B602-DEF23CD5ADF0}"/>
              </a:ext>
            </a:extLst>
          </p:cNvPr>
          <p:cNvSpPr>
            <a:spLocks noGrp="1"/>
          </p:cNvSpPr>
          <p:nvPr>
            <p:ph type="sldNum" sz="quarter" idx="4"/>
          </p:nvPr>
        </p:nvSpPr>
        <p:spPr/>
        <p:txBody>
          <a:bodyPr/>
          <a:lstStyle/>
          <a:p>
            <a:fld id="{954E8188-653C-DD4D-99BB-6A9BE1F2B284}" type="slidenum">
              <a:rPr lang="fi-FI" smtClean="0"/>
              <a:pPr/>
              <a:t>24</a:t>
            </a:fld>
            <a:endParaRPr lang="fi-FI"/>
          </a:p>
        </p:txBody>
      </p:sp>
    </p:spTree>
    <p:extLst>
      <p:ext uri="{BB962C8B-B14F-4D97-AF65-F5344CB8AC3E}">
        <p14:creationId xmlns:p14="http://schemas.microsoft.com/office/powerpoint/2010/main" val="325671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AF1EFE-F6D5-1445-DCA1-6AA51ABCF4CF}"/>
              </a:ext>
            </a:extLst>
          </p:cNvPr>
          <p:cNvSpPr>
            <a:spLocks noGrp="1"/>
          </p:cNvSpPr>
          <p:nvPr>
            <p:ph type="title"/>
          </p:nvPr>
        </p:nvSpPr>
        <p:spPr>
          <a:xfrm>
            <a:off x="582930" y="380872"/>
            <a:ext cx="10247615" cy="505376"/>
          </a:xfrm>
        </p:spPr>
        <p:txBody>
          <a:bodyPr>
            <a:normAutofit fontScale="90000"/>
          </a:bodyPr>
          <a:lstStyle/>
          <a:p>
            <a:r>
              <a:rPr lang="fi-FI" sz="2400" dirty="0"/>
              <a:t>Kielten tuntimäärät perusopetuksen eri vuosiluokilla sekä kaikkien oppiaineiden tuntimäärät / viikossa 1.8.2025 alkaen</a:t>
            </a:r>
          </a:p>
        </p:txBody>
      </p:sp>
      <p:sp>
        <p:nvSpPr>
          <p:cNvPr id="4" name="Dian numeron paikkamerkki 3">
            <a:extLst>
              <a:ext uri="{FF2B5EF4-FFF2-40B4-BE49-F238E27FC236}">
                <a16:creationId xmlns:a16="http://schemas.microsoft.com/office/drawing/2014/main" id="{5777372A-05B3-A491-AFBE-1AF1CD3D077C}"/>
              </a:ext>
            </a:extLst>
          </p:cNvPr>
          <p:cNvSpPr>
            <a:spLocks noGrp="1"/>
          </p:cNvSpPr>
          <p:nvPr>
            <p:ph type="sldNum" sz="quarter" idx="4"/>
          </p:nvPr>
        </p:nvSpPr>
        <p:spPr/>
        <p:txBody>
          <a:bodyPr/>
          <a:lstStyle/>
          <a:p>
            <a:fld id="{954E8188-653C-DD4D-99BB-6A9BE1F2B284}" type="slidenum">
              <a:rPr lang="fi-FI" smtClean="0"/>
              <a:pPr/>
              <a:t>3</a:t>
            </a:fld>
            <a:endParaRPr lang="fi-FI"/>
          </a:p>
        </p:txBody>
      </p:sp>
      <p:sp>
        <p:nvSpPr>
          <p:cNvPr id="7" name="Tekstiruutu 6">
            <a:extLst>
              <a:ext uri="{FF2B5EF4-FFF2-40B4-BE49-F238E27FC236}">
                <a16:creationId xmlns:a16="http://schemas.microsoft.com/office/drawing/2014/main" id="{B11E9AD5-B8A3-9626-335B-3A3BA75B8EED}"/>
              </a:ext>
            </a:extLst>
          </p:cNvPr>
          <p:cNvSpPr txBox="1"/>
          <p:nvPr/>
        </p:nvSpPr>
        <p:spPr>
          <a:xfrm flipH="1">
            <a:off x="6249810" y="1087372"/>
            <a:ext cx="5057581" cy="1477328"/>
          </a:xfrm>
          <a:prstGeom prst="rect">
            <a:avLst/>
          </a:prstGeom>
          <a:solidFill>
            <a:schemeClr val="accent6">
              <a:lumMod val="20000"/>
              <a:lumOff val="80000"/>
            </a:schemeClr>
          </a:solidFill>
        </p:spPr>
        <p:txBody>
          <a:bodyPr wrap="square" lIns="91440" tIns="45720" rIns="91440" bIns="45720" rtlCol="0" anchor="t">
            <a:spAutoFit/>
          </a:bodyPr>
          <a:lstStyle/>
          <a:p>
            <a:r>
              <a:rPr lang="fi-FI" dirty="0"/>
              <a:t>* valinnainen ja vapaaehtoinen kieli, </a:t>
            </a:r>
            <a:br>
              <a:rPr lang="fi-FI" dirty="0"/>
            </a:br>
            <a:r>
              <a:rPr lang="fi-FI" dirty="0"/>
              <a:t>opetus toteutetaan osin lisätuntien (4.-7. </a:t>
            </a:r>
            <a:r>
              <a:rPr lang="fi-FI" dirty="0" err="1"/>
              <a:t>lk</a:t>
            </a:r>
            <a:r>
              <a:rPr lang="fi-FI" dirty="0"/>
              <a:t>) ja osin valinnaisten aineiden tuntien (8.-9. </a:t>
            </a:r>
            <a:r>
              <a:rPr lang="fi-FI" dirty="0" err="1"/>
              <a:t>lk</a:t>
            </a:r>
            <a:r>
              <a:rPr lang="fi-FI" dirty="0"/>
              <a:t>) avulla</a:t>
            </a:r>
          </a:p>
          <a:p>
            <a:r>
              <a:rPr lang="fi-FI" dirty="0"/>
              <a:t>** valinnainen ja vapaaehtoinen kieli, </a:t>
            </a:r>
            <a:br>
              <a:rPr lang="fi-FI" dirty="0"/>
            </a:br>
            <a:r>
              <a:rPr lang="fi-FI" dirty="0"/>
              <a:t>opetus toteutetaan valinnaisten aineiden tunneilla</a:t>
            </a:r>
          </a:p>
        </p:txBody>
      </p:sp>
      <p:sp>
        <p:nvSpPr>
          <p:cNvPr id="5" name="Tekstiruutu 4">
            <a:extLst>
              <a:ext uri="{FF2B5EF4-FFF2-40B4-BE49-F238E27FC236}">
                <a16:creationId xmlns:a16="http://schemas.microsoft.com/office/drawing/2014/main" id="{88CC7108-003D-8F54-BAF7-05C30040CE4B}"/>
              </a:ext>
            </a:extLst>
          </p:cNvPr>
          <p:cNvSpPr txBox="1"/>
          <p:nvPr/>
        </p:nvSpPr>
        <p:spPr>
          <a:xfrm>
            <a:off x="582930" y="1204139"/>
            <a:ext cx="5057582" cy="1323439"/>
          </a:xfrm>
          <a:prstGeom prst="rect">
            <a:avLst/>
          </a:prstGeom>
          <a:noFill/>
        </p:spPr>
        <p:txBody>
          <a:bodyPr wrap="square">
            <a:spAutoFit/>
          </a:bodyPr>
          <a:lstStyle/>
          <a:p>
            <a:pPr marL="285750" indent="-285750">
              <a:buFont typeface="Arial" panose="020B0604020202020204" pitchFamily="34" charset="0"/>
              <a:buChar char="•"/>
            </a:pPr>
            <a:r>
              <a:rPr lang="fi-FI" sz="2000" dirty="0"/>
              <a:t>A1-kieli: englanti</a:t>
            </a:r>
          </a:p>
          <a:p>
            <a:pPr marL="285750" indent="-285750">
              <a:buFont typeface="Arial" panose="020B0604020202020204" pitchFamily="34" charset="0"/>
              <a:buChar char="•"/>
            </a:pPr>
            <a:r>
              <a:rPr lang="fi-FI" sz="2000" dirty="0"/>
              <a:t>A2-kieli*: espanja, ranska, saksa tai venäjä</a:t>
            </a:r>
          </a:p>
          <a:p>
            <a:pPr marL="285750" indent="-285750">
              <a:buFont typeface="Arial" panose="020B0604020202020204" pitchFamily="34" charset="0"/>
              <a:buChar char="•"/>
            </a:pPr>
            <a:r>
              <a:rPr lang="fi-FI" sz="2000" dirty="0"/>
              <a:t>B1-kieli: ruotsi</a:t>
            </a:r>
          </a:p>
          <a:p>
            <a:pPr marL="285750" indent="-285750">
              <a:buFont typeface="Arial" panose="020B0604020202020204" pitchFamily="34" charset="0"/>
              <a:buChar char="•"/>
            </a:pPr>
            <a:r>
              <a:rPr lang="fi-FI" sz="2000" dirty="0"/>
              <a:t>B2-kieli**: espanja, ranska, saksa tai venäjä</a:t>
            </a:r>
          </a:p>
        </p:txBody>
      </p:sp>
      <p:graphicFrame>
        <p:nvGraphicFramePr>
          <p:cNvPr id="14" name="Taulukko 13">
            <a:extLst>
              <a:ext uri="{FF2B5EF4-FFF2-40B4-BE49-F238E27FC236}">
                <a16:creationId xmlns:a16="http://schemas.microsoft.com/office/drawing/2014/main" id="{E9A93D81-64BE-4097-30D1-26BD3D33A3E6}"/>
              </a:ext>
            </a:extLst>
          </p:cNvPr>
          <p:cNvGraphicFramePr>
            <a:graphicFrameLocks noGrp="1"/>
          </p:cNvGraphicFramePr>
          <p:nvPr>
            <p:extLst>
              <p:ext uri="{D42A27DB-BD31-4B8C-83A1-F6EECF244321}">
                <p14:modId xmlns:p14="http://schemas.microsoft.com/office/powerpoint/2010/main" val="224552063"/>
              </p:ext>
            </p:extLst>
          </p:nvPr>
        </p:nvGraphicFramePr>
        <p:xfrm>
          <a:off x="1314505" y="3057387"/>
          <a:ext cx="8249626" cy="2652724"/>
        </p:xfrm>
        <a:graphic>
          <a:graphicData uri="http://schemas.openxmlformats.org/drawingml/2006/table">
            <a:tbl>
              <a:tblPr firstRow="1" firstCol="1" bandRow="1"/>
              <a:tblGrid>
                <a:gridCol w="1779670">
                  <a:extLst>
                    <a:ext uri="{9D8B030D-6E8A-4147-A177-3AD203B41FA5}">
                      <a16:colId xmlns:a16="http://schemas.microsoft.com/office/drawing/2014/main" val="4085704185"/>
                    </a:ext>
                  </a:extLst>
                </a:gridCol>
                <a:gridCol w="677338">
                  <a:extLst>
                    <a:ext uri="{9D8B030D-6E8A-4147-A177-3AD203B41FA5}">
                      <a16:colId xmlns:a16="http://schemas.microsoft.com/office/drawing/2014/main" val="2995403009"/>
                    </a:ext>
                  </a:extLst>
                </a:gridCol>
                <a:gridCol w="724333">
                  <a:extLst>
                    <a:ext uri="{9D8B030D-6E8A-4147-A177-3AD203B41FA5}">
                      <a16:colId xmlns:a16="http://schemas.microsoft.com/office/drawing/2014/main" val="2176860689"/>
                    </a:ext>
                  </a:extLst>
                </a:gridCol>
                <a:gridCol w="724333">
                  <a:extLst>
                    <a:ext uri="{9D8B030D-6E8A-4147-A177-3AD203B41FA5}">
                      <a16:colId xmlns:a16="http://schemas.microsoft.com/office/drawing/2014/main" val="3079130430"/>
                    </a:ext>
                  </a:extLst>
                </a:gridCol>
                <a:gridCol w="723310">
                  <a:extLst>
                    <a:ext uri="{9D8B030D-6E8A-4147-A177-3AD203B41FA5}">
                      <a16:colId xmlns:a16="http://schemas.microsoft.com/office/drawing/2014/main" val="1915953964"/>
                    </a:ext>
                  </a:extLst>
                </a:gridCol>
                <a:gridCol w="724333">
                  <a:extLst>
                    <a:ext uri="{9D8B030D-6E8A-4147-A177-3AD203B41FA5}">
                      <a16:colId xmlns:a16="http://schemas.microsoft.com/office/drawing/2014/main" val="987237561"/>
                    </a:ext>
                  </a:extLst>
                </a:gridCol>
                <a:gridCol w="724333">
                  <a:extLst>
                    <a:ext uri="{9D8B030D-6E8A-4147-A177-3AD203B41FA5}">
                      <a16:colId xmlns:a16="http://schemas.microsoft.com/office/drawing/2014/main" val="1830605341"/>
                    </a:ext>
                  </a:extLst>
                </a:gridCol>
                <a:gridCol w="724333">
                  <a:extLst>
                    <a:ext uri="{9D8B030D-6E8A-4147-A177-3AD203B41FA5}">
                      <a16:colId xmlns:a16="http://schemas.microsoft.com/office/drawing/2014/main" val="1647143926"/>
                    </a:ext>
                  </a:extLst>
                </a:gridCol>
                <a:gridCol w="723310">
                  <a:extLst>
                    <a:ext uri="{9D8B030D-6E8A-4147-A177-3AD203B41FA5}">
                      <a16:colId xmlns:a16="http://schemas.microsoft.com/office/drawing/2014/main" val="3099664625"/>
                    </a:ext>
                  </a:extLst>
                </a:gridCol>
                <a:gridCol w="724333">
                  <a:extLst>
                    <a:ext uri="{9D8B030D-6E8A-4147-A177-3AD203B41FA5}">
                      <a16:colId xmlns:a16="http://schemas.microsoft.com/office/drawing/2014/main" val="1297139317"/>
                    </a:ext>
                  </a:extLst>
                </a:gridCol>
              </a:tblGrid>
              <a:tr h="595202">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1.lk.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2.lk.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3.lk.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4.lk.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5.lk.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6.lk.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7.lk.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8.lk.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9.lk.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extLst>
                  <a:ext uri="{0D108BD9-81ED-4DB2-BD59-A6C34878D82A}">
                    <a16:rowId xmlns:a16="http://schemas.microsoft.com/office/drawing/2014/main" val="2054011222"/>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A1-kieli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1685338384"/>
                  </a:ext>
                </a:extLst>
              </a:tr>
              <a:tr h="292464">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A2-kieli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008888706"/>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B1-kieli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4159201027"/>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B2-kieli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138936247"/>
                  </a:ext>
                </a:extLst>
              </a:tr>
              <a:tr h="595202">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Kaikki ilman A2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24</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700695692"/>
                  </a:ext>
                </a:extLst>
              </a:tr>
              <a:tr h="292464">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Kaikki + A2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26</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27</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27</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460147379"/>
                  </a:ext>
                </a:extLst>
              </a:tr>
            </a:tbl>
          </a:graphicData>
        </a:graphic>
      </p:graphicFrame>
    </p:spTree>
    <p:extLst>
      <p:ext uri="{BB962C8B-B14F-4D97-AF65-F5344CB8AC3E}">
        <p14:creationId xmlns:p14="http://schemas.microsoft.com/office/powerpoint/2010/main" val="116705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p:txBody>
          <a:bodyPr/>
          <a:lstStyle/>
          <a:p>
            <a:r>
              <a:rPr lang="fi-FI"/>
              <a:t>  </a:t>
            </a:r>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4</a:t>
            </a:fld>
            <a:endParaRPr lang="fi-FI"/>
          </a:p>
        </p:txBody>
      </p:sp>
      <p:sp>
        <p:nvSpPr>
          <p:cNvPr id="8" name="Tekstiruutu 7">
            <a:extLst>
              <a:ext uri="{FF2B5EF4-FFF2-40B4-BE49-F238E27FC236}">
                <a16:creationId xmlns:a16="http://schemas.microsoft.com/office/drawing/2014/main" id="{B4EA946A-62B3-C881-BA0D-1FD0837E8658}"/>
              </a:ext>
            </a:extLst>
          </p:cNvPr>
          <p:cNvSpPr txBox="1"/>
          <p:nvPr/>
        </p:nvSpPr>
        <p:spPr>
          <a:xfrm>
            <a:off x="1712500" y="2753260"/>
            <a:ext cx="9362902" cy="3046988"/>
          </a:xfrm>
          <a:prstGeom prst="rect">
            <a:avLst/>
          </a:prstGeom>
          <a:noFill/>
        </p:spPr>
        <p:txBody>
          <a:bodyPr wrap="square" rtlCol="0">
            <a:spAutoFit/>
          </a:bodyPr>
          <a:lstStyle/>
          <a:p>
            <a:pPr marL="342900" indent="-342900">
              <a:buFont typeface="Arial" panose="020B0604020202020204" pitchFamily="34" charset="0"/>
              <a:buChar char="•"/>
            </a:pPr>
            <a:r>
              <a:rPr lang="fi-FI" sz="2400" dirty="0"/>
              <a:t>Pohjoisen oppilaaksiottoalueen A2-kielen opetus toteutetaan pääosin Ehnroosin/Myllymäen tai Riihenmäen koulussa</a:t>
            </a:r>
          </a:p>
          <a:p>
            <a:pPr marL="800100" lvl="1" indent="-342900">
              <a:buFont typeface="Arial" panose="020B0604020202020204" pitchFamily="34" charset="0"/>
              <a:buChar char="•"/>
            </a:pPr>
            <a:r>
              <a:rPr lang="fi-FI" sz="2400" dirty="0"/>
              <a:t>eteläisen oppilaaksiottoalueen A2-kielen opetus toteutetaan yhteistyössä Tuusulan kanssa (</a:t>
            </a:r>
            <a:r>
              <a:rPr lang="fi-FI" sz="2400" dirty="0" err="1"/>
              <a:t>Hyökännummen</a:t>
            </a:r>
            <a:r>
              <a:rPr lang="fi-FI" sz="2400" dirty="0"/>
              <a:t> ja Ohkolan koulut)</a:t>
            </a:r>
          </a:p>
          <a:p>
            <a:pPr marL="342900" indent="-342900">
              <a:buFont typeface="Arial" panose="020B0604020202020204" pitchFamily="34" charset="0"/>
              <a:buChar char="•"/>
            </a:pPr>
            <a:r>
              <a:rPr lang="fi-FI" sz="2400" dirty="0"/>
              <a:t>Perustettavan kieliryhmän vähimmäiskoko on 12 oppilasta</a:t>
            </a:r>
          </a:p>
          <a:p>
            <a:pPr marL="342900" indent="-342900">
              <a:buFont typeface="Arial" panose="020B0604020202020204" pitchFamily="34" charset="0"/>
              <a:buChar char="•"/>
            </a:pPr>
            <a:r>
              <a:rPr lang="fi-FI" sz="2400" dirty="0"/>
              <a:t>Mikäli pohjoisen oppilaaksiottoalueen johonkin kouluun tulee yli 12 saman A2-kielen valinnutta, opetus voidaan järjestää myös tässä koulussa.</a:t>
            </a:r>
          </a:p>
        </p:txBody>
      </p:sp>
      <p:sp>
        <p:nvSpPr>
          <p:cNvPr id="2" name="Otsikko 1">
            <a:extLst>
              <a:ext uri="{FF2B5EF4-FFF2-40B4-BE49-F238E27FC236}">
                <a16:creationId xmlns:a16="http://schemas.microsoft.com/office/drawing/2014/main" id="{1FD8BEAC-1DA4-7A36-AA0A-1839707AFC47}"/>
              </a:ext>
            </a:extLst>
          </p:cNvPr>
          <p:cNvSpPr txBox="1">
            <a:spLocks/>
          </p:cNvSpPr>
          <p:nvPr/>
        </p:nvSpPr>
        <p:spPr>
          <a:xfrm>
            <a:off x="1712500" y="868362"/>
            <a:ext cx="9144000" cy="2387600"/>
          </a:xfrm>
          <a:prstGeom prst="rect">
            <a:avLst/>
          </a:prstGeom>
        </p:spPr>
        <p:txBody>
          <a:bodyPr lIns="91440" tIns="45720" rIns="91440" bIns="45720" anchor="b"/>
          <a:lstStyle>
            <a:lvl1pPr algn="ctr" defTabSz="914400" rtl="0" eaLnBrk="1" latinLnBrk="0" hangingPunct="1">
              <a:lnSpc>
                <a:spcPct val="90000"/>
              </a:lnSpc>
              <a:spcBef>
                <a:spcPct val="0"/>
              </a:spcBef>
              <a:buNone/>
              <a:defRPr sz="5000" kern="1200">
                <a:solidFill>
                  <a:schemeClr val="tx2"/>
                </a:solidFill>
                <a:latin typeface="MULISH REGULAR ROMAN" pitchFamily="2" charset="77"/>
                <a:ea typeface="+mj-ea"/>
                <a:cs typeface="+mj-cs"/>
              </a:defRPr>
            </a:lvl1pPr>
          </a:lstStyle>
          <a:p>
            <a:pPr algn="l"/>
            <a:endParaRPr lang="fi-FI" sz="3200"/>
          </a:p>
        </p:txBody>
      </p:sp>
      <p:sp>
        <p:nvSpPr>
          <p:cNvPr id="10" name="Tekstiruutu 9">
            <a:extLst>
              <a:ext uri="{FF2B5EF4-FFF2-40B4-BE49-F238E27FC236}">
                <a16:creationId xmlns:a16="http://schemas.microsoft.com/office/drawing/2014/main" id="{6485C57F-7893-F3CB-B4C6-EBF5A22E95EC}"/>
              </a:ext>
            </a:extLst>
          </p:cNvPr>
          <p:cNvSpPr txBox="1"/>
          <p:nvPr/>
        </p:nvSpPr>
        <p:spPr>
          <a:xfrm>
            <a:off x="1887876" y="933539"/>
            <a:ext cx="9742470" cy="1569660"/>
          </a:xfrm>
          <a:prstGeom prst="rect">
            <a:avLst/>
          </a:prstGeom>
          <a:noFill/>
        </p:spPr>
        <p:txBody>
          <a:bodyPr wrap="square">
            <a:spAutoFit/>
          </a:bodyPr>
          <a:lstStyle/>
          <a:p>
            <a:r>
              <a:rPr kumimoji="0" lang="fi-FI" sz="3200" b="0" i="0" u="none" strike="noStrike" kern="1200" cap="none" spc="0" normalizeH="0" baseline="0" noProof="0" dirty="0">
                <a:ln>
                  <a:noFill/>
                </a:ln>
                <a:solidFill>
                  <a:srgbClr val="00415D"/>
                </a:solidFill>
                <a:effectLst/>
                <a:uLnTx/>
                <a:uFillTx/>
                <a:latin typeface="MULISH REGULAR ROMAN" pitchFamily="2" charset="77"/>
                <a:ea typeface="+mj-ea"/>
                <a:cs typeface="+mj-cs"/>
              </a:rPr>
              <a:t>Mäntsälän sivistyslautakunnan 14.6.2022 päättämät ratkaisut A2-kielen opetuksen järjestämiseen, (muutos 30.1.2024 §4)			</a:t>
            </a:r>
            <a:endParaRPr lang="fi-FI" sz="2000" dirty="0"/>
          </a:p>
        </p:txBody>
      </p:sp>
    </p:spTree>
    <p:extLst>
      <p:ext uri="{BB962C8B-B14F-4D97-AF65-F5344CB8AC3E}">
        <p14:creationId xmlns:p14="http://schemas.microsoft.com/office/powerpoint/2010/main" val="306207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C2B18-1D6F-4378-93B4-9C195564AF3A}"/>
              </a:ext>
            </a:extLst>
          </p:cNvPr>
          <p:cNvSpPr>
            <a:spLocks noGrp="1"/>
          </p:cNvSpPr>
          <p:nvPr>
            <p:ph type="title"/>
          </p:nvPr>
        </p:nvSpPr>
        <p:spPr>
          <a:xfrm>
            <a:off x="457200" y="723900"/>
            <a:ext cx="10248900" cy="1405842"/>
          </a:xfrm>
        </p:spPr>
        <p:txBody>
          <a:bodyPr>
            <a:normAutofit fontScale="90000"/>
          </a:bodyPr>
          <a:lstStyle/>
          <a:p>
            <a:r>
              <a:rPr lang="fi-FI" sz="3600" dirty="0"/>
              <a:t>Mäntsälän sivistyslautakunnan 14.6.2022 päättämät ratkaisut A2-kielen opetuksen järjestämiseen </a:t>
            </a:r>
            <a:r>
              <a:rPr lang="fi-FI" dirty="0"/>
              <a:t>	</a:t>
            </a:r>
            <a:endParaRPr lang="fi-FI" sz="2200" dirty="0"/>
          </a:p>
        </p:txBody>
      </p:sp>
      <p:sp>
        <p:nvSpPr>
          <p:cNvPr id="3" name="Sisällön paikkamerkki 2">
            <a:extLst>
              <a:ext uri="{FF2B5EF4-FFF2-40B4-BE49-F238E27FC236}">
                <a16:creationId xmlns:a16="http://schemas.microsoft.com/office/drawing/2014/main" id="{39FAC338-94C2-43A1-8162-F320D34A5160}"/>
              </a:ext>
            </a:extLst>
          </p:cNvPr>
          <p:cNvSpPr>
            <a:spLocks noGrp="1"/>
          </p:cNvSpPr>
          <p:nvPr>
            <p:ph idx="1"/>
          </p:nvPr>
        </p:nvSpPr>
        <p:spPr>
          <a:xfrm>
            <a:off x="851222" y="2743200"/>
            <a:ext cx="10248900" cy="2395958"/>
          </a:xfrm>
        </p:spPr>
        <p:txBody>
          <a:bodyPr>
            <a:normAutofit/>
          </a:bodyPr>
          <a:lstStyle/>
          <a:p>
            <a:pPr algn="l" rtl="0" fontAlgn="base">
              <a:buFont typeface="Arial" panose="020B0604020202020204" pitchFamily="34" charset="0"/>
              <a:buChar char="•"/>
            </a:pPr>
            <a:r>
              <a:rPr lang="fi-FI" b="0" i="0" u="none" strike="noStrike" dirty="0">
                <a:solidFill>
                  <a:srgbClr val="000000"/>
                </a:solidFill>
                <a:effectLst/>
                <a:latin typeface="+mn-lt"/>
              </a:rPr>
              <a:t>A2-kielinä tarjotaan espanjaa, ranskaa, saksaa ja venäjää.</a:t>
            </a:r>
            <a:r>
              <a:rPr lang="en-US" b="0" i="0" dirty="0">
                <a:solidFill>
                  <a:srgbClr val="000000"/>
                </a:solidFill>
                <a:effectLst/>
                <a:latin typeface="+mn-lt"/>
              </a:rPr>
              <a:t>​</a:t>
            </a:r>
          </a:p>
          <a:p>
            <a:pPr algn="l" rtl="0" fontAlgn="base">
              <a:buFont typeface="Arial" panose="020B0604020202020204" pitchFamily="34" charset="0"/>
              <a:buChar char="•"/>
            </a:pPr>
            <a:r>
              <a:rPr lang="fi-FI" b="0" i="0" u="none" strike="noStrike" dirty="0">
                <a:solidFill>
                  <a:srgbClr val="000000"/>
                </a:solidFill>
                <a:effectLst/>
                <a:latin typeface="+mn-lt"/>
              </a:rPr>
              <a:t>Vapaaehtoisen ja valinnaisen A2-kielen opetus toteutetaan pääsääntöisesti lähiopetuksena.</a:t>
            </a:r>
          </a:p>
          <a:p>
            <a:pPr marL="0" indent="0" algn="l" rtl="0" fontAlgn="base"/>
            <a:r>
              <a:rPr lang="en-US" b="0" i="0" dirty="0">
                <a:solidFill>
                  <a:srgbClr val="000000"/>
                </a:solidFill>
                <a:effectLst/>
                <a:latin typeface="+mn-lt"/>
              </a:rPr>
              <a:t>​</a:t>
            </a:r>
          </a:p>
        </p:txBody>
      </p:sp>
      <p:sp>
        <p:nvSpPr>
          <p:cNvPr id="4" name="Dian numeron paikkamerkki 3">
            <a:extLst>
              <a:ext uri="{FF2B5EF4-FFF2-40B4-BE49-F238E27FC236}">
                <a16:creationId xmlns:a16="http://schemas.microsoft.com/office/drawing/2014/main" id="{E3A52390-5CF4-49E0-B21C-B386F55BC80B}"/>
              </a:ext>
            </a:extLst>
          </p:cNvPr>
          <p:cNvSpPr>
            <a:spLocks noGrp="1"/>
          </p:cNvSpPr>
          <p:nvPr>
            <p:ph type="sldNum" sz="quarter" idx="4"/>
          </p:nvPr>
        </p:nvSpPr>
        <p:spPr/>
        <p:txBody>
          <a:bodyPr/>
          <a:lstStyle/>
          <a:p>
            <a:fld id="{954E8188-653C-DD4D-99BB-6A9BE1F2B284}" type="slidenum">
              <a:rPr lang="fi-FI" smtClean="0"/>
              <a:pPr/>
              <a:t>5</a:t>
            </a:fld>
            <a:endParaRPr lang="fi-FI"/>
          </a:p>
        </p:txBody>
      </p:sp>
    </p:spTree>
    <p:extLst>
      <p:ext uri="{BB962C8B-B14F-4D97-AF65-F5344CB8AC3E}">
        <p14:creationId xmlns:p14="http://schemas.microsoft.com/office/powerpoint/2010/main" val="286191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C2B18-1D6F-4378-93B4-9C195564AF3A}"/>
              </a:ext>
            </a:extLst>
          </p:cNvPr>
          <p:cNvSpPr>
            <a:spLocks noGrp="1"/>
          </p:cNvSpPr>
          <p:nvPr>
            <p:ph type="title"/>
          </p:nvPr>
        </p:nvSpPr>
        <p:spPr>
          <a:xfrm>
            <a:off x="474571" y="557532"/>
            <a:ext cx="10726829" cy="994061"/>
          </a:xfrm>
        </p:spPr>
        <p:txBody>
          <a:bodyPr>
            <a:normAutofit fontScale="90000"/>
          </a:bodyPr>
          <a:lstStyle/>
          <a:p>
            <a:r>
              <a:rPr lang="fi-FI" sz="3600" dirty="0"/>
              <a:t>Mäntsälän sivistyslautakunnan 14.6.2022 päättämät ratkaisut A2-kielen opetuksen järjestämiseen</a:t>
            </a:r>
            <a:r>
              <a:rPr lang="fi-FI" dirty="0"/>
              <a:t>	</a:t>
            </a:r>
            <a:endParaRPr lang="fi-FI" sz="2200" dirty="0"/>
          </a:p>
        </p:txBody>
      </p:sp>
      <p:sp>
        <p:nvSpPr>
          <p:cNvPr id="3" name="Sisällön paikkamerkki 2">
            <a:extLst>
              <a:ext uri="{FF2B5EF4-FFF2-40B4-BE49-F238E27FC236}">
                <a16:creationId xmlns:a16="http://schemas.microsoft.com/office/drawing/2014/main" id="{39FAC338-94C2-43A1-8162-F320D34A5160}"/>
              </a:ext>
            </a:extLst>
          </p:cNvPr>
          <p:cNvSpPr>
            <a:spLocks noGrp="1"/>
          </p:cNvSpPr>
          <p:nvPr>
            <p:ph idx="1"/>
          </p:nvPr>
        </p:nvSpPr>
        <p:spPr>
          <a:xfrm>
            <a:off x="1040646" y="1734157"/>
            <a:ext cx="10415040" cy="4804755"/>
          </a:xfrm>
        </p:spPr>
        <p:txBody>
          <a:bodyPr>
            <a:noAutofit/>
          </a:bodyPr>
          <a:lstStyle/>
          <a:p>
            <a:pPr marL="571500" indent="-571500" algn="l" rtl="0" fontAlgn="base">
              <a:buFont typeface="Arial" panose="020B0604020202020204" pitchFamily="34" charset="0"/>
              <a:buChar char="•"/>
            </a:pPr>
            <a:r>
              <a:rPr lang="fi-FI" sz="2400" b="0" i="0" u="none" strike="noStrike" dirty="0">
                <a:solidFill>
                  <a:srgbClr val="000000"/>
                </a:solidFill>
                <a:effectLst/>
                <a:latin typeface="+mn-lt"/>
              </a:rPr>
              <a:t>Oppilaskuljetukset järjestetään tarvittaessa Koulukuljetussäännön mukaisesti </a:t>
            </a:r>
            <a:r>
              <a:rPr lang="en-US" sz="2400" b="0" i="0" dirty="0">
                <a:solidFill>
                  <a:srgbClr val="000000"/>
                </a:solidFill>
                <a:effectLst/>
                <a:latin typeface="+mn-lt"/>
              </a:rPr>
              <a:t>(</a:t>
            </a:r>
            <a:r>
              <a:rPr lang="en-US" sz="2400" b="0" i="0" dirty="0" err="1">
                <a:solidFill>
                  <a:srgbClr val="000000"/>
                </a:solidFill>
                <a:effectLst/>
                <a:latin typeface="+mn-lt"/>
              </a:rPr>
              <a:t>Sivistyslautakunta</a:t>
            </a:r>
            <a:r>
              <a:rPr lang="en-US" sz="2400" b="0" i="0" dirty="0">
                <a:solidFill>
                  <a:srgbClr val="000000"/>
                </a:solidFill>
                <a:effectLst/>
                <a:latin typeface="+mn-lt"/>
              </a:rPr>
              <a:t> 17.5.2022).</a:t>
            </a:r>
          </a:p>
          <a:p>
            <a:pPr marL="571500" indent="-571500" algn="l" rtl="0" fontAlgn="base">
              <a:buFont typeface="Arial" panose="020B0604020202020204" pitchFamily="34" charset="0"/>
              <a:buChar char="•"/>
            </a:pPr>
            <a:r>
              <a:rPr lang="fi-FI" sz="2400" dirty="0">
                <a:latin typeface="+mn-lt"/>
              </a:rPr>
              <a:t>Koulupäivän aikana tapahtuviin kuljetuksiin ei tehdä erikseen kuljetushakemusta.</a:t>
            </a:r>
            <a:endParaRPr lang="fi-FI" sz="2400" dirty="0">
              <a:solidFill>
                <a:srgbClr val="000000"/>
              </a:solidFill>
              <a:latin typeface="+mn-lt"/>
            </a:endParaRPr>
          </a:p>
          <a:p>
            <a:pPr marL="571500" indent="-571500" algn="l" rtl="0" fontAlgn="base">
              <a:buFont typeface="Arial" panose="020B0604020202020204" pitchFamily="34" charset="0"/>
              <a:buChar char="•"/>
            </a:pPr>
            <a:r>
              <a:rPr lang="fi-FI" sz="2400" dirty="0">
                <a:latin typeface="+mn-lt"/>
              </a:rPr>
              <a:t>Mäntsälän kunta voi järjestää opetuspaikkajärjestelyjen edellyttämät kuljetukset, vaikka oppilaalle ei olisi myönnetty koulukuljetusetuutta.</a:t>
            </a:r>
          </a:p>
          <a:p>
            <a:pPr marL="571500" indent="-571500" algn="l" rtl="0" fontAlgn="base">
              <a:buFont typeface="Arial" panose="020B0604020202020204" pitchFamily="34" charset="0"/>
              <a:buChar char="•"/>
            </a:pPr>
            <a:r>
              <a:rPr lang="fi-FI" sz="2400" dirty="0">
                <a:latin typeface="+mn-lt"/>
              </a:rPr>
              <a:t>Koulukuljetussäännön mukaan, etenkin keskustan alueella, oppilaat siirtyvät toiseen kouluun lähtökohtaisesti kävellen. Kulkumuodon valinnan päättää koulu, ja siinä huomioidaan oppilaiden ikätaso, matkan pituus, turvallisuus sekä siirtymiseen kuluva aika, jotta oppilas ehtii myöhästymättä opetukseen ja seuraavalle oppitunnille. </a:t>
            </a:r>
          </a:p>
        </p:txBody>
      </p:sp>
      <p:sp>
        <p:nvSpPr>
          <p:cNvPr id="4" name="Dian numeron paikkamerkki 3">
            <a:extLst>
              <a:ext uri="{FF2B5EF4-FFF2-40B4-BE49-F238E27FC236}">
                <a16:creationId xmlns:a16="http://schemas.microsoft.com/office/drawing/2014/main" id="{E3A52390-5CF4-49E0-B21C-B386F55BC80B}"/>
              </a:ext>
            </a:extLst>
          </p:cNvPr>
          <p:cNvSpPr>
            <a:spLocks noGrp="1"/>
          </p:cNvSpPr>
          <p:nvPr>
            <p:ph type="sldNum" sz="quarter" idx="4"/>
          </p:nvPr>
        </p:nvSpPr>
        <p:spPr/>
        <p:txBody>
          <a:bodyPr/>
          <a:lstStyle/>
          <a:p>
            <a:fld id="{954E8188-653C-DD4D-99BB-6A9BE1F2B284}" type="slidenum">
              <a:rPr lang="fi-FI" smtClean="0"/>
              <a:pPr/>
              <a:t>6</a:t>
            </a:fld>
            <a:endParaRPr lang="fi-FI"/>
          </a:p>
        </p:txBody>
      </p:sp>
    </p:spTree>
    <p:extLst>
      <p:ext uri="{BB962C8B-B14F-4D97-AF65-F5344CB8AC3E}">
        <p14:creationId xmlns:p14="http://schemas.microsoft.com/office/powerpoint/2010/main" val="4483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9D997E-8D9D-45C7-B221-518F4960BEE1}"/>
              </a:ext>
            </a:extLst>
          </p:cNvPr>
          <p:cNvSpPr>
            <a:spLocks noGrp="1"/>
          </p:cNvSpPr>
          <p:nvPr>
            <p:ph type="ctrTitle"/>
          </p:nvPr>
        </p:nvSpPr>
        <p:spPr>
          <a:xfrm>
            <a:off x="1719208" y="1206221"/>
            <a:ext cx="10054975" cy="732485"/>
          </a:xfrm>
        </p:spPr>
        <p:txBody>
          <a:bodyPr/>
          <a:lstStyle/>
          <a:p>
            <a:pPr algn="l"/>
            <a:r>
              <a:rPr lang="fi-FI" sz="3200" dirty="0"/>
              <a:t>A2-opetuksen järjestelyt – yleistä infoa</a:t>
            </a:r>
          </a:p>
        </p:txBody>
      </p:sp>
      <p:sp>
        <p:nvSpPr>
          <p:cNvPr id="3" name="Alaotsikko 2">
            <a:extLst>
              <a:ext uri="{FF2B5EF4-FFF2-40B4-BE49-F238E27FC236}">
                <a16:creationId xmlns:a16="http://schemas.microsoft.com/office/drawing/2014/main" id="{A1868050-4AB2-4590-829F-9B80C224BECC}"/>
              </a:ext>
            </a:extLst>
          </p:cNvPr>
          <p:cNvSpPr>
            <a:spLocks noGrp="1"/>
          </p:cNvSpPr>
          <p:nvPr>
            <p:ph type="subTitle" idx="1"/>
          </p:nvPr>
        </p:nvSpPr>
        <p:spPr>
          <a:xfrm>
            <a:off x="1719208" y="2491765"/>
            <a:ext cx="9144000" cy="3049063"/>
          </a:xfrm>
        </p:spPr>
        <p:txBody>
          <a:bodyPr/>
          <a:lstStyle/>
          <a:p>
            <a:pPr marL="342900" indent="-342900" algn="l">
              <a:buFont typeface="Arial" panose="020B0604020202020204" pitchFamily="34" charset="0"/>
              <a:buChar char="•"/>
            </a:pPr>
            <a:r>
              <a:rPr lang="fi-FI" dirty="0"/>
              <a:t>A2-kielen opiskeluun sitoudutaan </a:t>
            </a:r>
            <a:r>
              <a:rPr lang="fi-FI" b="1" dirty="0"/>
              <a:t>vuosiluokkien 4-9 ajaksi</a:t>
            </a:r>
            <a:r>
              <a:rPr lang="fi-FI" dirty="0"/>
              <a:t>.</a:t>
            </a:r>
          </a:p>
          <a:p>
            <a:pPr marL="342900" indent="-342900" algn="l">
              <a:buFont typeface="Arial" panose="020B0604020202020204" pitchFamily="34" charset="0"/>
              <a:buChar char="•"/>
            </a:pPr>
            <a:r>
              <a:rPr lang="fi-FI" dirty="0"/>
              <a:t>Etelä-Mäntsälän oppilaaksiottoalueen huoltajille on järjestetty oma info-ilta yhdessä Tuusulan pohjoisen yhteistyöalueen huoltajien kanssa </a:t>
            </a:r>
            <a:r>
              <a:rPr lang="fi-FI" b="1" dirty="0"/>
              <a:t>tiistaina 11.2.2025</a:t>
            </a:r>
            <a:r>
              <a:rPr lang="fi-FI" dirty="0"/>
              <a:t>.</a:t>
            </a:r>
          </a:p>
          <a:p>
            <a:pPr marL="342900" indent="-342900" algn="l">
              <a:buFont typeface="Arial" panose="020B0604020202020204" pitchFamily="34" charset="0"/>
              <a:buChar char="•"/>
            </a:pPr>
            <a:r>
              <a:rPr lang="fi-FI" dirty="0"/>
              <a:t>Luokanopettajat esittelevät A2-kielen opetusta luokissaan viikoilla 9-10.</a:t>
            </a:r>
          </a:p>
          <a:p>
            <a:pPr algn="l"/>
            <a:endParaRPr lang="fi-FI" strike="sngStrike" dirty="0"/>
          </a:p>
        </p:txBody>
      </p:sp>
      <p:sp>
        <p:nvSpPr>
          <p:cNvPr id="4" name="Dian numeron paikkamerkki 3">
            <a:extLst>
              <a:ext uri="{FF2B5EF4-FFF2-40B4-BE49-F238E27FC236}">
                <a16:creationId xmlns:a16="http://schemas.microsoft.com/office/drawing/2014/main" id="{9096CCB5-B7C8-4E03-91E9-6DC775372F7A}"/>
              </a:ext>
            </a:extLst>
          </p:cNvPr>
          <p:cNvSpPr>
            <a:spLocks noGrp="1"/>
          </p:cNvSpPr>
          <p:nvPr>
            <p:ph type="sldNum" sz="quarter" idx="4"/>
          </p:nvPr>
        </p:nvSpPr>
        <p:spPr/>
        <p:txBody>
          <a:bodyPr/>
          <a:lstStyle/>
          <a:p>
            <a:fld id="{954E8188-653C-DD4D-99BB-6A9BE1F2B284}" type="slidenum">
              <a:rPr lang="fi-FI" smtClean="0"/>
              <a:pPr/>
              <a:t>7</a:t>
            </a:fld>
            <a:endParaRPr lang="fi-FI"/>
          </a:p>
        </p:txBody>
      </p:sp>
    </p:spTree>
    <p:extLst>
      <p:ext uri="{BB962C8B-B14F-4D97-AF65-F5344CB8AC3E}">
        <p14:creationId xmlns:p14="http://schemas.microsoft.com/office/powerpoint/2010/main" val="47082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907550" y="430326"/>
            <a:ext cx="9983056" cy="4979180"/>
          </a:xfrm>
        </p:spPr>
        <p:txBody>
          <a:bodyPr/>
          <a:lstStyle/>
          <a:p>
            <a:r>
              <a:rPr lang="fi-FI" sz="4000" dirty="0"/>
              <a:t>A2-kielen opiskelu</a:t>
            </a:r>
            <a:br>
              <a:rPr lang="fi-FI" dirty="0"/>
            </a:br>
            <a:br>
              <a:rPr lang="fi-FI" dirty="0"/>
            </a:br>
            <a:r>
              <a:rPr lang="fi-FI" sz="2400" dirty="0"/>
              <a:t>saksan kielen opettaja Tuija Palmunen </a:t>
            </a:r>
            <a:r>
              <a:rPr lang="fi-FI" sz="2400" dirty="0">
                <a:hlinkClick r:id="rId2"/>
              </a:rPr>
              <a:t>tuija.palmunen@mantsala.fi</a:t>
            </a:r>
            <a:br>
              <a:rPr lang="fi-FI" sz="2400" dirty="0"/>
            </a:br>
            <a:br>
              <a:rPr lang="fi-FI" sz="2400" dirty="0"/>
            </a:br>
            <a:r>
              <a:rPr lang="fi-FI" sz="2400" dirty="0"/>
              <a:t>saksan ja espanjan kielen opettaja Laura Hari</a:t>
            </a:r>
            <a:br>
              <a:rPr lang="fi-FI" sz="2400" dirty="0"/>
            </a:br>
            <a:r>
              <a:rPr lang="fi-FI" sz="2400" dirty="0">
                <a:hlinkClick r:id="rId3"/>
              </a:rPr>
              <a:t>laura.hari@edu.mantsala.fi</a:t>
            </a:r>
            <a:br>
              <a:rPr lang="fi-FI" sz="2400" dirty="0"/>
            </a:br>
            <a:endParaRPr lang="fi-FI" sz="24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20486" y="5257799"/>
            <a:ext cx="8847513" cy="303415"/>
          </a:xfrm>
        </p:spPr>
        <p:txBody>
          <a:bodyPr/>
          <a:lstStyle/>
          <a:p>
            <a:r>
              <a:rPr lang="fi-FI"/>
              <a:t>   </a:t>
            </a:r>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8</a:t>
            </a:fld>
            <a:endParaRPr lang="fi-FI"/>
          </a:p>
        </p:txBody>
      </p:sp>
    </p:spTree>
    <p:extLst>
      <p:ext uri="{BB962C8B-B14F-4D97-AF65-F5344CB8AC3E}">
        <p14:creationId xmlns:p14="http://schemas.microsoft.com/office/powerpoint/2010/main" val="377103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42BCC-B6E4-C44C-7AE4-C06AC1A0DE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2C213D65-9737-F769-88DA-556AB4C9C2DD}"/>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6FF785EB-9DC1-CD28-B0CF-80628447346E}"/>
              </a:ext>
            </a:extLst>
          </p:cNvPr>
          <p:cNvSpPr>
            <a:spLocks noGrp="1"/>
          </p:cNvSpPr>
          <p:nvPr>
            <p:ph type="sldNum" sz="quarter" idx="4"/>
          </p:nvPr>
        </p:nvSpPr>
        <p:spPr/>
        <p:txBody>
          <a:bodyPr/>
          <a:lstStyle/>
          <a:p>
            <a:fld id="{954E8188-653C-DD4D-99BB-6A9BE1F2B284}" type="slidenum">
              <a:rPr lang="fi-FI" smtClean="0"/>
              <a:pPr/>
              <a:t>9</a:t>
            </a:fld>
            <a:endParaRPr lang="fi-FI"/>
          </a:p>
        </p:txBody>
      </p:sp>
      <p:pic>
        <p:nvPicPr>
          <p:cNvPr id="6" name="Kuva 5">
            <a:extLst>
              <a:ext uri="{FF2B5EF4-FFF2-40B4-BE49-F238E27FC236}">
                <a16:creationId xmlns:a16="http://schemas.microsoft.com/office/drawing/2014/main" id="{CC60D95C-996C-E2D6-AB9D-D1632041F01B}"/>
              </a:ext>
            </a:extLst>
          </p:cNvPr>
          <p:cNvPicPr>
            <a:picLocks noChangeAspect="1"/>
          </p:cNvPicPr>
          <p:nvPr/>
        </p:nvPicPr>
        <p:blipFill>
          <a:blip r:embed="rId2"/>
          <a:stretch>
            <a:fillRect/>
          </a:stretch>
        </p:blipFill>
        <p:spPr>
          <a:xfrm>
            <a:off x="19139" y="0"/>
            <a:ext cx="12153722" cy="6858000"/>
          </a:xfrm>
          <a:prstGeom prst="rect">
            <a:avLst/>
          </a:prstGeom>
        </p:spPr>
      </p:pic>
    </p:spTree>
    <p:extLst>
      <p:ext uri="{BB962C8B-B14F-4D97-AF65-F5344CB8AC3E}">
        <p14:creationId xmlns:p14="http://schemas.microsoft.com/office/powerpoint/2010/main" val="520599651"/>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72635E3DBD82244A19A0E50AF4ECA97" ma:contentTypeVersion="11" ma:contentTypeDescription="Luo uusi asiakirja." ma:contentTypeScope="" ma:versionID="e576fc19c8cae239fefd4f96a0526a9f">
  <xsd:schema xmlns:xsd="http://www.w3.org/2001/XMLSchema" xmlns:xs="http://www.w3.org/2001/XMLSchema" xmlns:p="http://schemas.microsoft.com/office/2006/metadata/properties" xmlns:ns2="128c98e2-ddb0-4a7c-9759-5ee7fed5979e" xmlns:ns3="a24696a2-b2e5-4c9d-b349-768e5435dce1" targetNamespace="http://schemas.microsoft.com/office/2006/metadata/properties" ma:root="true" ma:fieldsID="f519de6dd88267c3e549bea43bdeaaa2" ns2:_="" ns3:_="">
    <xsd:import namespace="128c98e2-ddb0-4a7c-9759-5ee7fed5979e"/>
    <xsd:import namespace="a24696a2-b2e5-4c9d-b349-768e5435dc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c98e2-ddb0-4a7c-9759-5ee7fed59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4696a2-b2e5-4c9d-b349-768e5435dce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05D027-45B7-4789-8535-4E2955938860}">
  <ds:schemaRefs>
    <ds:schemaRef ds:uri="128c98e2-ddb0-4a7c-9759-5ee7fed5979e"/>
    <ds:schemaRef ds:uri="a24696a2-b2e5-4c9d-b349-768e5435dc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42CD4F-35AC-4A11-88EA-24A25EE719D0}">
  <ds:schemaRefs>
    <ds:schemaRef ds:uri="http://schemas.microsoft.com/sharepoint/v3/contenttype/forms"/>
  </ds:schemaRefs>
</ds:datastoreItem>
</file>

<file path=customXml/itemProps3.xml><?xml version="1.0" encoding="utf-8"?>
<ds:datastoreItem xmlns:ds="http://schemas.openxmlformats.org/officeDocument/2006/customXml" ds:itemID="{DC8718B3-0AE1-4350-8F46-15F410FD6522}">
  <ds:schemaRefs>
    <ds:schemaRef ds:uri="128c98e2-ddb0-4a7c-9759-5ee7fed5979e"/>
    <ds:schemaRef ds:uri="a24696a2-b2e5-4c9d-b349-768e5435dc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1695</TotalTime>
  <Words>703</Words>
  <Application>Microsoft Office PowerPoint</Application>
  <PresentationFormat>Laajakuva</PresentationFormat>
  <Paragraphs>161</Paragraphs>
  <Slides>24</Slides>
  <Notes>3</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24</vt:i4>
      </vt:variant>
    </vt:vector>
  </HeadingPairs>
  <TitlesOfParts>
    <vt:vector size="33" baseType="lpstr">
      <vt:lpstr>MULISH REGULAR ROMAN</vt:lpstr>
      <vt:lpstr>arial</vt:lpstr>
      <vt:lpstr>arial</vt:lpstr>
      <vt:lpstr>Calibri</vt:lpstr>
      <vt:lpstr>Aptos</vt:lpstr>
      <vt:lpstr>Office Theme</vt:lpstr>
      <vt:lpstr>1_Office Theme</vt:lpstr>
      <vt:lpstr>2_Office Theme</vt:lpstr>
      <vt:lpstr>3_Office Theme</vt:lpstr>
      <vt:lpstr>A2-kielen opetus Mäntsälässä lukuvuonna 2025-2026   Kieli-info pohjoisen oppilaaksiottoalueen huoltajille 12.2.2025 kello 18.00 alkaen Teamsissa</vt:lpstr>
      <vt:lpstr>Läsnäolijat </vt:lpstr>
      <vt:lpstr>Kielten tuntimäärät perusopetuksen eri vuosiluokilla sekä kaikkien oppiaineiden tuntimäärät / viikossa 1.8.2025 alkaen</vt:lpstr>
      <vt:lpstr>PowerPoint-esitys</vt:lpstr>
      <vt:lpstr>Mäntsälän sivistyslautakunnan 14.6.2022 päättämät ratkaisut A2-kielen opetuksen järjestämiseen  </vt:lpstr>
      <vt:lpstr>Mäntsälän sivistyslautakunnan 14.6.2022 päättämät ratkaisut A2-kielen opetuksen järjestämiseen </vt:lpstr>
      <vt:lpstr>A2-opetuksen järjestelyt – yleistä infoa</vt:lpstr>
      <vt:lpstr>A2-kielen opiskelu  saksan kielen opettaja Tuija Palmunen tuija.palmunen@mantsala.fi  saksan ja espanjan kielen opettaja Laura Hari laura.hari@edu.mantsala.fi </vt:lpstr>
      <vt:lpstr>PowerPoint-esitys</vt:lpstr>
      <vt:lpstr>¡Buenas noches!   Добрый вечер!  Bonsoir!  Guten Abend!</vt:lpstr>
      <vt:lpstr>PowerPoint-esitys</vt:lpstr>
      <vt:lpstr>PowerPoint-esitys</vt:lpstr>
      <vt:lpstr>PowerPoint-esitys</vt:lpstr>
      <vt:lpstr>PowerPoint-esitys</vt:lpstr>
      <vt:lpstr>PowerPoint-esitys</vt:lpstr>
      <vt:lpstr>PowerPoint-esitys</vt:lpstr>
      <vt:lpstr>PowerPoint-esitys</vt:lpstr>
      <vt:lpstr>Näin valitset A2-kielen   opetuksen asiantuntija Leena Rättyä  leena.rattya@mantsala.fi   </vt:lpstr>
      <vt:lpstr>Hakeutuminen A2-kielen opetukseen</vt:lpstr>
      <vt:lpstr>Hakeutuminen A2-kielen opetukseen</vt:lpstr>
      <vt:lpstr>A2-kielen opetukseen sitoutuminen</vt:lpstr>
      <vt:lpstr>A2-kielen opiskeluun sitoutuminen</vt:lpstr>
      <vt:lpstr>Kysymyksiä, keskustelua   </vt:lpstr>
      <vt:lpstr>Kiitos!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Aalto</dc:creator>
  <cp:keywords/>
  <dc:description/>
  <cp:lastModifiedBy>Pankinaho Miia</cp:lastModifiedBy>
  <cp:revision>5</cp:revision>
  <dcterms:created xsi:type="dcterms:W3CDTF">2022-01-14T03:11:54Z</dcterms:created>
  <dcterms:modified xsi:type="dcterms:W3CDTF">2025-02-14T08:53:15Z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0x010100272635E3DBD82244A19A0E50AF4ECA97</vt:lpwstr>
  </property>
</Properties>
</file>