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BC723-39A3-4600-9FCB-54659EE4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3C3412-98DC-4F33-986B-C8D2428D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A14DD5-1F45-4588-A7DA-C5C4435E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A1D09E-CBAE-4034-808E-80B1D1E0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8B86D1-74E0-4884-BEF3-662A9955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4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5AB16F-A59B-4516-A423-C07BBE24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6593055-DB51-45C9-B519-79C113A8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D79DE2-3FB0-4F0B-84E5-4665C6903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39BEAD-D7C5-4A0B-86D4-201C2D5B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AC730F-CB20-4815-B701-1BA99CA9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5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70A1C60-3C6B-422B-A1A7-B61F79E8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F9B28A-BA7A-409B-85D5-35B515C19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C70D57-EB75-4AC3-A6C1-A7B856EE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E63F08-381D-4E3A-B4B5-0DA7F2B3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C1A435-D987-45C6-B038-C125850C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49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2E3AC-570D-4CDA-86BB-89606E77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02981-B3F2-4250-9654-67ADD030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874BCA-F6D4-4A2D-AC99-27D5DE3A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6CDF69-6FC5-4306-B13D-4481B73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03B267-5D4E-478E-A78B-D9FE9DAB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0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635C3-1C3D-4CE9-BF94-48AF97D0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8890A0-BC3B-48E3-9CA1-7A28728D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A3E4E6-833A-4C8D-A4F0-A4B742AB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0EB2FD-7866-4322-8E71-3929592A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65A159-6B4E-495A-8793-0CD4B6A9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0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E2194B-3826-4FA9-9BCF-C48332B1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7CE649-8391-49EE-B669-F6D1BBD17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C82495-7218-4B8D-B4EF-682790890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B0D5F7-A458-4B8F-A78A-D9EC2844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35B113-6597-4A83-9407-C821FFDE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CDDAE7-4CC9-4A4D-A546-E44CDB15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10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81149D-251F-4069-95F7-139F534F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61C28D9-D5CD-4096-B642-ADA0A8B7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2107D5-0590-49F3-8BAF-9B4F0608E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5623B3-F6C6-4029-A118-76ADF93B7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8EDEA2-D100-46EA-BA4A-1E38E80AB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199E4E-8559-414F-B743-C551F44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89D5961-F202-4356-B584-F93F0A65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6BD4BB-96AA-4DB1-9112-79E970E2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8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49CDB-791C-4871-B775-74A31DE6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79E3C3C-06FD-46D9-B172-0703E23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384099-49FE-4EC6-94FA-19116A8E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37C1C1-3D91-44BA-9340-D9F75CAA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F6B484-71B6-48C5-9E31-98048785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440D64-1575-4F20-99BE-9570AC91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B1C7C4-1B4A-4EB1-9392-024809B4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45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591E8C-C0B6-4341-A361-6D9FE4E9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041ED-F3B1-4C50-8B94-37ADD726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6B42AB-AE31-44B8-A5A8-2AE40A2A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390640-7FDE-4B32-AA4F-B28EA381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01A9C94-913C-40BA-B8B3-04E0753A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27B1B-363C-4700-899E-5CFDAEE9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69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2766F-1016-403C-A499-DE4B3E2F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BEBF034-5289-4D2D-BBDD-00E63800F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E5C25B-4879-4185-A0FC-E76E1B8B4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6DD4CEF-3CD2-424D-A685-818C4B94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F16A57-3CFB-4764-B98C-8854F7FB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7F1619-8388-448D-A267-B6BE09C7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2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4439A6-CCF9-4D78-BCF0-0A8B8476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93705-BEFA-4794-85C7-C56B03CA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4F84B9-E914-4A81-9565-429E5FE07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1D0A-AB9D-4EEB-AFDA-9D6094C3B3A8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CFC31-56E4-42A9-926D-D0B339444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331C50-592C-496F-8568-845C354F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7308-4CEE-42DB-9613-50BA022418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75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tsikko 3">
            <a:extLst>
              <a:ext uri="{FF2B5EF4-FFF2-40B4-BE49-F238E27FC236}">
                <a16:creationId xmlns:a16="http://schemas.microsoft.com/office/drawing/2014/main" id="{CEB4C0A9-9686-4EFD-B318-6E58ECC4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637301"/>
          </a:xfrm>
        </p:spPr>
        <p:txBody>
          <a:bodyPr>
            <a:normAutofit fontScale="90000"/>
          </a:bodyPr>
          <a:lstStyle/>
          <a:p>
            <a:r>
              <a:rPr lang="fi-FI" dirty="0"/>
              <a:t>Selitä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60D1D3-00EB-83DD-88FE-4730F72D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725"/>
            <a:ext cx="5393361" cy="5122238"/>
          </a:xfrm>
        </p:spPr>
        <p:txBody>
          <a:bodyPr>
            <a:normAutofit/>
          </a:bodyPr>
          <a:lstStyle/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käsien</a:t>
            </a:r>
            <a:r>
              <a:rPr lang="en-US" sz="1800" dirty="0"/>
              <a:t> </a:t>
            </a:r>
            <a:r>
              <a:rPr lang="en-US" sz="1800" dirty="0" err="1"/>
              <a:t>lämpötila</a:t>
            </a:r>
            <a:r>
              <a:rPr lang="en-US" sz="1800" dirty="0"/>
              <a:t> </a:t>
            </a:r>
            <a:r>
              <a:rPr lang="en-US" sz="1800" dirty="0" err="1"/>
              <a:t>vaikuttaa</a:t>
            </a:r>
            <a:r>
              <a:rPr lang="en-US" sz="1800" dirty="0"/>
              <a:t> </a:t>
            </a:r>
            <a:r>
              <a:rPr lang="en-US" sz="1800" dirty="0" err="1"/>
              <a:t>ihmisten</a:t>
            </a:r>
            <a:r>
              <a:rPr lang="en-US" sz="1800" dirty="0"/>
              <a:t> </a:t>
            </a:r>
            <a:r>
              <a:rPr lang="en-US" sz="1800" dirty="0" err="1"/>
              <a:t>toimintaan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Mitä</a:t>
            </a:r>
            <a:r>
              <a:rPr lang="en-US" sz="1800" dirty="0"/>
              <a:t> </a:t>
            </a:r>
            <a:r>
              <a:rPr lang="en-US" sz="1800" dirty="0" err="1"/>
              <a:t>yhteistä</a:t>
            </a:r>
            <a:r>
              <a:rPr lang="en-US" sz="1800" dirty="0"/>
              <a:t> on </a:t>
            </a:r>
            <a:r>
              <a:rPr lang="en-US" sz="1800" dirty="0" err="1"/>
              <a:t>kivulla</a:t>
            </a:r>
            <a:r>
              <a:rPr lang="en-US" sz="1800" dirty="0"/>
              <a:t> ja </a:t>
            </a:r>
            <a:r>
              <a:rPr lang="en-US" sz="1800" dirty="0" err="1"/>
              <a:t>hylkäämiskokemuksella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kipukynnys</a:t>
            </a:r>
            <a:r>
              <a:rPr lang="en-US" sz="1800" dirty="0"/>
              <a:t> </a:t>
            </a:r>
            <a:r>
              <a:rPr lang="en-US" sz="1800" dirty="0" err="1"/>
              <a:t>vaikuttaa</a:t>
            </a:r>
            <a:r>
              <a:rPr lang="en-US" sz="1800" dirty="0"/>
              <a:t> </a:t>
            </a:r>
            <a:r>
              <a:rPr lang="en-US" sz="1800" dirty="0" err="1"/>
              <a:t>hylkäämiskokemuksiin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koettua</a:t>
            </a:r>
            <a:r>
              <a:rPr lang="en-US" sz="1800" dirty="0"/>
              <a:t> </a:t>
            </a:r>
            <a:r>
              <a:rPr lang="en-US" sz="1800" dirty="0" err="1"/>
              <a:t>kipua</a:t>
            </a:r>
            <a:r>
              <a:rPr lang="en-US" sz="1800" dirty="0"/>
              <a:t> </a:t>
            </a:r>
            <a:r>
              <a:rPr lang="en-US" sz="1800" dirty="0" err="1"/>
              <a:t>voi</a:t>
            </a:r>
            <a:r>
              <a:rPr lang="en-US" sz="1800" dirty="0"/>
              <a:t> </a:t>
            </a:r>
            <a:r>
              <a:rPr lang="en-US" sz="1800" dirty="0" err="1"/>
              <a:t>lieventää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uskomukset</a:t>
            </a:r>
            <a:r>
              <a:rPr lang="en-US" sz="1800" dirty="0"/>
              <a:t> </a:t>
            </a:r>
            <a:r>
              <a:rPr lang="en-US" sz="1800" dirty="0" err="1"/>
              <a:t>vaikuttavat</a:t>
            </a:r>
            <a:r>
              <a:rPr lang="en-US" sz="1800" dirty="0"/>
              <a:t> </a:t>
            </a:r>
            <a:r>
              <a:rPr lang="en-US" sz="1800" dirty="0" err="1"/>
              <a:t>kehon</a:t>
            </a:r>
            <a:r>
              <a:rPr lang="en-US" sz="1800" dirty="0"/>
              <a:t> </a:t>
            </a:r>
            <a:r>
              <a:rPr lang="en-US" sz="1800" dirty="0" err="1"/>
              <a:t>reaktiohin</a:t>
            </a:r>
            <a:r>
              <a:rPr lang="en-US" sz="1800" dirty="0"/>
              <a:t>?</a:t>
            </a:r>
          </a:p>
          <a:p>
            <a:r>
              <a:rPr lang="en-US" sz="1800" dirty="0"/>
              <a:t>Mihin </a:t>
            </a:r>
            <a:r>
              <a:rPr lang="en-US" sz="1800" dirty="0" err="1"/>
              <a:t>lumevaikutus</a:t>
            </a:r>
            <a:r>
              <a:rPr lang="en-US" sz="1800" dirty="0"/>
              <a:t> </a:t>
            </a:r>
            <a:r>
              <a:rPr lang="en-US" sz="1800" dirty="0" err="1"/>
              <a:t>perustuu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Mikä</a:t>
            </a:r>
            <a:r>
              <a:rPr lang="en-US" sz="1800" dirty="0"/>
              <a:t> </a:t>
            </a:r>
            <a:r>
              <a:rPr lang="en-US" sz="1800" dirty="0" err="1"/>
              <a:t>merkitys</a:t>
            </a:r>
            <a:r>
              <a:rPr lang="en-US" sz="1800" dirty="0"/>
              <a:t> </a:t>
            </a:r>
            <a:r>
              <a:rPr lang="en-US" sz="1800" dirty="0" err="1"/>
              <a:t>potilaan</a:t>
            </a:r>
            <a:r>
              <a:rPr lang="en-US" sz="1800" dirty="0"/>
              <a:t> ja </a:t>
            </a:r>
            <a:r>
              <a:rPr lang="en-US" sz="1800" dirty="0" err="1"/>
              <a:t>hoitajan</a:t>
            </a:r>
            <a:r>
              <a:rPr lang="en-US" sz="1800" dirty="0"/>
              <a:t>/</a:t>
            </a:r>
            <a:r>
              <a:rPr lang="en-US" sz="1800" dirty="0" err="1"/>
              <a:t>lääkärin</a:t>
            </a:r>
            <a:r>
              <a:rPr lang="en-US" sz="1800" dirty="0"/>
              <a:t> </a:t>
            </a:r>
            <a:r>
              <a:rPr lang="en-US" sz="1800" dirty="0" err="1"/>
              <a:t>suhteella</a:t>
            </a:r>
            <a:r>
              <a:rPr lang="en-US" sz="1800" dirty="0"/>
              <a:t> on </a:t>
            </a:r>
            <a:r>
              <a:rPr lang="en-US" sz="1800" dirty="0" err="1"/>
              <a:t>paranemiseen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odotus</a:t>
            </a:r>
            <a:r>
              <a:rPr lang="en-US" sz="1800" dirty="0"/>
              <a:t> </a:t>
            </a:r>
            <a:r>
              <a:rPr lang="en-US" sz="1800" dirty="0" err="1"/>
              <a:t>paranemisesta</a:t>
            </a:r>
            <a:r>
              <a:rPr lang="en-US" sz="1800" dirty="0"/>
              <a:t> </a:t>
            </a:r>
            <a:r>
              <a:rPr lang="en-US" sz="1800" dirty="0" err="1"/>
              <a:t>vaikuttaa</a:t>
            </a:r>
            <a:r>
              <a:rPr lang="en-US" sz="1800" dirty="0"/>
              <a:t> </a:t>
            </a:r>
            <a:r>
              <a:rPr lang="en-US" sz="1800" dirty="0" err="1"/>
              <a:t>potilaan</a:t>
            </a:r>
            <a:r>
              <a:rPr lang="en-US" sz="1800" dirty="0"/>
              <a:t> </a:t>
            </a:r>
            <a:r>
              <a:rPr lang="en-US" sz="1800" dirty="0" err="1"/>
              <a:t>oireisiin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 dirty="0" err="1"/>
              <a:t>tietoisuus</a:t>
            </a:r>
            <a:r>
              <a:rPr lang="en-US" sz="1800" dirty="0"/>
              <a:t> </a:t>
            </a:r>
            <a:r>
              <a:rPr lang="en-US" sz="1800" dirty="0" err="1"/>
              <a:t>lääkkeen</a:t>
            </a:r>
            <a:r>
              <a:rPr lang="en-US" sz="1800" dirty="0"/>
              <a:t> </a:t>
            </a:r>
            <a:r>
              <a:rPr lang="en-US" sz="1800" dirty="0" err="1"/>
              <a:t>sivuvaikutuksista</a:t>
            </a:r>
            <a:r>
              <a:rPr lang="en-US" sz="1800" dirty="0"/>
              <a:t> </a:t>
            </a:r>
            <a:r>
              <a:rPr lang="en-US" sz="1800" dirty="0" err="1"/>
              <a:t>vaikuttaa</a:t>
            </a:r>
            <a:r>
              <a:rPr lang="en-US" sz="1800" dirty="0"/>
              <a:t> </a:t>
            </a:r>
            <a:r>
              <a:rPr lang="en-US" sz="1800" dirty="0" err="1"/>
              <a:t>potilaaseen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Miten</a:t>
            </a:r>
            <a:r>
              <a:rPr lang="en-US" sz="1800" dirty="0"/>
              <a:t> </a:t>
            </a:r>
            <a:r>
              <a:rPr lang="en-US" sz="1800"/>
              <a:t>polven</a:t>
            </a:r>
            <a:r>
              <a:rPr lang="en-US" sz="1800" dirty="0"/>
              <a:t> </a:t>
            </a:r>
            <a:r>
              <a:rPr lang="en-US" sz="1800" dirty="0" err="1"/>
              <a:t>tähystysleikkaus</a:t>
            </a:r>
            <a:r>
              <a:rPr lang="en-US" sz="1800" dirty="0"/>
              <a:t> </a:t>
            </a:r>
            <a:r>
              <a:rPr lang="en-US" sz="1800" dirty="0" err="1"/>
              <a:t>pitäisi</a:t>
            </a:r>
            <a:r>
              <a:rPr lang="en-US" sz="1800" dirty="0"/>
              <a:t> </a:t>
            </a:r>
            <a:r>
              <a:rPr lang="en-US" sz="1800" dirty="0" err="1"/>
              <a:t>tehdä</a:t>
            </a:r>
            <a:r>
              <a:rPr lang="en-US" sz="1800" dirty="0"/>
              <a:t>?</a:t>
            </a:r>
          </a:p>
          <a:p>
            <a:endParaRPr lang="en-US" sz="1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35BCA31-0353-4426-BCAB-C86B75D66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</Words>
  <Application>Microsoft Office PowerPoint</Application>
  <PresentationFormat>Laajakuva</PresentationFormat>
  <Paragraphs>11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Selitä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Elsa Kuittinen</dc:creator>
  <cp:lastModifiedBy>Elsa Kuittinen</cp:lastModifiedBy>
  <cp:revision>3</cp:revision>
  <dcterms:created xsi:type="dcterms:W3CDTF">2022-09-07T12:28:18Z</dcterms:created>
  <dcterms:modified xsi:type="dcterms:W3CDTF">2024-01-15T17:18:59Z</dcterms:modified>
</cp:coreProperties>
</file>