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7" r:id="rId2"/>
    <p:sldId id="258" r:id="rId3"/>
    <p:sldId id="259" r:id="rId4"/>
    <p:sldId id="260" r:id="rId5"/>
  </p:sldIdLst>
  <p:sldSz cx="9144000" cy="6858000" type="screen4x3"/>
  <p:notesSz cx="6735763" cy="98663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25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5781A2-DE7C-4287-B222-71EFC31D3908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F5FABA37-BEF0-4AF1-93CD-A2F5065F83EC}">
      <dgm:prSet phldrT="[Teksti]"/>
      <dgm:spPr/>
      <dgm:t>
        <a:bodyPr/>
        <a:lstStyle/>
        <a:p>
          <a:r>
            <a:rPr lang="fi-FI" dirty="0" smtClean="0"/>
            <a:t>Oppiaine-kokonaisuus</a:t>
          </a:r>
          <a:endParaRPr lang="fi-FI" dirty="0"/>
        </a:p>
      </dgm:t>
    </dgm:pt>
    <dgm:pt modelId="{FAF5E747-B3D3-46FF-8E4D-6E0AD6417A6A}" type="parTrans" cxnId="{E55CE47A-4E97-4EC7-99FE-B37775712AA7}">
      <dgm:prSet/>
      <dgm:spPr/>
      <dgm:t>
        <a:bodyPr/>
        <a:lstStyle/>
        <a:p>
          <a:endParaRPr lang="fi-FI"/>
        </a:p>
      </dgm:t>
    </dgm:pt>
    <dgm:pt modelId="{E37202C7-39AF-438A-AC0D-E2C90F557827}" type="sibTrans" cxnId="{E55CE47A-4E97-4EC7-99FE-B37775712AA7}">
      <dgm:prSet/>
      <dgm:spPr/>
      <dgm:t>
        <a:bodyPr/>
        <a:lstStyle/>
        <a:p>
          <a:endParaRPr lang="fi-FI"/>
        </a:p>
      </dgm:t>
    </dgm:pt>
    <dgm:pt modelId="{9F97BBE1-F086-483C-B210-DB1F60D466EC}">
      <dgm:prSet phldrT="[Teksti]"/>
      <dgm:spPr/>
      <dgm:t>
        <a:bodyPr/>
        <a:lstStyle/>
        <a:p>
          <a:r>
            <a:rPr lang="fi-FI" dirty="0" smtClean="0"/>
            <a:t>Oppilaan muuttuva rooli</a:t>
          </a:r>
          <a:endParaRPr lang="fi-FI" dirty="0"/>
        </a:p>
      </dgm:t>
    </dgm:pt>
    <dgm:pt modelId="{2CD15675-BF0D-4CCA-A1A1-155903565387}" type="parTrans" cxnId="{FA80FE59-81B7-4A4E-BCF5-DC0D839012C2}">
      <dgm:prSet/>
      <dgm:spPr/>
      <dgm:t>
        <a:bodyPr/>
        <a:lstStyle/>
        <a:p>
          <a:endParaRPr lang="fi-FI"/>
        </a:p>
      </dgm:t>
    </dgm:pt>
    <dgm:pt modelId="{374DA59F-5999-4752-BBAD-3100DE21F72F}" type="sibTrans" cxnId="{FA80FE59-81B7-4A4E-BCF5-DC0D839012C2}">
      <dgm:prSet/>
      <dgm:spPr/>
      <dgm:t>
        <a:bodyPr/>
        <a:lstStyle/>
        <a:p>
          <a:endParaRPr lang="fi-FI"/>
        </a:p>
      </dgm:t>
    </dgm:pt>
    <dgm:pt modelId="{CE81A59B-D6C4-4BEC-B620-6D5B8CF0BFEC}">
      <dgm:prSet phldrT="[Teksti]"/>
      <dgm:spPr/>
      <dgm:t>
        <a:bodyPr/>
        <a:lstStyle/>
        <a:p>
          <a:r>
            <a:rPr lang="fi-FI" dirty="0" smtClean="0"/>
            <a:t>Muuttuva opetus</a:t>
          </a:r>
          <a:endParaRPr lang="fi-FI" dirty="0"/>
        </a:p>
      </dgm:t>
    </dgm:pt>
    <dgm:pt modelId="{6D37982D-D6E9-4E70-B765-4FA3A28FB835}" type="parTrans" cxnId="{CDA04537-AE68-491C-A3F0-9A3B2CA42CD4}">
      <dgm:prSet/>
      <dgm:spPr/>
      <dgm:t>
        <a:bodyPr/>
        <a:lstStyle/>
        <a:p>
          <a:endParaRPr lang="fi-FI"/>
        </a:p>
      </dgm:t>
    </dgm:pt>
    <dgm:pt modelId="{2AB2E608-2130-458F-9352-8091BC1F5F7B}" type="sibTrans" cxnId="{CDA04537-AE68-491C-A3F0-9A3B2CA42CD4}">
      <dgm:prSet/>
      <dgm:spPr/>
      <dgm:t>
        <a:bodyPr/>
        <a:lstStyle/>
        <a:p>
          <a:endParaRPr lang="fi-FI"/>
        </a:p>
      </dgm:t>
    </dgm:pt>
    <dgm:pt modelId="{0C3B7B4F-65EA-4205-A884-F0C7DD228251}">
      <dgm:prSet phldrT="[Teksti]"/>
      <dgm:spPr/>
      <dgm:t>
        <a:bodyPr/>
        <a:lstStyle/>
        <a:p>
          <a:r>
            <a:rPr lang="fi-FI" dirty="0" smtClean="0"/>
            <a:t>Muuttuva sivistyskäsitys ja osaaminen</a:t>
          </a:r>
          <a:endParaRPr lang="fi-FI" dirty="0"/>
        </a:p>
      </dgm:t>
    </dgm:pt>
    <dgm:pt modelId="{94E0A849-5176-4655-A30C-7D535FA65BFA}" type="parTrans" cxnId="{F5AF6570-25B6-4827-89A6-0882DF9FD19A}">
      <dgm:prSet/>
      <dgm:spPr/>
      <dgm:t>
        <a:bodyPr/>
        <a:lstStyle/>
        <a:p>
          <a:endParaRPr lang="fi-FI"/>
        </a:p>
      </dgm:t>
    </dgm:pt>
    <dgm:pt modelId="{375D3843-7FA3-487D-9200-04A588E3F2F8}" type="sibTrans" cxnId="{F5AF6570-25B6-4827-89A6-0882DF9FD19A}">
      <dgm:prSet/>
      <dgm:spPr/>
      <dgm:t>
        <a:bodyPr/>
        <a:lstStyle/>
        <a:p>
          <a:endParaRPr lang="fi-FI"/>
        </a:p>
      </dgm:t>
    </dgm:pt>
    <dgm:pt modelId="{2508AFF6-2C68-4ED6-B422-FBDC119F0EC6}">
      <dgm:prSet phldrT="[Teksti]"/>
      <dgm:spPr/>
      <dgm:t>
        <a:bodyPr/>
        <a:lstStyle/>
        <a:p>
          <a:r>
            <a:rPr lang="fi-FI" dirty="0" smtClean="0"/>
            <a:t>Muuttuva maailma</a:t>
          </a:r>
          <a:endParaRPr lang="fi-FI" dirty="0"/>
        </a:p>
      </dgm:t>
    </dgm:pt>
    <dgm:pt modelId="{5702C92E-DCA2-48E9-BC8B-C27A95741CA5}" type="parTrans" cxnId="{7FA42F39-00A4-4836-AB81-3904CB741057}">
      <dgm:prSet/>
      <dgm:spPr/>
      <dgm:t>
        <a:bodyPr/>
        <a:lstStyle/>
        <a:p>
          <a:endParaRPr lang="fi-FI"/>
        </a:p>
      </dgm:t>
    </dgm:pt>
    <dgm:pt modelId="{2C07C3A4-ECD2-40AE-88BA-60FE590BB810}" type="sibTrans" cxnId="{7FA42F39-00A4-4836-AB81-3904CB741057}">
      <dgm:prSet/>
      <dgm:spPr/>
      <dgm:t>
        <a:bodyPr/>
        <a:lstStyle/>
        <a:p>
          <a:endParaRPr lang="fi-FI"/>
        </a:p>
      </dgm:t>
    </dgm:pt>
    <dgm:pt modelId="{815F496E-6EBC-4196-9BB5-EE0A03EDE7E9}">
      <dgm:prSet phldrT="[Teksti]"/>
      <dgm:spPr/>
      <dgm:t>
        <a:bodyPr/>
        <a:lstStyle/>
        <a:p>
          <a:r>
            <a:rPr lang="fi-FI" dirty="0" smtClean="0"/>
            <a:t>Yhdessä tekeminen, osallistuminen</a:t>
          </a:r>
          <a:endParaRPr lang="fi-FI" dirty="0"/>
        </a:p>
      </dgm:t>
    </dgm:pt>
    <dgm:pt modelId="{65E94B4B-8513-47B3-A4C2-A12EBEF4884F}" type="parTrans" cxnId="{41A908C0-4D95-41DB-9417-C935B0159B0F}">
      <dgm:prSet/>
      <dgm:spPr/>
      <dgm:t>
        <a:bodyPr/>
        <a:lstStyle/>
        <a:p>
          <a:endParaRPr lang="fi-FI"/>
        </a:p>
      </dgm:t>
    </dgm:pt>
    <dgm:pt modelId="{D23AD31C-AB8E-465D-A4FA-2D977EB55E4C}" type="sibTrans" cxnId="{41A908C0-4D95-41DB-9417-C935B0159B0F}">
      <dgm:prSet/>
      <dgm:spPr/>
      <dgm:t>
        <a:bodyPr/>
        <a:lstStyle/>
        <a:p>
          <a:endParaRPr lang="fi-FI"/>
        </a:p>
      </dgm:t>
    </dgm:pt>
    <dgm:pt modelId="{E7AC0FA3-6D1A-4E60-8BE8-3A46C7E4FB08}">
      <dgm:prSet phldrT="[Teksti]"/>
      <dgm:spPr/>
      <dgm:t>
        <a:bodyPr/>
        <a:lstStyle/>
        <a:p>
          <a:r>
            <a:rPr lang="fi-FI" dirty="0" smtClean="0"/>
            <a:t>Tutkiva ja luova työskentely</a:t>
          </a:r>
          <a:endParaRPr lang="fi-FI" dirty="0"/>
        </a:p>
      </dgm:t>
    </dgm:pt>
    <dgm:pt modelId="{79716217-64AE-4624-BFF7-0FE19603637E}" type="parTrans" cxnId="{1B6CC089-04AA-42B3-9A87-2A97BCB309FD}">
      <dgm:prSet/>
      <dgm:spPr/>
      <dgm:t>
        <a:bodyPr/>
        <a:lstStyle/>
        <a:p>
          <a:endParaRPr lang="fi-FI"/>
        </a:p>
      </dgm:t>
    </dgm:pt>
    <dgm:pt modelId="{4B09B068-31B7-4B88-B1F7-C9A1FBD22F2E}" type="sibTrans" cxnId="{1B6CC089-04AA-42B3-9A87-2A97BCB309FD}">
      <dgm:prSet/>
      <dgm:spPr/>
      <dgm:t>
        <a:bodyPr/>
        <a:lstStyle/>
        <a:p>
          <a:endParaRPr lang="fi-FI"/>
        </a:p>
      </dgm:t>
    </dgm:pt>
    <dgm:pt modelId="{1E6869B6-1D57-4152-8B20-4936CA8A0F85}">
      <dgm:prSet phldrT="[Teksti]"/>
      <dgm:spPr/>
      <dgm:t>
        <a:bodyPr/>
        <a:lstStyle/>
        <a:p>
          <a:r>
            <a:rPr lang="fi-FI" dirty="0" smtClean="0"/>
            <a:t>Ympäristö, globalisoituminen, talous, työelämä, teknologia, yhteisöjen monimuotoisuus</a:t>
          </a:r>
          <a:endParaRPr lang="fi-FI" dirty="0"/>
        </a:p>
      </dgm:t>
    </dgm:pt>
    <dgm:pt modelId="{1D73053E-26CE-4434-A24C-5BBC74FCD218}" type="parTrans" cxnId="{7AC8E06A-21AD-412C-BBE8-D08CE9F23878}">
      <dgm:prSet/>
      <dgm:spPr/>
      <dgm:t>
        <a:bodyPr/>
        <a:lstStyle/>
        <a:p>
          <a:endParaRPr lang="fi-FI"/>
        </a:p>
      </dgm:t>
    </dgm:pt>
    <dgm:pt modelId="{8C0E277E-A580-400B-9683-9C7C89159AB5}" type="sibTrans" cxnId="{7AC8E06A-21AD-412C-BBE8-D08CE9F23878}">
      <dgm:prSet/>
      <dgm:spPr/>
      <dgm:t>
        <a:bodyPr/>
        <a:lstStyle/>
        <a:p>
          <a:endParaRPr lang="fi-FI"/>
        </a:p>
      </dgm:t>
    </dgm:pt>
    <dgm:pt modelId="{40758EC9-FD3F-4784-A36D-C9582653D7B2}">
      <dgm:prSet phldrT="[Teksti]"/>
      <dgm:spPr/>
      <dgm:t>
        <a:bodyPr/>
        <a:lstStyle/>
        <a:p>
          <a:r>
            <a:rPr lang="fi-FI" dirty="0" smtClean="0"/>
            <a:t>Oppimiskäsitys</a:t>
          </a:r>
          <a:endParaRPr lang="fi-FI" dirty="0"/>
        </a:p>
      </dgm:t>
    </dgm:pt>
    <dgm:pt modelId="{47B9BF38-0316-4A92-815E-9ABCA3BC04F2}" type="parTrans" cxnId="{7DE6A5A5-0E8E-4109-A4BF-94C8D2144E0A}">
      <dgm:prSet/>
      <dgm:spPr/>
      <dgm:t>
        <a:bodyPr/>
        <a:lstStyle/>
        <a:p>
          <a:endParaRPr lang="fi-FI"/>
        </a:p>
      </dgm:t>
    </dgm:pt>
    <dgm:pt modelId="{EFEA6EAF-0240-4C32-89D9-8E36B3FFFF0B}" type="sibTrans" cxnId="{7DE6A5A5-0E8E-4109-A4BF-94C8D2144E0A}">
      <dgm:prSet/>
      <dgm:spPr/>
      <dgm:t>
        <a:bodyPr/>
        <a:lstStyle/>
        <a:p>
          <a:endParaRPr lang="fi-FI"/>
        </a:p>
      </dgm:t>
    </dgm:pt>
    <dgm:pt modelId="{02DFA82A-2092-42B8-A5C5-B69AAE09F593}">
      <dgm:prSet phldrT="[Teksti]"/>
      <dgm:spPr/>
      <dgm:t>
        <a:bodyPr/>
        <a:lstStyle/>
        <a:p>
          <a:r>
            <a:rPr lang="fi-FI" dirty="0" smtClean="0"/>
            <a:t>Yhteistyö ja kokonaisuuksien rakentaminen</a:t>
          </a:r>
          <a:endParaRPr lang="fi-FI" dirty="0"/>
        </a:p>
      </dgm:t>
    </dgm:pt>
    <dgm:pt modelId="{C5F1ED3C-6E3E-4E49-B865-C055DC000A12}" type="parTrans" cxnId="{1FC53BA1-0F65-4EE0-95A9-D7B7F43E3CA3}">
      <dgm:prSet/>
      <dgm:spPr/>
      <dgm:t>
        <a:bodyPr/>
        <a:lstStyle/>
        <a:p>
          <a:endParaRPr lang="fi-FI"/>
        </a:p>
      </dgm:t>
    </dgm:pt>
    <dgm:pt modelId="{C04C754B-3491-4402-BC36-DB805068327C}" type="sibTrans" cxnId="{1FC53BA1-0F65-4EE0-95A9-D7B7F43E3CA3}">
      <dgm:prSet/>
      <dgm:spPr/>
      <dgm:t>
        <a:bodyPr/>
        <a:lstStyle/>
        <a:p>
          <a:endParaRPr lang="fi-FI"/>
        </a:p>
      </dgm:t>
    </dgm:pt>
    <dgm:pt modelId="{D1419DAF-DD06-4B21-84C3-E4666A0EB6BB}">
      <dgm:prSet phldrT="[Teksti]"/>
      <dgm:spPr/>
      <dgm:t>
        <a:bodyPr/>
        <a:lstStyle/>
        <a:p>
          <a:r>
            <a:rPr lang="fi-FI" dirty="0" smtClean="0"/>
            <a:t>Laaja-alaisuus, eettisyys, kestävyys</a:t>
          </a:r>
          <a:endParaRPr lang="fi-FI" dirty="0"/>
        </a:p>
      </dgm:t>
    </dgm:pt>
    <dgm:pt modelId="{F8D38077-E0CC-4564-9557-0A23E1AD1954}" type="parTrans" cxnId="{D1527440-9B2B-4CB9-9DD9-977CDB5A0D1D}">
      <dgm:prSet/>
      <dgm:spPr/>
      <dgm:t>
        <a:bodyPr/>
        <a:lstStyle/>
        <a:p>
          <a:endParaRPr lang="fi-FI"/>
        </a:p>
      </dgm:t>
    </dgm:pt>
    <dgm:pt modelId="{A7FDE270-D5C1-4361-AC11-6DAD80B06A68}" type="sibTrans" cxnId="{D1527440-9B2B-4CB9-9DD9-977CDB5A0D1D}">
      <dgm:prSet/>
      <dgm:spPr/>
      <dgm:t>
        <a:bodyPr/>
        <a:lstStyle/>
        <a:p>
          <a:endParaRPr lang="fi-FI"/>
        </a:p>
      </dgm:t>
    </dgm:pt>
    <dgm:pt modelId="{42E2F60D-428A-4A78-80D9-7BD694F19663}">
      <dgm:prSet phldrT="[Teksti]"/>
      <dgm:spPr/>
      <dgm:t>
        <a:bodyPr/>
        <a:lstStyle/>
        <a:p>
          <a:r>
            <a:rPr lang="fi-FI" dirty="0" smtClean="0"/>
            <a:t>Vuorovaikutus, oppimisen taidot, tiedonhallinta</a:t>
          </a:r>
          <a:endParaRPr lang="fi-FI" dirty="0"/>
        </a:p>
      </dgm:t>
    </dgm:pt>
    <dgm:pt modelId="{9FFE1BAF-1788-4577-984C-70B14B15300B}" type="parTrans" cxnId="{101C9530-93C6-4D1D-A164-F71EFCFDC84D}">
      <dgm:prSet/>
      <dgm:spPr/>
      <dgm:t>
        <a:bodyPr/>
        <a:lstStyle/>
        <a:p>
          <a:endParaRPr lang="fi-FI"/>
        </a:p>
      </dgm:t>
    </dgm:pt>
    <dgm:pt modelId="{B49C6AE2-8829-46E5-B969-1F3B3F408A9C}" type="sibTrans" cxnId="{101C9530-93C6-4D1D-A164-F71EFCFDC84D}">
      <dgm:prSet/>
      <dgm:spPr/>
      <dgm:t>
        <a:bodyPr/>
        <a:lstStyle/>
        <a:p>
          <a:endParaRPr lang="fi-FI"/>
        </a:p>
      </dgm:t>
    </dgm:pt>
    <dgm:pt modelId="{45202983-2EBC-4CB2-B62B-D897D1471EA5}" type="pres">
      <dgm:prSet presAssocID="{025781A2-DE7C-4287-B222-71EFC31D390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BF748CD2-8D57-43C3-9F1A-67D0CFF86EBF}" type="pres">
      <dgm:prSet presAssocID="{F5FABA37-BEF0-4AF1-93CD-A2F5065F83EC}" presName="centerShape" presStyleLbl="node0" presStyleIdx="0" presStyleCnt="1"/>
      <dgm:spPr/>
      <dgm:t>
        <a:bodyPr/>
        <a:lstStyle/>
        <a:p>
          <a:endParaRPr lang="fi-FI"/>
        </a:p>
      </dgm:t>
    </dgm:pt>
    <dgm:pt modelId="{2DF33184-0636-4535-BECF-5BAB78C2342E}" type="pres">
      <dgm:prSet presAssocID="{2CD15675-BF0D-4CCA-A1A1-155903565387}" presName="parTrans" presStyleLbl="bgSibTrans2D1" presStyleIdx="0" presStyleCnt="4"/>
      <dgm:spPr/>
      <dgm:t>
        <a:bodyPr/>
        <a:lstStyle/>
        <a:p>
          <a:endParaRPr lang="fi-FI"/>
        </a:p>
      </dgm:t>
    </dgm:pt>
    <dgm:pt modelId="{76E9A299-6D45-4EF7-8E59-132A0A258AF6}" type="pres">
      <dgm:prSet presAssocID="{9F97BBE1-F086-483C-B210-DB1F60D466E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A766A6A2-88E4-4E3B-9E07-7FC920EA9008}" type="pres">
      <dgm:prSet presAssocID="{5702C92E-DCA2-48E9-BC8B-C27A95741CA5}" presName="parTrans" presStyleLbl="bgSibTrans2D1" presStyleIdx="1" presStyleCnt="4"/>
      <dgm:spPr/>
      <dgm:t>
        <a:bodyPr/>
        <a:lstStyle/>
        <a:p>
          <a:endParaRPr lang="fi-FI"/>
        </a:p>
      </dgm:t>
    </dgm:pt>
    <dgm:pt modelId="{FC059EC3-0E4E-4458-91B6-8F602ACAF584}" type="pres">
      <dgm:prSet presAssocID="{2508AFF6-2C68-4ED6-B422-FBDC119F0EC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4D93A0D6-5DAF-415D-AEB6-0400008F99CC}" type="pres">
      <dgm:prSet presAssocID="{6D37982D-D6E9-4E70-B765-4FA3A28FB835}" presName="parTrans" presStyleLbl="bgSibTrans2D1" presStyleIdx="2" presStyleCnt="4"/>
      <dgm:spPr/>
      <dgm:t>
        <a:bodyPr/>
        <a:lstStyle/>
        <a:p>
          <a:endParaRPr lang="fi-FI"/>
        </a:p>
      </dgm:t>
    </dgm:pt>
    <dgm:pt modelId="{D6CF04BF-FFA0-4010-BE38-2AC717638734}" type="pres">
      <dgm:prSet presAssocID="{CE81A59B-D6C4-4BEC-B620-6D5B8CF0BFE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2BB03E7D-F9E1-4C51-913C-4FB0C272053B}" type="pres">
      <dgm:prSet presAssocID="{94E0A849-5176-4655-A30C-7D535FA65BFA}" presName="parTrans" presStyleLbl="bgSibTrans2D1" presStyleIdx="3" presStyleCnt="4"/>
      <dgm:spPr/>
      <dgm:t>
        <a:bodyPr/>
        <a:lstStyle/>
        <a:p>
          <a:endParaRPr lang="fi-FI"/>
        </a:p>
      </dgm:t>
    </dgm:pt>
    <dgm:pt modelId="{E1062FD6-EF69-4701-8934-6BF08CF73B4F}" type="pres">
      <dgm:prSet presAssocID="{0C3B7B4F-65EA-4205-A884-F0C7DD22825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6849F86D-5388-4477-A4AF-3F0DD0739456}" type="presOf" srcId="{42E2F60D-428A-4A78-80D9-7BD694F19663}" destId="{E1062FD6-EF69-4701-8934-6BF08CF73B4F}" srcOrd="0" destOrd="2" presId="urn:microsoft.com/office/officeart/2005/8/layout/radial4"/>
    <dgm:cxn modelId="{D1527440-9B2B-4CB9-9DD9-977CDB5A0D1D}" srcId="{0C3B7B4F-65EA-4205-A884-F0C7DD228251}" destId="{D1419DAF-DD06-4B21-84C3-E4666A0EB6BB}" srcOrd="0" destOrd="0" parTransId="{F8D38077-E0CC-4564-9557-0A23E1AD1954}" sibTransId="{A7FDE270-D5C1-4361-AC11-6DAD80B06A68}"/>
    <dgm:cxn modelId="{5AED67AF-6780-45EC-A492-7E7578800ACC}" type="presOf" srcId="{9F97BBE1-F086-483C-B210-DB1F60D466EC}" destId="{76E9A299-6D45-4EF7-8E59-132A0A258AF6}" srcOrd="0" destOrd="0" presId="urn:microsoft.com/office/officeart/2005/8/layout/radial4"/>
    <dgm:cxn modelId="{CDA04537-AE68-491C-A3F0-9A3B2CA42CD4}" srcId="{F5FABA37-BEF0-4AF1-93CD-A2F5065F83EC}" destId="{CE81A59B-D6C4-4BEC-B620-6D5B8CF0BFEC}" srcOrd="2" destOrd="0" parTransId="{6D37982D-D6E9-4E70-B765-4FA3A28FB835}" sibTransId="{2AB2E608-2130-458F-9352-8091BC1F5F7B}"/>
    <dgm:cxn modelId="{B1AE5365-28D2-4F9E-9C8B-88AB8F6E0F8C}" type="presOf" srcId="{815F496E-6EBC-4196-9BB5-EE0A03EDE7E9}" destId="{76E9A299-6D45-4EF7-8E59-132A0A258AF6}" srcOrd="0" destOrd="1" presId="urn:microsoft.com/office/officeart/2005/8/layout/radial4"/>
    <dgm:cxn modelId="{D9937E5D-305D-47D9-8DBC-F892905959A8}" type="presOf" srcId="{1E6869B6-1D57-4152-8B20-4936CA8A0F85}" destId="{FC059EC3-0E4E-4458-91B6-8F602ACAF584}" srcOrd="0" destOrd="1" presId="urn:microsoft.com/office/officeart/2005/8/layout/radial4"/>
    <dgm:cxn modelId="{7DE6A5A5-0E8E-4109-A4BF-94C8D2144E0A}" srcId="{CE81A59B-D6C4-4BEC-B620-6D5B8CF0BFEC}" destId="{40758EC9-FD3F-4784-A36D-C9582653D7B2}" srcOrd="0" destOrd="0" parTransId="{47B9BF38-0316-4A92-815E-9ABCA3BC04F2}" sibTransId="{EFEA6EAF-0240-4C32-89D9-8E36B3FFFF0B}"/>
    <dgm:cxn modelId="{101C9530-93C6-4D1D-A164-F71EFCFDC84D}" srcId="{0C3B7B4F-65EA-4205-A884-F0C7DD228251}" destId="{42E2F60D-428A-4A78-80D9-7BD694F19663}" srcOrd="1" destOrd="0" parTransId="{9FFE1BAF-1788-4577-984C-70B14B15300B}" sibTransId="{B49C6AE2-8829-46E5-B969-1F3B3F408A9C}"/>
    <dgm:cxn modelId="{534A868C-55BC-4D7F-B0B3-5A5B9F754AA7}" type="presOf" srcId="{02DFA82A-2092-42B8-A5C5-B69AAE09F593}" destId="{D6CF04BF-FFA0-4010-BE38-2AC717638734}" srcOrd="0" destOrd="2" presId="urn:microsoft.com/office/officeart/2005/8/layout/radial4"/>
    <dgm:cxn modelId="{E55CE47A-4E97-4EC7-99FE-B37775712AA7}" srcId="{025781A2-DE7C-4287-B222-71EFC31D3908}" destId="{F5FABA37-BEF0-4AF1-93CD-A2F5065F83EC}" srcOrd="0" destOrd="0" parTransId="{FAF5E747-B3D3-46FF-8E4D-6E0AD6417A6A}" sibTransId="{E37202C7-39AF-438A-AC0D-E2C90F557827}"/>
    <dgm:cxn modelId="{26DC023E-E44F-48C5-99D3-7102C5C6859E}" type="presOf" srcId="{F5FABA37-BEF0-4AF1-93CD-A2F5065F83EC}" destId="{BF748CD2-8D57-43C3-9F1A-67D0CFF86EBF}" srcOrd="0" destOrd="0" presId="urn:microsoft.com/office/officeart/2005/8/layout/radial4"/>
    <dgm:cxn modelId="{4965ECE1-F758-4A1B-8820-9F9655DBD845}" type="presOf" srcId="{0C3B7B4F-65EA-4205-A884-F0C7DD228251}" destId="{E1062FD6-EF69-4701-8934-6BF08CF73B4F}" srcOrd="0" destOrd="0" presId="urn:microsoft.com/office/officeart/2005/8/layout/radial4"/>
    <dgm:cxn modelId="{FA80FE59-81B7-4A4E-BCF5-DC0D839012C2}" srcId="{F5FABA37-BEF0-4AF1-93CD-A2F5065F83EC}" destId="{9F97BBE1-F086-483C-B210-DB1F60D466EC}" srcOrd="0" destOrd="0" parTransId="{2CD15675-BF0D-4CCA-A1A1-155903565387}" sibTransId="{374DA59F-5999-4752-BBAD-3100DE21F72F}"/>
    <dgm:cxn modelId="{41A908C0-4D95-41DB-9417-C935B0159B0F}" srcId="{9F97BBE1-F086-483C-B210-DB1F60D466EC}" destId="{815F496E-6EBC-4196-9BB5-EE0A03EDE7E9}" srcOrd="0" destOrd="0" parTransId="{65E94B4B-8513-47B3-A4C2-A12EBEF4884F}" sibTransId="{D23AD31C-AB8E-465D-A4FA-2D977EB55E4C}"/>
    <dgm:cxn modelId="{F5AF6570-25B6-4827-89A6-0882DF9FD19A}" srcId="{F5FABA37-BEF0-4AF1-93CD-A2F5065F83EC}" destId="{0C3B7B4F-65EA-4205-A884-F0C7DD228251}" srcOrd="3" destOrd="0" parTransId="{94E0A849-5176-4655-A30C-7D535FA65BFA}" sibTransId="{375D3843-7FA3-487D-9200-04A588E3F2F8}"/>
    <dgm:cxn modelId="{8E6BF16F-3CCF-4FAA-BDCC-4ED71D628BE4}" type="presOf" srcId="{6D37982D-D6E9-4E70-B765-4FA3A28FB835}" destId="{4D93A0D6-5DAF-415D-AEB6-0400008F99CC}" srcOrd="0" destOrd="0" presId="urn:microsoft.com/office/officeart/2005/8/layout/radial4"/>
    <dgm:cxn modelId="{53CDE381-CD99-4BD7-A1E1-B0CB6D0A48C5}" type="presOf" srcId="{025781A2-DE7C-4287-B222-71EFC31D3908}" destId="{45202983-2EBC-4CB2-B62B-D897D1471EA5}" srcOrd="0" destOrd="0" presId="urn:microsoft.com/office/officeart/2005/8/layout/radial4"/>
    <dgm:cxn modelId="{7AC8E06A-21AD-412C-BBE8-D08CE9F23878}" srcId="{2508AFF6-2C68-4ED6-B422-FBDC119F0EC6}" destId="{1E6869B6-1D57-4152-8B20-4936CA8A0F85}" srcOrd="0" destOrd="0" parTransId="{1D73053E-26CE-4434-A24C-5BBC74FCD218}" sibTransId="{8C0E277E-A580-400B-9683-9C7C89159AB5}"/>
    <dgm:cxn modelId="{1B6CC089-04AA-42B3-9A87-2A97BCB309FD}" srcId="{9F97BBE1-F086-483C-B210-DB1F60D466EC}" destId="{E7AC0FA3-6D1A-4E60-8BE8-3A46C7E4FB08}" srcOrd="1" destOrd="0" parTransId="{79716217-64AE-4624-BFF7-0FE19603637E}" sibTransId="{4B09B068-31B7-4B88-B1F7-C9A1FBD22F2E}"/>
    <dgm:cxn modelId="{9C586D4C-033F-4B38-9CF2-88D12354540B}" type="presOf" srcId="{40758EC9-FD3F-4784-A36D-C9582653D7B2}" destId="{D6CF04BF-FFA0-4010-BE38-2AC717638734}" srcOrd="0" destOrd="1" presId="urn:microsoft.com/office/officeart/2005/8/layout/radial4"/>
    <dgm:cxn modelId="{1FC53BA1-0F65-4EE0-95A9-D7B7F43E3CA3}" srcId="{CE81A59B-D6C4-4BEC-B620-6D5B8CF0BFEC}" destId="{02DFA82A-2092-42B8-A5C5-B69AAE09F593}" srcOrd="1" destOrd="0" parTransId="{C5F1ED3C-6E3E-4E49-B865-C055DC000A12}" sibTransId="{C04C754B-3491-4402-BC36-DB805068327C}"/>
    <dgm:cxn modelId="{96B07B62-F7BB-486F-AD66-D6E93E3DC614}" type="presOf" srcId="{D1419DAF-DD06-4B21-84C3-E4666A0EB6BB}" destId="{E1062FD6-EF69-4701-8934-6BF08CF73B4F}" srcOrd="0" destOrd="1" presId="urn:microsoft.com/office/officeart/2005/8/layout/radial4"/>
    <dgm:cxn modelId="{3800B242-9E81-4040-9598-D7FB640352BB}" type="presOf" srcId="{2508AFF6-2C68-4ED6-B422-FBDC119F0EC6}" destId="{FC059EC3-0E4E-4458-91B6-8F602ACAF584}" srcOrd="0" destOrd="0" presId="urn:microsoft.com/office/officeart/2005/8/layout/radial4"/>
    <dgm:cxn modelId="{20B39703-BEDD-44C6-88D7-5482E9346E00}" type="presOf" srcId="{CE81A59B-D6C4-4BEC-B620-6D5B8CF0BFEC}" destId="{D6CF04BF-FFA0-4010-BE38-2AC717638734}" srcOrd="0" destOrd="0" presId="urn:microsoft.com/office/officeart/2005/8/layout/radial4"/>
    <dgm:cxn modelId="{ECAE8482-0ED8-435C-95E3-D348984F9842}" type="presOf" srcId="{E7AC0FA3-6D1A-4E60-8BE8-3A46C7E4FB08}" destId="{76E9A299-6D45-4EF7-8E59-132A0A258AF6}" srcOrd="0" destOrd="2" presId="urn:microsoft.com/office/officeart/2005/8/layout/radial4"/>
    <dgm:cxn modelId="{94566C84-C3FC-4EA2-AF6A-7818CB92D780}" type="presOf" srcId="{94E0A849-5176-4655-A30C-7D535FA65BFA}" destId="{2BB03E7D-F9E1-4C51-913C-4FB0C272053B}" srcOrd="0" destOrd="0" presId="urn:microsoft.com/office/officeart/2005/8/layout/radial4"/>
    <dgm:cxn modelId="{7FA42F39-00A4-4836-AB81-3904CB741057}" srcId="{F5FABA37-BEF0-4AF1-93CD-A2F5065F83EC}" destId="{2508AFF6-2C68-4ED6-B422-FBDC119F0EC6}" srcOrd="1" destOrd="0" parTransId="{5702C92E-DCA2-48E9-BC8B-C27A95741CA5}" sibTransId="{2C07C3A4-ECD2-40AE-88BA-60FE590BB810}"/>
    <dgm:cxn modelId="{4868071A-42B5-45BD-A5D8-3BDC5A324757}" type="presOf" srcId="{5702C92E-DCA2-48E9-BC8B-C27A95741CA5}" destId="{A766A6A2-88E4-4E3B-9E07-7FC920EA9008}" srcOrd="0" destOrd="0" presId="urn:microsoft.com/office/officeart/2005/8/layout/radial4"/>
    <dgm:cxn modelId="{E9609654-84E0-402D-836F-28869B8A2216}" type="presOf" srcId="{2CD15675-BF0D-4CCA-A1A1-155903565387}" destId="{2DF33184-0636-4535-BECF-5BAB78C2342E}" srcOrd="0" destOrd="0" presId="urn:microsoft.com/office/officeart/2005/8/layout/radial4"/>
    <dgm:cxn modelId="{3B8EDF18-1782-4140-9FF5-61FBD10E77A7}" type="presParOf" srcId="{45202983-2EBC-4CB2-B62B-D897D1471EA5}" destId="{BF748CD2-8D57-43C3-9F1A-67D0CFF86EBF}" srcOrd="0" destOrd="0" presId="urn:microsoft.com/office/officeart/2005/8/layout/radial4"/>
    <dgm:cxn modelId="{7440444B-6F1B-4156-BD80-E677FF5F3554}" type="presParOf" srcId="{45202983-2EBC-4CB2-B62B-D897D1471EA5}" destId="{2DF33184-0636-4535-BECF-5BAB78C2342E}" srcOrd="1" destOrd="0" presId="urn:microsoft.com/office/officeart/2005/8/layout/radial4"/>
    <dgm:cxn modelId="{78C83D34-754D-4190-B69B-D49047BFFFC1}" type="presParOf" srcId="{45202983-2EBC-4CB2-B62B-D897D1471EA5}" destId="{76E9A299-6D45-4EF7-8E59-132A0A258AF6}" srcOrd="2" destOrd="0" presId="urn:microsoft.com/office/officeart/2005/8/layout/radial4"/>
    <dgm:cxn modelId="{395FE1AD-61A6-4CA6-A3A4-34182D1E9053}" type="presParOf" srcId="{45202983-2EBC-4CB2-B62B-D897D1471EA5}" destId="{A766A6A2-88E4-4E3B-9E07-7FC920EA9008}" srcOrd="3" destOrd="0" presId="urn:microsoft.com/office/officeart/2005/8/layout/radial4"/>
    <dgm:cxn modelId="{A5EA86A0-739D-4949-9FDA-9BE320A28A41}" type="presParOf" srcId="{45202983-2EBC-4CB2-B62B-D897D1471EA5}" destId="{FC059EC3-0E4E-4458-91B6-8F602ACAF584}" srcOrd="4" destOrd="0" presId="urn:microsoft.com/office/officeart/2005/8/layout/radial4"/>
    <dgm:cxn modelId="{2E8B0A96-FEBA-46FD-9CF7-DE25D36C6D3C}" type="presParOf" srcId="{45202983-2EBC-4CB2-B62B-D897D1471EA5}" destId="{4D93A0D6-5DAF-415D-AEB6-0400008F99CC}" srcOrd="5" destOrd="0" presId="urn:microsoft.com/office/officeart/2005/8/layout/radial4"/>
    <dgm:cxn modelId="{C661EC0B-72C7-4251-B300-38874F7DC929}" type="presParOf" srcId="{45202983-2EBC-4CB2-B62B-D897D1471EA5}" destId="{D6CF04BF-FFA0-4010-BE38-2AC717638734}" srcOrd="6" destOrd="0" presId="urn:microsoft.com/office/officeart/2005/8/layout/radial4"/>
    <dgm:cxn modelId="{95554234-87D6-48DB-859A-D22305D1EDC3}" type="presParOf" srcId="{45202983-2EBC-4CB2-B62B-D897D1471EA5}" destId="{2BB03E7D-F9E1-4C51-913C-4FB0C272053B}" srcOrd="7" destOrd="0" presId="urn:microsoft.com/office/officeart/2005/8/layout/radial4"/>
    <dgm:cxn modelId="{A6258251-D6E2-483F-BEEC-4A94B6A93878}" type="presParOf" srcId="{45202983-2EBC-4CB2-B62B-D897D1471EA5}" destId="{E1062FD6-EF69-4701-8934-6BF08CF73B4F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4DDE9A-9FDF-4A29-98A8-9BE33AF0F557}" type="doc">
      <dgm:prSet loTypeId="urn:microsoft.com/office/officeart/2005/8/layout/hList7" loCatId="relationship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EC7F28F0-0113-4164-8383-C23436663D95}">
      <dgm:prSet phldrT="[Teksti]" custT="1"/>
      <dgm:spPr/>
      <dgm:t>
        <a:bodyPr/>
        <a:lstStyle/>
        <a:p>
          <a:r>
            <a:rPr lang="fi-FI" sz="1400" dirty="0" smtClean="0"/>
            <a:t>VALTAKUNNALLISET OPS-ARVOT</a:t>
          </a:r>
          <a:endParaRPr lang="fi-FI" sz="1400" dirty="0"/>
        </a:p>
      </dgm:t>
    </dgm:pt>
    <dgm:pt modelId="{55FFEAB1-4228-4F2F-8273-ECE71DFA7360}" type="parTrans" cxnId="{81782797-EB14-4D25-AA12-6C956641B67A}">
      <dgm:prSet/>
      <dgm:spPr/>
      <dgm:t>
        <a:bodyPr/>
        <a:lstStyle/>
        <a:p>
          <a:endParaRPr lang="fi-FI"/>
        </a:p>
      </dgm:t>
    </dgm:pt>
    <dgm:pt modelId="{45075917-0170-496C-9219-D8C49B035148}" type="sibTrans" cxnId="{81782797-EB14-4D25-AA12-6C956641B67A}">
      <dgm:prSet/>
      <dgm:spPr/>
      <dgm:t>
        <a:bodyPr/>
        <a:lstStyle/>
        <a:p>
          <a:endParaRPr lang="fi-FI"/>
        </a:p>
      </dgm:t>
    </dgm:pt>
    <dgm:pt modelId="{9139F42A-D202-4881-8AB2-D8A5165EF347}">
      <dgm:prSet phldrT="[Teksti]" custT="1"/>
      <dgm:spPr/>
      <dgm:t>
        <a:bodyPr/>
        <a:lstStyle/>
        <a:p>
          <a:r>
            <a:rPr lang="fi-FI" sz="1400" dirty="0" smtClean="0"/>
            <a:t>Ihmisyys, sivistys, tasa-arvo ja demokratia</a:t>
          </a:r>
          <a:endParaRPr lang="fi-FI" sz="1400" dirty="0"/>
        </a:p>
      </dgm:t>
    </dgm:pt>
    <dgm:pt modelId="{0DD64025-5E10-4009-BB3D-1EB15F874E57}" type="parTrans" cxnId="{FE809A46-2C87-487B-BF6D-F0CE462565C2}">
      <dgm:prSet/>
      <dgm:spPr/>
      <dgm:t>
        <a:bodyPr/>
        <a:lstStyle/>
        <a:p>
          <a:endParaRPr lang="fi-FI"/>
        </a:p>
      </dgm:t>
    </dgm:pt>
    <dgm:pt modelId="{F5DC1D73-2E5C-495E-B0A8-6D7FED402D7C}" type="sibTrans" cxnId="{FE809A46-2C87-487B-BF6D-F0CE462565C2}">
      <dgm:prSet/>
      <dgm:spPr/>
      <dgm:t>
        <a:bodyPr/>
        <a:lstStyle/>
        <a:p>
          <a:endParaRPr lang="fi-FI"/>
        </a:p>
      </dgm:t>
    </dgm:pt>
    <dgm:pt modelId="{8EB212A8-C01C-4221-8F71-5651C4D6E731}">
      <dgm:prSet phldrT="[Teksti]" custT="1"/>
      <dgm:spPr/>
      <dgm:t>
        <a:bodyPr/>
        <a:lstStyle/>
        <a:p>
          <a:r>
            <a:rPr lang="fi-FI" sz="1400" dirty="0" smtClean="0"/>
            <a:t>Oppilaan ainutlaatuisuus ja oikeus hyvään opetukseen</a:t>
          </a:r>
          <a:endParaRPr lang="fi-FI" sz="1400" dirty="0"/>
        </a:p>
      </dgm:t>
    </dgm:pt>
    <dgm:pt modelId="{C62DF177-91B7-4BE9-BF7F-7493D3BA0305}" type="parTrans" cxnId="{0CA41933-A9C0-4B9F-A274-1745A9F70331}">
      <dgm:prSet/>
      <dgm:spPr/>
      <dgm:t>
        <a:bodyPr/>
        <a:lstStyle/>
        <a:p>
          <a:endParaRPr lang="fi-FI"/>
        </a:p>
      </dgm:t>
    </dgm:pt>
    <dgm:pt modelId="{6613F37F-8C61-4C31-8EC9-740F1ED68BC2}" type="sibTrans" cxnId="{0CA41933-A9C0-4B9F-A274-1745A9F70331}">
      <dgm:prSet/>
      <dgm:spPr/>
      <dgm:t>
        <a:bodyPr/>
        <a:lstStyle/>
        <a:p>
          <a:endParaRPr lang="fi-FI"/>
        </a:p>
      </dgm:t>
    </dgm:pt>
    <dgm:pt modelId="{08A96BBC-AA13-47FA-A3BB-CB0406008674}">
      <dgm:prSet phldrT="[Teksti]" custT="1"/>
      <dgm:spPr/>
      <dgm:t>
        <a:bodyPr/>
        <a:lstStyle/>
        <a:p>
          <a:r>
            <a:rPr lang="fi-FI" sz="1400" dirty="0" smtClean="0"/>
            <a:t>PUDASJÄRVEN KAUPUNGIN ARVOT</a:t>
          </a:r>
        </a:p>
        <a:p>
          <a:r>
            <a:rPr lang="fi-FI" sz="1400" dirty="0" smtClean="0"/>
            <a:t>UUSI</a:t>
          </a:r>
        </a:p>
        <a:p>
          <a:r>
            <a:rPr lang="fi-FI" sz="1400" dirty="0" smtClean="0"/>
            <a:t>ENNAKKOLUULOTON</a:t>
          </a:r>
        </a:p>
        <a:p>
          <a:r>
            <a:rPr lang="fi-FI" sz="1400" dirty="0" smtClean="0"/>
            <a:t>ELINVOIMAINEN</a:t>
          </a:r>
          <a:endParaRPr lang="fi-FI" sz="1400" dirty="0"/>
        </a:p>
      </dgm:t>
    </dgm:pt>
    <dgm:pt modelId="{2AC40865-FCC9-411E-8E53-E31E1382008C}" type="parTrans" cxnId="{A6C4CBF4-BB55-43EF-A131-554C2ABE53CA}">
      <dgm:prSet/>
      <dgm:spPr/>
      <dgm:t>
        <a:bodyPr/>
        <a:lstStyle/>
        <a:p>
          <a:endParaRPr lang="fi-FI"/>
        </a:p>
      </dgm:t>
    </dgm:pt>
    <dgm:pt modelId="{4C44EB3A-8544-4F35-A164-669070424B02}" type="sibTrans" cxnId="{A6C4CBF4-BB55-43EF-A131-554C2ABE53CA}">
      <dgm:prSet/>
      <dgm:spPr/>
      <dgm:t>
        <a:bodyPr/>
        <a:lstStyle/>
        <a:p>
          <a:endParaRPr lang="fi-FI"/>
        </a:p>
      </dgm:t>
    </dgm:pt>
    <dgm:pt modelId="{F2F9932A-53E6-4EBB-9C86-0CFBFCDCC1D4}">
      <dgm:prSet custT="1"/>
      <dgm:spPr/>
      <dgm:t>
        <a:bodyPr/>
        <a:lstStyle/>
        <a:p>
          <a:r>
            <a:rPr lang="fi-FI" sz="1400" dirty="0" smtClean="0"/>
            <a:t>Kestävän elämäntavan välttämättömyys</a:t>
          </a:r>
          <a:endParaRPr lang="fi-FI" sz="1400" dirty="0"/>
        </a:p>
      </dgm:t>
    </dgm:pt>
    <dgm:pt modelId="{51209C23-448C-443F-B688-910BE14CBC80}" type="parTrans" cxnId="{92617CF4-9B77-4058-88D5-EBCCD469F897}">
      <dgm:prSet/>
      <dgm:spPr/>
      <dgm:t>
        <a:bodyPr/>
        <a:lstStyle/>
        <a:p>
          <a:endParaRPr lang="fi-FI"/>
        </a:p>
      </dgm:t>
    </dgm:pt>
    <dgm:pt modelId="{9C15584C-A772-4A4A-840B-72100C39BB5C}" type="sibTrans" cxnId="{92617CF4-9B77-4058-88D5-EBCCD469F897}">
      <dgm:prSet/>
      <dgm:spPr/>
      <dgm:t>
        <a:bodyPr/>
        <a:lstStyle/>
        <a:p>
          <a:endParaRPr lang="fi-FI"/>
        </a:p>
      </dgm:t>
    </dgm:pt>
    <dgm:pt modelId="{7A22F441-A9F1-42F3-A3A3-0E6E4B13FE0B}">
      <dgm:prSet custT="1"/>
      <dgm:spPr/>
      <dgm:t>
        <a:bodyPr/>
        <a:lstStyle/>
        <a:p>
          <a:r>
            <a:rPr lang="fi-FI" sz="1400" dirty="0" smtClean="0"/>
            <a:t>Kulttuurinen moninaisuus rikkautena</a:t>
          </a:r>
          <a:endParaRPr lang="fi-FI" sz="1400" dirty="0"/>
        </a:p>
      </dgm:t>
    </dgm:pt>
    <dgm:pt modelId="{0EF64B8A-8523-41EC-BEF4-BE758A45B850}" type="parTrans" cxnId="{E2672CBE-9A54-4DE0-B4F6-C4318968507D}">
      <dgm:prSet/>
      <dgm:spPr/>
      <dgm:t>
        <a:bodyPr/>
        <a:lstStyle/>
        <a:p>
          <a:endParaRPr lang="fi-FI"/>
        </a:p>
      </dgm:t>
    </dgm:pt>
    <dgm:pt modelId="{53284B5C-FDFC-4942-89EC-DDA635B14BA6}" type="sibTrans" cxnId="{E2672CBE-9A54-4DE0-B4F6-C4318968507D}">
      <dgm:prSet/>
      <dgm:spPr/>
      <dgm:t>
        <a:bodyPr/>
        <a:lstStyle/>
        <a:p>
          <a:endParaRPr lang="fi-FI"/>
        </a:p>
      </dgm:t>
    </dgm:pt>
    <dgm:pt modelId="{FC0C0C54-A36C-472B-A31F-9839D005F151}" type="pres">
      <dgm:prSet presAssocID="{2F4DDE9A-9FDF-4A29-98A8-9BE33AF0F55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36EAFB8E-7EF1-45F3-9F09-5C45E5E5602E}" type="pres">
      <dgm:prSet presAssocID="{2F4DDE9A-9FDF-4A29-98A8-9BE33AF0F557}" presName="fgShape" presStyleLbl="fgShp" presStyleIdx="0" presStyleCnt="1"/>
      <dgm:spPr/>
    </dgm:pt>
    <dgm:pt modelId="{7A5FB7E8-FAA3-444F-94D4-DC30CD9B5DF5}" type="pres">
      <dgm:prSet presAssocID="{2F4DDE9A-9FDF-4A29-98A8-9BE33AF0F557}" presName="linComp" presStyleCnt="0"/>
      <dgm:spPr/>
    </dgm:pt>
    <dgm:pt modelId="{2DFBE419-5C41-4E0F-931E-E864306DBC38}" type="pres">
      <dgm:prSet presAssocID="{EC7F28F0-0113-4164-8383-C23436663D95}" presName="compNode" presStyleCnt="0"/>
      <dgm:spPr/>
    </dgm:pt>
    <dgm:pt modelId="{CEE31DB0-CCB9-4AC8-966C-289E995F3A34}" type="pres">
      <dgm:prSet presAssocID="{EC7F28F0-0113-4164-8383-C23436663D95}" presName="bkgdShape" presStyleLbl="node1" presStyleIdx="0" presStyleCnt="2" custLinFactNeighborX="168" custLinFactNeighborY="4510"/>
      <dgm:spPr/>
      <dgm:t>
        <a:bodyPr/>
        <a:lstStyle/>
        <a:p>
          <a:endParaRPr lang="fi-FI"/>
        </a:p>
      </dgm:t>
    </dgm:pt>
    <dgm:pt modelId="{248E5E3F-04B4-4D1C-A91B-8C03E9055406}" type="pres">
      <dgm:prSet presAssocID="{EC7F28F0-0113-4164-8383-C23436663D95}" presName="nodeTx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D612CF9E-8209-458A-A172-45DC19D30038}" type="pres">
      <dgm:prSet presAssocID="{EC7F28F0-0113-4164-8383-C23436663D95}" presName="invisiNode" presStyleLbl="node1" presStyleIdx="0" presStyleCnt="2"/>
      <dgm:spPr/>
    </dgm:pt>
    <dgm:pt modelId="{1D93E9C1-E97E-4747-8FE1-E85F429DC310}" type="pres">
      <dgm:prSet presAssocID="{EC7F28F0-0113-4164-8383-C23436663D95}" presName="imagNode" presStyleLbl="fgImgPlac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</dgm:spPr>
      <dgm:t>
        <a:bodyPr/>
        <a:lstStyle/>
        <a:p>
          <a:endParaRPr lang="fi-FI"/>
        </a:p>
      </dgm:t>
    </dgm:pt>
    <dgm:pt modelId="{B77AF9B7-F3E3-4107-913C-DA02244AC677}" type="pres">
      <dgm:prSet presAssocID="{45075917-0170-496C-9219-D8C49B035148}" presName="sibTrans" presStyleLbl="sibTrans2D1" presStyleIdx="0" presStyleCnt="0"/>
      <dgm:spPr/>
      <dgm:t>
        <a:bodyPr/>
        <a:lstStyle/>
        <a:p>
          <a:endParaRPr lang="fi-FI"/>
        </a:p>
      </dgm:t>
    </dgm:pt>
    <dgm:pt modelId="{03685916-4556-46E7-AFC4-44BDD4BFF256}" type="pres">
      <dgm:prSet presAssocID="{08A96BBC-AA13-47FA-A3BB-CB0406008674}" presName="compNode" presStyleCnt="0"/>
      <dgm:spPr/>
    </dgm:pt>
    <dgm:pt modelId="{EA2A2BAF-08E3-4334-8E0F-E2D7265A6970}" type="pres">
      <dgm:prSet presAssocID="{08A96BBC-AA13-47FA-A3BB-CB0406008674}" presName="bkgdShape" presStyleLbl="node1" presStyleIdx="1" presStyleCnt="2"/>
      <dgm:spPr/>
      <dgm:t>
        <a:bodyPr/>
        <a:lstStyle/>
        <a:p>
          <a:endParaRPr lang="fi-FI"/>
        </a:p>
      </dgm:t>
    </dgm:pt>
    <dgm:pt modelId="{6597F82E-6D99-4777-877D-518ECB78EE48}" type="pres">
      <dgm:prSet presAssocID="{08A96BBC-AA13-47FA-A3BB-CB0406008674}" presName="nodeT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E87E66B-5571-44FE-86F8-F296B5B3D4B7}" type="pres">
      <dgm:prSet presAssocID="{08A96BBC-AA13-47FA-A3BB-CB0406008674}" presName="invisiNode" presStyleLbl="node1" presStyleIdx="1" presStyleCnt="2"/>
      <dgm:spPr/>
    </dgm:pt>
    <dgm:pt modelId="{DD42709B-6394-4A7B-B880-E22C41F31FF7}" type="pres">
      <dgm:prSet presAssocID="{08A96BBC-AA13-47FA-A3BB-CB0406008674}" presName="imagNode" presStyleLbl="fgImgPlace1" presStyleIdx="1" presStyleCnt="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fi-FI"/>
        </a:p>
      </dgm:t>
    </dgm:pt>
  </dgm:ptLst>
  <dgm:cxnLst>
    <dgm:cxn modelId="{0E2C64E0-C547-461B-A20D-AE90EDBBF7DC}" type="presOf" srcId="{9139F42A-D202-4881-8AB2-D8A5165EF347}" destId="{248E5E3F-04B4-4D1C-A91B-8C03E9055406}" srcOrd="1" destOrd="1" presId="urn:microsoft.com/office/officeart/2005/8/layout/hList7"/>
    <dgm:cxn modelId="{26392F56-6070-482D-958F-3529BFF5733B}" type="presOf" srcId="{8EB212A8-C01C-4221-8F71-5651C4D6E731}" destId="{248E5E3F-04B4-4D1C-A91B-8C03E9055406}" srcOrd="1" destOrd="4" presId="urn:microsoft.com/office/officeart/2005/8/layout/hList7"/>
    <dgm:cxn modelId="{0CA41933-A9C0-4B9F-A274-1745A9F70331}" srcId="{EC7F28F0-0113-4164-8383-C23436663D95}" destId="{8EB212A8-C01C-4221-8F71-5651C4D6E731}" srcOrd="3" destOrd="0" parTransId="{C62DF177-91B7-4BE9-BF7F-7493D3BA0305}" sibTransId="{6613F37F-8C61-4C31-8EC9-740F1ED68BC2}"/>
    <dgm:cxn modelId="{FE809A46-2C87-487B-BF6D-F0CE462565C2}" srcId="{EC7F28F0-0113-4164-8383-C23436663D95}" destId="{9139F42A-D202-4881-8AB2-D8A5165EF347}" srcOrd="0" destOrd="0" parTransId="{0DD64025-5E10-4009-BB3D-1EB15F874E57}" sibTransId="{F5DC1D73-2E5C-495E-B0A8-6D7FED402D7C}"/>
    <dgm:cxn modelId="{381A703B-66CE-4F87-ACD9-3E55E302B49D}" type="presOf" srcId="{08A96BBC-AA13-47FA-A3BB-CB0406008674}" destId="{6597F82E-6D99-4777-877D-518ECB78EE48}" srcOrd="1" destOrd="0" presId="urn:microsoft.com/office/officeart/2005/8/layout/hList7"/>
    <dgm:cxn modelId="{1BB9DFE8-3A04-4B29-95AE-68C6A06A900B}" type="presOf" srcId="{45075917-0170-496C-9219-D8C49B035148}" destId="{B77AF9B7-F3E3-4107-913C-DA02244AC677}" srcOrd="0" destOrd="0" presId="urn:microsoft.com/office/officeart/2005/8/layout/hList7"/>
    <dgm:cxn modelId="{CAA821CA-CF13-43B5-90B7-D69F0EDAF3AA}" type="presOf" srcId="{08A96BBC-AA13-47FA-A3BB-CB0406008674}" destId="{EA2A2BAF-08E3-4334-8E0F-E2D7265A6970}" srcOrd="0" destOrd="0" presId="urn:microsoft.com/office/officeart/2005/8/layout/hList7"/>
    <dgm:cxn modelId="{A5721E79-5004-4856-BDF1-B0B704CF540F}" type="presOf" srcId="{F2F9932A-53E6-4EBB-9C86-0CFBFCDCC1D4}" destId="{248E5E3F-04B4-4D1C-A91B-8C03E9055406}" srcOrd="1" destOrd="2" presId="urn:microsoft.com/office/officeart/2005/8/layout/hList7"/>
    <dgm:cxn modelId="{1DD1902A-BB7A-43E1-A382-5DFAAEA4F3B0}" type="presOf" srcId="{7A22F441-A9F1-42F3-A3A3-0E6E4B13FE0B}" destId="{248E5E3F-04B4-4D1C-A91B-8C03E9055406}" srcOrd="1" destOrd="3" presId="urn:microsoft.com/office/officeart/2005/8/layout/hList7"/>
    <dgm:cxn modelId="{7C2E84C1-7996-44E9-8BB2-75E952A1E3F3}" type="presOf" srcId="{9139F42A-D202-4881-8AB2-D8A5165EF347}" destId="{CEE31DB0-CCB9-4AC8-966C-289E995F3A34}" srcOrd="0" destOrd="1" presId="urn:microsoft.com/office/officeart/2005/8/layout/hList7"/>
    <dgm:cxn modelId="{337785DF-668D-45F5-A2EB-8BA04CAF6217}" type="presOf" srcId="{7A22F441-A9F1-42F3-A3A3-0E6E4B13FE0B}" destId="{CEE31DB0-CCB9-4AC8-966C-289E995F3A34}" srcOrd="0" destOrd="3" presId="urn:microsoft.com/office/officeart/2005/8/layout/hList7"/>
    <dgm:cxn modelId="{A6C4CBF4-BB55-43EF-A131-554C2ABE53CA}" srcId="{2F4DDE9A-9FDF-4A29-98A8-9BE33AF0F557}" destId="{08A96BBC-AA13-47FA-A3BB-CB0406008674}" srcOrd="1" destOrd="0" parTransId="{2AC40865-FCC9-411E-8E53-E31E1382008C}" sibTransId="{4C44EB3A-8544-4F35-A164-669070424B02}"/>
    <dgm:cxn modelId="{A47E72A2-8D32-4ACE-8D27-3511C0F7B233}" type="presOf" srcId="{EC7F28F0-0113-4164-8383-C23436663D95}" destId="{248E5E3F-04B4-4D1C-A91B-8C03E9055406}" srcOrd="1" destOrd="0" presId="urn:microsoft.com/office/officeart/2005/8/layout/hList7"/>
    <dgm:cxn modelId="{FC227E0B-586F-426A-A75E-C6F457A46B4E}" type="presOf" srcId="{2F4DDE9A-9FDF-4A29-98A8-9BE33AF0F557}" destId="{FC0C0C54-A36C-472B-A31F-9839D005F151}" srcOrd="0" destOrd="0" presId="urn:microsoft.com/office/officeart/2005/8/layout/hList7"/>
    <dgm:cxn modelId="{92617CF4-9B77-4058-88D5-EBCCD469F897}" srcId="{EC7F28F0-0113-4164-8383-C23436663D95}" destId="{F2F9932A-53E6-4EBB-9C86-0CFBFCDCC1D4}" srcOrd="1" destOrd="0" parTransId="{51209C23-448C-443F-B688-910BE14CBC80}" sibTransId="{9C15584C-A772-4A4A-840B-72100C39BB5C}"/>
    <dgm:cxn modelId="{83060F0D-57A2-4F43-81DF-02AE93307686}" type="presOf" srcId="{8EB212A8-C01C-4221-8F71-5651C4D6E731}" destId="{CEE31DB0-CCB9-4AC8-966C-289E995F3A34}" srcOrd="0" destOrd="4" presId="urn:microsoft.com/office/officeart/2005/8/layout/hList7"/>
    <dgm:cxn modelId="{81782797-EB14-4D25-AA12-6C956641B67A}" srcId="{2F4DDE9A-9FDF-4A29-98A8-9BE33AF0F557}" destId="{EC7F28F0-0113-4164-8383-C23436663D95}" srcOrd="0" destOrd="0" parTransId="{55FFEAB1-4228-4F2F-8273-ECE71DFA7360}" sibTransId="{45075917-0170-496C-9219-D8C49B035148}"/>
    <dgm:cxn modelId="{E2672CBE-9A54-4DE0-B4F6-C4318968507D}" srcId="{EC7F28F0-0113-4164-8383-C23436663D95}" destId="{7A22F441-A9F1-42F3-A3A3-0E6E4B13FE0B}" srcOrd="2" destOrd="0" parTransId="{0EF64B8A-8523-41EC-BEF4-BE758A45B850}" sibTransId="{53284B5C-FDFC-4942-89EC-DDA635B14BA6}"/>
    <dgm:cxn modelId="{F103118C-0B2A-4DAE-A1C3-E288A03F273B}" type="presOf" srcId="{F2F9932A-53E6-4EBB-9C86-0CFBFCDCC1D4}" destId="{CEE31DB0-CCB9-4AC8-966C-289E995F3A34}" srcOrd="0" destOrd="2" presId="urn:microsoft.com/office/officeart/2005/8/layout/hList7"/>
    <dgm:cxn modelId="{DE1F5BF2-03DB-476A-95DD-15BA40BDFE4A}" type="presOf" srcId="{EC7F28F0-0113-4164-8383-C23436663D95}" destId="{CEE31DB0-CCB9-4AC8-966C-289E995F3A34}" srcOrd="0" destOrd="0" presId="urn:microsoft.com/office/officeart/2005/8/layout/hList7"/>
    <dgm:cxn modelId="{C873E741-CC8E-4ADF-96C8-AC92314F0E8F}" type="presParOf" srcId="{FC0C0C54-A36C-472B-A31F-9839D005F151}" destId="{36EAFB8E-7EF1-45F3-9F09-5C45E5E5602E}" srcOrd="0" destOrd="0" presId="urn:microsoft.com/office/officeart/2005/8/layout/hList7"/>
    <dgm:cxn modelId="{7D3C4F2C-006E-41BD-B5AB-07D8E857BA6B}" type="presParOf" srcId="{FC0C0C54-A36C-472B-A31F-9839D005F151}" destId="{7A5FB7E8-FAA3-444F-94D4-DC30CD9B5DF5}" srcOrd="1" destOrd="0" presId="urn:microsoft.com/office/officeart/2005/8/layout/hList7"/>
    <dgm:cxn modelId="{D95D709D-704C-4280-AF7B-0C247961BE13}" type="presParOf" srcId="{7A5FB7E8-FAA3-444F-94D4-DC30CD9B5DF5}" destId="{2DFBE419-5C41-4E0F-931E-E864306DBC38}" srcOrd="0" destOrd="0" presId="urn:microsoft.com/office/officeart/2005/8/layout/hList7"/>
    <dgm:cxn modelId="{85248E64-503F-4C83-A6A6-E72E41C2A6A8}" type="presParOf" srcId="{2DFBE419-5C41-4E0F-931E-E864306DBC38}" destId="{CEE31DB0-CCB9-4AC8-966C-289E995F3A34}" srcOrd="0" destOrd="0" presId="urn:microsoft.com/office/officeart/2005/8/layout/hList7"/>
    <dgm:cxn modelId="{6F1B2269-1A96-40BB-A4B0-36098B2A000C}" type="presParOf" srcId="{2DFBE419-5C41-4E0F-931E-E864306DBC38}" destId="{248E5E3F-04B4-4D1C-A91B-8C03E9055406}" srcOrd="1" destOrd="0" presId="urn:microsoft.com/office/officeart/2005/8/layout/hList7"/>
    <dgm:cxn modelId="{D79C3951-3643-4BD8-A43A-D3008ECF86FF}" type="presParOf" srcId="{2DFBE419-5C41-4E0F-931E-E864306DBC38}" destId="{D612CF9E-8209-458A-A172-45DC19D30038}" srcOrd="2" destOrd="0" presId="urn:microsoft.com/office/officeart/2005/8/layout/hList7"/>
    <dgm:cxn modelId="{B38698CC-01F7-4C8A-AE22-4EE8E0DCC6D4}" type="presParOf" srcId="{2DFBE419-5C41-4E0F-931E-E864306DBC38}" destId="{1D93E9C1-E97E-4747-8FE1-E85F429DC310}" srcOrd="3" destOrd="0" presId="urn:microsoft.com/office/officeart/2005/8/layout/hList7"/>
    <dgm:cxn modelId="{C7E184B4-D829-40D3-9752-7F77BA06205E}" type="presParOf" srcId="{7A5FB7E8-FAA3-444F-94D4-DC30CD9B5DF5}" destId="{B77AF9B7-F3E3-4107-913C-DA02244AC677}" srcOrd="1" destOrd="0" presId="urn:microsoft.com/office/officeart/2005/8/layout/hList7"/>
    <dgm:cxn modelId="{C9B5C4B9-745C-40EF-986F-B53F8123D594}" type="presParOf" srcId="{7A5FB7E8-FAA3-444F-94D4-DC30CD9B5DF5}" destId="{03685916-4556-46E7-AFC4-44BDD4BFF256}" srcOrd="2" destOrd="0" presId="urn:microsoft.com/office/officeart/2005/8/layout/hList7"/>
    <dgm:cxn modelId="{0057340B-AEF0-4616-AF27-81EDDF739B90}" type="presParOf" srcId="{03685916-4556-46E7-AFC4-44BDD4BFF256}" destId="{EA2A2BAF-08E3-4334-8E0F-E2D7265A6970}" srcOrd="0" destOrd="0" presId="urn:microsoft.com/office/officeart/2005/8/layout/hList7"/>
    <dgm:cxn modelId="{786D6388-3C9B-41E7-A370-6B6D78E269AC}" type="presParOf" srcId="{03685916-4556-46E7-AFC4-44BDD4BFF256}" destId="{6597F82E-6D99-4777-877D-518ECB78EE48}" srcOrd="1" destOrd="0" presId="urn:microsoft.com/office/officeart/2005/8/layout/hList7"/>
    <dgm:cxn modelId="{2E6A4FAA-FDD1-455B-9EDA-7BCBCBD1B1B8}" type="presParOf" srcId="{03685916-4556-46E7-AFC4-44BDD4BFF256}" destId="{5E87E66B-5571-44FE-86F8-F296B5B3D4B7}" srcOrd="2" destOrd="0" presId="urn:microsoft.com/office/officeart/2005/8/layout/hList7"/>
    <dgm:cxn modelId="{1A9A56A3-1D19-4033-91E5-01833A8E0262}" type="presParOf" srcId="{03685916-4556-46E7-AFC4-44BDD4BFF256}" destId="{DD42709B-6394-4A7B-B880-E22C41F31FF7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748CD2-8D57-43C3-9F1A-67D0CFF86EBF}">
      <dsp:nvSpPr>
        <dsp:cNvPr id="0" name=""/>
        <dsp:cNvSpPr/>
      </dsp:nvSpPr>
      <dsp:spPr>
        <a:xfrm>
          <a:off x="3003803" y="2366661"/>
          <a:ext cx="2221992" cy="22219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400" kern="1200" dirty="0" smtClean="0"/>
            <a:t>Oppiaine-kokonaisuus</a:t>
          </a:r>
          <a:endParaRPr lang="fi-FI" sz="2400" kern="1200" dirty="0"/>
        </a:p>
      </dsp:txBody>
      <dsp:txXfrm>
        <a:off x="3329206" y="2692064"/>
        <a:ext cx="1571186" cy="1571186"/>
      </dsp:txXfrm>
    </dsp:sp>
    <dsp:sp modelId="{2DF33184-0636-4535-BECF-5BAB78C2342E}">
      <dsp:nvSpPr>
        <dsp:cNvPr id="0" name=""/>
        <dsp:cNvSpPr/>
      </dsp:nvSpPr>
      <dsp:spPr>
        <a:xfrm rot="11700000">
          <a:off x="1281121" y="2628716"/>
          <a:ext cx="1694160" cy="63326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E9A299-6D45-4EF7-8E59-132A0A258AF6}">
      <dsp:nvSpPr>
        <dsp:cNvPr id="0" name=""/>
        <dsp:cNvSpPr/>
      </dsp:nvSpPr>
      <dsp:spPr>
        <a:xfrm>
          <a:off x="254538" y="1881752"/>
          <a:ext cx="2110892" cy="16887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kern="1200" dirty="0" smtClean="0"/>
            <a:t>Oppilaan muuttuva rooli</a:t>
          </a:r>
          <a:endParaRPr lang="fi-FI" sz="16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200" kern="1200" dirty="0" smtClean="0"/>
            <a:t>Yhdessä tekeminen, osallistuminen</a:t>
          </a:r>
          <a:endParaRPr lang="fi-FI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200" kern="1200" dirty="0" smtClean="0"/>
            <a:t>Tutkiva ja luova työskentely</a:t>
          </a:r>
          <a:endParaRPr lang="fi-FI" sz="1200" kern="1200" dirty="0"/>
        </a:p>
      </dsp:txBody>
      <dsp:txXfrm>
        <a:off x="303999" y="1931213"/>
        <a:ext cx="2011970" cy="1589791"/>
      </dsp:txXfrm>
    </dsp:sp>
    <dsp:sp modelId="{A766A6A2-88E4-4E3B-9E07-7FC920EA9008}">
      <dsp:nvSpPr>
        <dsp:cNvPr id="0" name=""/>
        <dsp:cNvSpPr/>
      </dsp:nvSpPr>
      <dsp:spPr>
        <a:xfrm rot="14700000">
          <a:off x="2398530" y="1297040"/>
          <a:ext cx="1694160" cy="63326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059EC3-0E4E-4458-91B6-8F602ACAF584}">
      <dsp:nvSpPr>
        <dsp:cNvPr id="0" name=""/>
        <dsp:cNvSpPr/>
      </dsp:nvSpPr>
      <dsp:spPr>
        <a:xfrm>
          <a:off x="1832172" y="1602"/>
          <a:ext cx="2110892" cy="16887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kern="1200" dirty="0" smtClean="0"/>
            <a:t>Muuttuva maailma</a:t>
          </a:r>
          <a:endParaRPr lang="fi-FI" sz="16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200" kern="1200" dirty="0" smtClean="0"/>
            <a:t>Ympäristö, globalisoituminen, talous, työelämä, teknologia, yhteisöjen monimuotoisuus</a:t>
          </a:r>
          <a:endParaRPr lang="fi-FI" sz="1200" kern="1200" dirty="0"/>
        </a:p>
      </dsp:txBody>
      <dsp:txXfrm>
        <a:off x="1881633" y="51063"/>
        <a:ext cx="2011970" cy="1589791"/>
      </dsp:txXfrm>
    </dsp:sp>
    <dsp:sp modelId="{4D93A0D6-5DAF-415D-AEB6-0400008F99CC}">
      <dsp:nvSpPr>
        <dsp:cNvPr id="0" name=""/>
        <dsp:cNvSpPr/>
      </dsp:nvSpPr>
      <dsp:spPr>
        <a:xfrm rot="17700000">
          <a:off x="4136909" y="1297040"/>
          <a:ext cx="1694160" cy="63326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CF04BF-FFA0-4010-BE38-2AC717638734}">
      <dsp:nvSpPr>
        <dsp:cNvPr id="0" name=""/>
        <dsp:cNvSpPr/>
      </dsp:nvSpPr>
      <dsp:spPr>
        <a:xfrm>
          <a:off x="4286534" y="1602"/>
          <a:ext cx="2110892" cy="16887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kern="1200" dirty="0" smtClean="0"/>
            <a:t>Muuttuva opetus</a:t>
          </a:r>
          <a:endParaRPr lang="fi-FI" sz="16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200" kern="1200" dirty="0" smtClean="0"/>
            <a:t>Oppimiskäsitys</a:t>
          </a:r>
          <a:endParaRPr lang="fi-FI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200" kern="1200" dirty="0" smtClean="0"/>
            <a:t>Yhteistyö ja kokonaisuuksien rakentaminen</a:t>
          </a:r>
          <a:endParaRPr lang="fi-FI" sz="1200" kern="1200" dirty="0"/>
        </a:p>
      </dsp:txBody>
      <dsp:txXfrm>
        <a:off x="4335995" y="51063"/>
        <a:ext cx="2011970" cy="1589791"/>
      </dsp:txXfrm>
    </dsp:sp>
    <dsp:sp modelId="{2BB03E7D-F9E1-4C51-913C-4FB0C272053B}">
      <dsp:nvSpPr>
        <dsp:cNvPr id="0" name=""/>
        <dsp:cNvSpPr/>
      </dsp:nvSpPr>
      <dsp:spPr>
        <a:xfrm rot="20700000">
          <a:off x="5254318" y="2628716"/>
          <a:ext cx="1694160" cy="63326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062FD6-EF69-4701-8934-6BF08CF73B4F}">
      <dsp:nvSpPr>
        <dsp:cNvPr id="0" name=""/>
        <dsp:cNvSpPr/>
      </dsp:nvSpPr>
      <dsp:spPr>
        <a:xfrm>
          <a:off x="5864168" y="1881752"/>
          <a:ext cx="2110892" cy="16887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kern="1200" dirty="0" smtClean="0"/>
            <a:t>Muuttuva sivistyskäsitys ja osaaminen</a:t>
          </a:r>
          <a:endParaRPr lang="fi-FI" sz="16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200" kern="1200" dirty="0" smtClean="0"/>
            <a:t>Laaja-alaisuus, eettisyys, kestävyys</a:t>
          </a:r>
          <a:endParaRPr lang="fi-FI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200" kern="1200" dirty="0" smtClean="0"/>
            <a:t>Vuorovaikutus, oppimisen taidot, tiedonhallinta</a:t>
          </a:r>
          <a:endParaRPr lang="fi-FI" sz="1200" kern="1200" dirty="0"/>
        </a:p>
      </dsp:txBody>
      <dsp:txXfrm>
        <a:off x="5913629" y="1931213"/>
        <a:ext cx="2011970" cy="15897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E31DB0-CCB9-4AC8-966C-289E995F3A34}">
      <dsp:nvSpPr>
        <dsp:cNvPr id="0" name=""/>
        <dsp:cNvSpPr/>
      </dsp:nvSpPr>
      <dsp:spPr>
        <a:xfrm>
          <a:off x="10341" y="0"/>
          <a:ext cx="4050506" cy="54008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1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VALTAKUNNALLISET OPS-ARVOT</a:t>
          </a:r>
          <a:endParaRPr lang="fi-FI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400" kern="1200" dirty="0" smtClean="0"/>
            <a:t>Ihmisyys, sivistys, tasa-arvo ja demokratia</a:t>
          </a:r>
          <a:endParaRPr lang="fi-FI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400" kern="1200" dirty="0" smtClean="0"/>
            <a:t>Kestävän elämäntavan välttämättömyys</a:t>
          </a:r>
          <a:endParaRPr lang="fi-FI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400" kern="1200" dirty="0" smtClean="0"/>
            <a:t>Kulttuurinen moninaisuus rikkautena</a:t>
          </a:r>
          <a:endParaRPr lang="fi-FI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400" kern="1200" dirty="0" smtClean="0"/>
            <a:t>Oppilaan ainutlaatuisuus ja oikeus hyvään opetukseen</a:t>
          </a:r>
          <a:endParaRPr lang="fi-FI" sz="1400" kern="1200" dirty="0"/>
        </a:p>
      </dsp:txBody>
      <dsp:txXfrm>
        <a:off x="10341" y="2160359"/>
        <a:ext cx="4050506" cy="2160359"/>
      </dsp:txXfrm>
    </dsp:sp>
    <dsp:sp modelId="{1D93E9C1-E97E-4747-8FE1-E85F429DC310}">
      <dsp:nvSpPr>
        <dsp:cNvPr id="0" name=""/>
        <dsp:cNvSpPr/>
      </dsp:nvSpPr>
      <dsp:spPr>
        <a:xfrm>
          <a:off x="1129539" y="324053"/>
          <a:ext cx="1798499" cy="179849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2A2BAF-08E3-4334-8E0F-E2D7265A6970}">
      <dsp:nvSpPr>
        <dsp:cNvPr id="0" name=""/>
        <dsp:cNvSpPr/>
      </dsp:nvSpPr>
      <dsp:spPr>
        <a:xfrm>
          <a:off x="4175557" y="0"/>
          <a:ext cx="4050506" cy="54008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PUDASJÄRVEN KAUPUNGIN ARVOT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UUSI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ENNAKKOLUULOTON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ELINVOIMAINEN</a:t>
          </a:r>
          <a:endParaRPr lang="fi-FI" sz="1400" kern="1200" dirty="0"/>
        </a:p>
      </dsp:txBody>
      <dsp:txXfrm>
        <a:off x="4175557" y="2160359"/>
        <a:ext cx="4050506" cy="2160359"/>
      </dsp:txXfrm>
    </dsp:sp>
    <dsp:sp modelId="{DD42709B-6394-4A7B-B880-E22C41F31FF7}">
      <dsp:nvSpPr>
        <dsp:cNvPr id="0" name=""/>
        <dsp:cNvSpPr/>
      </dsp:nvSpPr>
      <dsp:spPr>
        <a:xfrm>
          <a:off x="5301561" y="324053"/>
          <a:ext cx="1798499" cy="1798499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EAFB8E-7EF1-45F3-9F09-5C45E5E5602E}">
      <dsp:nvSpPr>
        <dsp:cNvPr id="0" name=""/>
        <dsp:cNvSpPr/>
      </dsp:nvSpPr>
      <dsp:spPr>
        <a:xfrm>
          <a:off x="329183" y="4320718"/>
          <a:ext cx="7571232" cy="810134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DF43E6-BF13-43EB-A8C9-9968AE2EFE6A}" type="datetimeFigureOut">
              <a:rPr lang="fi-FI" smtClean="0"/>
              <a:t>25.3.2015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81FA80-AFAD-4E71-8348-254B372F384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6045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500227-1F3C-4179-A7A4-DA6BECAA3C81}" type="datetimeFigureOut">
              <a:rPr lang="fi-FI" smtClean="0"/>
              <a:t>25.3.2015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25FE6-0B6F-4A34-845D-3E78AB5347A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70902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Toimintakokonaisuutta kuvaavan koulutussuunnitelman laatiminen kansalaisopistoille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DF8FB-3C3F-4D94-9FE2-8193BB588DF1}" type="slidenum">
              <a:rPr lang="fi-FI" smtClean="0">
                <a:solidFill>
                  <a:prstClr val="black"/>
                </a:solidFill>
              </a:rPr>
              <a:pPr/>
              <a:t>1</a:t>
            </a:fld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534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">
    <p:bg>
      <p:bgPr>
        <a:solidFill>
          <a:srgbClr val="3585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2132856"/>
            <a:ext cx="8229600" cy="2952328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pic>
        <p:nvPicPr>
          <p:cNvPr id="3" name="Kuva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0"/>
            <a:ext cx="2304256" cy="907997"/>
          </a:xfrm>
          <a:prstGeom prst="rect">
            <a:avLst/>
          </a:prstGeom>
        </p:spPr>
      </p:pic>
      <p:sp>
        <p:nvSpPr>
          <p:cNvPr id="4" name="Tekstiruutu 3"/>
          <p:cNvSpPr txBox="1"/>
          <p:nvPr userDrawn="1"/>
        </p:nvSpPr>
        <p:spPr>
          <a:xfrm>
            <a:off x="3419872" y="98072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>
                <a:solidFill>
                  <a:prstClr val="white"/>
                </a:solidFill>
                <a:latin typeface="Good Times" pitchFamily="2" charset="0"/>
              </a:rPr>
              <a:t>Pudasjärvi</a:t>
            </a:r>
          </a:p>
        </p:txBody>
      </p:sp>
      <p:sp>
        <p:nvSpPr>
          <p:cNvPr id="5" name="Tekstiruutu 4"/>
          <p:cNvSpPr txBox="1"/>
          <p:nvPr userDrawn="1"/>
        </p:nvSpPr>
        <p:spPr>
          <a:xfrm>
            <a:off x="3496072" y="1207785"/>
            <a:ext cx="2007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dirty="0">
                <a:solidFill>
                  <a:prstClr val="white"/>
                </a:solidFill>
                <a:latin typeface="Gill Sans MT" pitchFamily="34" charset="0"/>
              </a:rPr>
              <a:t>sininen ajatus – vihreä elämys</a:t>
            </a:r>
          </a:p>
        </p:txBody>
      </p:sp>
    </p:spTree>
    <p:extLst>
      <p:ext uri="{BB962C8B-B14F-4D97-AF65-F5344CB8AC3E}">
        <p14:creationId xmlns:p14="http://schemas.microsoft.com/office/powerpoint/2010/main" val="3037176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oko sivu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156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683568" y="2780928"/>
            <a:ext cx="7776864" cy="144016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08272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8258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551195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2348880"/>
            <a:ext cx="4038600" cy="377728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2348880"/>
            <a:ext cx="4038600" cy="377728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9CC930-094C-4B23-B989-B7068B30893A}" type="datetimeFigureOut">
              <a:rPr lang="fi-FI">
                <a:solidFill>
                  <a:prstClr val="black"/>
                </a:solidFill>
              </a:rPr>
              <a:pPr/>
              <a:t>25.3.2015</a:t>
            </a:fld>
            <a:endParaRPr lang="fi-FI">
              <a:solidFill>
                <a:prstClr val="black"/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B76D96-7A7E-43CF-9ED9-9AA6D30BF717}" type="slidenum">
              <a:rPr lang="fi-FI">
                <a:solidFill>
                  <a:prstClr val="black"/>
                </a:solidFill>
              </a:rPr>
              <a:pPr/>
              <a:t>‹#›</a:t>
            </a:fld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287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67544" y="234888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3068961"/>
            <a:ext cx="4040188" cy="30572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234877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3068959"/>
            <a:ext cx="4041775" cy="30572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9CC930-094C-4B23-B989-B7068B30893A}" type="datetimeFigureOut">
              <a:rPr lang="fi-FI">
                <a:solidFill>
                  <a:prstClr val="black"/>
                </a:solidFill>
              </a:rPr>
              <a:pPr/>
              <a:t>25.3.2015</a:t>
            </a:fld>
            <a:endParaRPr lang="fi-FI">
              <a:solidFill>
                <a:prstClr val="black"/>
              </a:solidFill>
            </a:endParaRPr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B76D96-7A7E-43CF-9ED9-9AA6D30BF717}" type="slidenum">
              <a:rPr lang="fi-FI">
                <a:solidFill>
                  <a:prstClr val="black"/>
                </a:solidFill>
              </a:rPr>
              <a:pPr/>
              <a:t>‹#›</a:t>
            </a:fld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358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1155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2923728" cy="566738"/>
          </a:xfrm>
        </p:spPr>
        <p:txBody>
          <a:bodyPr anchor="b">
            <a:noAutofit/>
          </a:bodyPr>
          <a:lstStyle>
            <a:lvl1pPr algn="l">
              <a:defRPr sz="2400" b="1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3419872" y="891153"/>
            <a:ext cx="5486400" cy="563419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395536" y="1772816"/>
            <a:ext cx="2921101" cy="475252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012831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4104456" cy="566738"/>
          </a:xfrm>
        </p:spPr>
        <p:txBody>
          <a:bodyPr anchor="b">
            <a:noAutofit/>
          </a:bodyPr>
          <a:lstStyle>
            <a:lvl1pPr algn="l">
              <a:defRPr sz="2400" b="1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4644008" y="891153"/>
            <a:ext cx="4262264" cy="563419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395536" y="1772816"/>
            <a:ext cx="4104456" cy="475252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616079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2420888"/>
            <a:ext cx="8229600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7" name="Suorakulmio 6"/>
          <p:cNvSpPr/>
          <p:nvPr/>
        </p:nvSpPr>
        <p:spPr>
          <a:xfrm>
            <a:off x="0" y="0"/>
            <a:ext cx="9144000" cy="404664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379"/>
            <a:ext cx="9144000" cy="839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863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3585CC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920880" cy="1584175"/>
          </a:xfrm>
        </p:spPr>
        <p:txBody>
          <a:bodyPr>
            <a:normAutofit/>
          </a:bodyPr>
          <a:lstStyle/>
          <a:p>
            <a:r>
              <a:rPr lang="fi-FI" dirty="0" smtClean="0"/>
              <a:t/>
            </a:r>
            <a:br>
              <a:rPr lang="fi-FI" dirty="0" smtClean="0"/>
            </a:br>
            <a:endParaRPr lang="fi-FI" sz="2200" b="0" dirty="0"/>
          </a:p>
        </p:txBody>
      </p:sp>
      <p:graphicFrame>
        <p:nvGraphicFramePr>
          <p:cNvPr id="6" name="Sisällön paikkamerkki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6749596"/>
              </p:ext>
            </p:extLst>
          </p:nvPr>
        </p:nvGraphicFramePr>
        <p:xfrm>
          <a:off x="467544" y="1772816"/>
          <a:ext cx="8229600" cy="4590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9129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KESKUSTELUA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fi-FI" dirty="0" smtClean="0"/>
          </a:p>
          <a:p>
            <a:r>
              <a:rPr lang="fi-FI" dirty="0"/>
              <a:t>Mikä on oppiainekokonaisuutenne visio tai tavoitetila OPS 2016</a:t>
            </a:r>
            <a:r>
              <a:rPr lang="fi-FI" dirty="0" smtClean="0"/>
              <a:t>?</a:t>
            </a:r>
          </a:p>
          <a:p>
            <a:r>
              <a:rPr lang="fi-FI" dirty="0"/>
              <a:t>Mitä tarkoittaa käytännössä koulu oppivana organisaationa</a:t>
            </a:r>
            <a:r>
              <a:rPr lang="fi-FI" dirty="0" smtClean="0"/>
              <a:t>?</a:t>
            </a:r>
            <a:endParaRPr lang="fi-FI" dirty="0"/>
          </a:p>
          <a:p>
            <a:r>
              <a:rPr lang="fi-FI" dirty="0" smtClean="0"/>
              <a:t>Mistä </a:t>
            </a:r>
            <a:r>
              <a:rPr lang="fi-FI" dirty="0" smtClean="0"/>
              <a:t>nykyisistä käytännöistä ja asioista on päästävä eroon tai halutaan luopua?</a:t>
            </a:r>
          </a:p>
          <a:p>
            <a:r>
              <a:rPr lang="fi-FI" dirty="0" smtClean="0"/>
              <a:t>Mitkä käytännöt ovat säilyttämisen arvoisia ja ajankohtaisia myös tulevaisuuden koulussa</a:t>
            </a:r>
            <a:r>
              <a:rPr lang="fi-FI" dirty="0" smtClean="0"/>
              <a:t>?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317506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0873502"/>
              </p:ext>
            </p:extLst>
          </p:nvPr>
        </p:nvGraphicFramePr>
        <p:xfrm>
          <a:off x="457200" y="1196752"/>
          <a:ext cx="8229600" cy="54008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573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KESKUSTELUA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Miten käytännössä nämä arvot tulisi näkyä </a:t>
            </a:r>
            <a:r>
              <a:rPr lang="fi-FI" dirty="0" err="1" smtClean="0"/>
              <a:t>OPS:ssa</a:t>
            </a:r>
            <a:r>
              <a:rPr lang="fi-FI" dirty="0" smtClean="0"/>
              <a:t> ja koulun arjessa?</a:t>
            </a:r>
          </a:p>
          <a:p>
            <a:r>
              <a:rPr lang="fi-FI" dirty="0" smtClean="0"/>
              <a:t>Miten arvot näkyvät omassa työskentelyssäni?</a:t>
            </a:r>
          </a:p>
          <a:p>
            <a:r>
              <a:rPr lang="fi-FI" dirty="0" smtClean="0"/>
              <a:t>Mitä meidän pitää muuttaa, jotta arvot voivat toteutua?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3452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ALOU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149</Words>
  <Application>Microsoft Office PowerPoint</Application>
  <PresentationFormat>Näytössä katseltava diaesitys (4:3)</PresentationFormat>
  <Paragraphs>34</Paragraphs>
  <Slides>4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9" baseType="lpstr">
      <vt:lpstr>Arial</vt:lpstr>
      <vt:lpstr>Calibri</vt:lpstr>
      <vt:lpstr>Gill Sans MT</vt:lpstr>
      <vt:lpstr>Good Times</vt:lpstr>
      <vt:lpstr>TALOUS</vt:lpstr>
      <vt:lpstr> </vt:lpstr>
      <vt:lpstr>KESKUSTELUA</vt:lpstr>
      <vt:lpstr>PowerPoint-esitys</vt:lpstr>
      <vt:lpstr>KESKUSTELUA</vt:lpstr>
    </vt:vector>
  </TitlesOfParts>
  <Company>Oulunkaaren kuntayhtymä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HYVINVOINTI- JA SIVISTYSTOIMINTA: HIRSIKAMPUS KICK-OFF JA OPS 2016 LAKARI 2014.2014 (8.10.2014)</dc:title>
  <dc:creator>Holappa Juha</dc:creator>
  <cp:lastModifiedBy>Niemi Mervi</cp:lastModifiedBy>
  <cp:revision>60</cp:revision>
  <cp:lastPrinted>2015-03-25T10:22:59Z</cp:lastPrinted>
  <dcterms:created xsi:type="dcterms:W3CDTF">2014-10-07T11:23:52Z</dcterms:created>
  <dcterms:modified xsi:type="dcterms:W3CDTF">2015-03-25T10:23:03Z</dcterms:modified>
</cp:coreProperties>
</file>