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339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7118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46699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0748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72527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44184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75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04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2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67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6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1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3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26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9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4/1/2016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8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Trostpflaster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Lohduke</a:t>
            </a:r>
            <a:r>
              <a:rPr lang="fi-FI" dirty="0" smtClean="0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799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Suche</a:t>
            </a:r>
            <a:r>
              <a:rPr lang="fi-FI" dirty="0" smtClean="0"/>
              <a:t> </a:t>
            </a:r>
            <a:r>
              <a:rPr lang="fi-FI" dirty="0" err="1" smtClean="0"/>
              <a:t>und</a:t>
            </a:r>
            <a:r>
              <a:rPr lang="fi-FI" dirty="0" smtClean="0"/>
              <a:t> </a:t>
            </a:r>
            <a:r>
              <a:rPr lang="fi-FI" dirty="0" err="1" smtClean="0"/>
              <a:t>unterstreiche</a:t>
            </a:r>
            <a:r>
              <a:rPr lang="fi-FI" dirty="0" smtClean="0"/>
              <a:t> im </a:t>
            </a:r>
            <a:r>
              <a:rPr lang="fi-FI" dirty="0" err="1" smtClean="0"/>
              <a:t>Text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1168842" y="1736617"/>
            <a:ext cx="36337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1. </a:t>
            </a:r>
            <a:r>
              <a:rPr lang="fi-FI" dirty="0" smtClean="0"/>
              <a:t>17- vuotiaaksi pojaksi</a:t>
            </a:r>
            <a:endParaRPr lang="fi-FI" dirty="0" smtClean="0"/>
          </a:p>
          <a:p>
            <a:r>
              <a:rPr lang="fi-FI" dirty="0" smtClean="0"/>
              <a:t>2. </a:t>
            </a:r>
            <a:r>
              <a:rPr lang="fi-FI" dirty="0" smtClean="0"/>
              <a:t>Perheeni on syynä siihen</a:t>
            </a:r>
            <a:endParaRPr lang="fi-FI" dirty="0" smtClean="0"/>
          </a:p>
          <a:p>
            <a:r>
              <a:rPr lang="fi-FI" dirty="0" smtClean="0"/>
              <a:t>3. </a:t>
            </a:r>
            <a:r>
              <a:rPr lang="fi-FI" dirty="0" smtClean="0"/>
              <a:t>Kolme vuotta sitten</a:t>
            </a:r>
            <a:endParaRPr lang="fi-FI" dirty="0" smtClean="0"/>
          </a:p>
          <a:p>
            <a:r>
              <a:rPr lang="fi-FI" dirty="0" smtClean="0"/>
              <a:t>4. Onneksi minulla on ollut muutaman kuukauden ajan tyttöystävä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5. </a:t>
            </a:r>
            <a:r>
              <a:rPr lang="fi-FI" dirty="0" smtClean="0"/>
              <a:t>ei… vaan</a:t>
            </a:r>
            <a:endParaRPr lang="fi-FI" dirty="0" smtClean="0"/>
          </a:p>
          <a:p>
            <a:r>
              <a:rPr lang="fi-FI" dirty="0" smtClean="0"/>
              <a:t>6. </a:t>
            </a:r>
            <a:r>
              <a:rPr lang="fi-FI" dirty="0" smtClean="0"/>
              <a:t>Lohduttaa minua</a:t>
            </a:r>
            <a:endParaRPr lang="fi-FI" dirty="0" smtClean="0"/>
          </a:p>
          <a:p>
            <a:r>
              <a:rPr lang="fi-FI" dirty="0" smtClean="0"/>
              <a:t>7. </a:t>
            </a:r>
            <a:r>
              <a:rPr lang="fi-FI" dirty="0" smtClean="0"/>
              <a:t>Sehän ei ole normaalia, vai /eihän?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8. Minusta on hyvä, että näytät tunteesi</a:t>
            </a:r>
          </a:p>
          <a:p>
            <a:r>
              <a:rPr lang="fi-FI" dirty="0" smtClean="0"/>
              <a:t>9. Älä mieti</a:t>
            </a:r>
            <a:br>
              <a:rPr lang="fi-FI" dirty="0" smtClean="0"/>
            </a:br>
            <a:r>
              <a:rPr lang="fi-FI" dirty="0" smtClean="0"/>
              <a:t>10. </a:t>
            </a:r>
            <a:r>
              <a:rPr lang="fi-FI" dirty="0" smtClean="0"/>
              <a:t>Sinun ei tarvitse hävetä</a:t>
            </a:r>
            <a:endParaRPr lang="fi-FI" dirty="0" smtClean="0"/>
          </a:p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5685183" y="1797197"/>
            <a:ext cx="520015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fi-FI" dirty="0" err="1" smtClean="0"/>
              <a:t>Für</a:t>
            </a:r>
            <a:r>
              <a:rPr lang="fi-FI" dirty="0" smtClean="0"/>
              <a:t> </a:t>
            </a:r>
            <a:r>
              <a:rPr lang="fi-FI" dirty="0" err="1" smtClean="0"/>
              <a:t>einen</a:t>
            </a:r>
            <a:r>
              <a:rPr lang="fi-FI" dirty="0" smtClean="0"/>
              <a:t> 17-jährigen </a:t>
            </a:r>
            <a:r>
              <a:rPr lang="fi-FI" dirty="0" err="1" smtClean="0"/>
              <a:t>Jungen</a:t>
            </a: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Meine</a:t>
            </a:r>
            <a:r>
              <a:rPr lang="fi-FI" dirty="0" smtClean="0"/>
              <a:t> </a:t>
            </a:r>
            <a:r>
              <a:rPr lang="fi-FI" dirty="0" err="1" smtClean="0"/>
              <a:t>Familie</a:t>
            </a:r>
            <a:r>
              <a:rPr lang="fi-FI" dirty="0" smtClean="0"/>
              <a:t> </a:t>
            </a:r>
            <a:r>
              <a:rPr lang="fi-FI" dirty="0" err="1" smtClean="0"/>
              <a:t>ist</a:t>
            </a:r>
            <a:r>
              <a:rPr lang="fi-FI" dirty="0" smtClean="0"/>
              <a:t> </a:t>
            </a:r>
            <a:r>
              <a:rPr lang="fi-FI" dirty="0" err="1" smtClean="0"/>
              <a:t>schuld</a:t>
            </a:r>
            <a:r>
              <a:rPr lang="fi-FI" dirty="0" smtClean="0"/>
              <a:t> </a:t>
            </a:r>
            <a:r>
              <a:rPr lang="fi-FI" dirty="0" err="1" smtClean="0"/>
              <a:t>daran</a:t>
            </a: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Vor</a:t>
            </a:r>
            <a:r>
              <a:rPr lang="fi-FI" dirty="0" smtClean="0"/>
              <a:t> </a:t>
            </a:r>
            <a:r>
              <a:rPr lang="fi-FI" dirty="0" err="1" smtClean="0"/>
              <a:t>drei</a:t>
            </a:r>
            <a:r>
              <a:rPr lang="fi-FI" dirty="0" smtClean="0"/>
              <a:t> </a:t>
            </a:r>
            <a:r>
              <a:rPr lang="fi-FI" dirty="0" err="1" smtClean="0"/>
              <a:t>J</a:t>
            </a:r>
            <a:r>
              <a:rPr lang="fi-FI" dirty="0" err="1" smtClean="0"/>
              <a:t>ahren</a:t>
            </a: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Zum</a:t>
            </a:r>
            <a:r>
              <a:rPr lang="fi-FI" dirty="0" smtClean="0"/>
              <a:t> </a:t>
            </a:r>
            <a:r>
              <a:rPr lang="fi-FI" dirty="0" err="1" smtClean="0"/>
              <a:t>Glück</a:t>
            </a:r>
            <a:r>
              <a:rPr lang="fi-FI" dirty="0" smtClean="0"/>
              <a:t> </a:t>
            </a:r>
            <a:r>
              <a:rPr lang="fi-FI" dirty="0" err="1" smtClean="0"/>
              <a:t>habe</a:t>
            </a:r>
            <a:r>
              <a:rPr lang="fi-FI" dirty="0" smtClean="0"/>
              <a:t> </a:t>
            </a:r>
            <a:r>
              <a:rPr lang="fi-FI" dirty="0" err="1" smtClean="0"/>
              <a:t>ich</a:t>
            </a:r>
            <a:r>
              <a:rPr lang="fi-FI" dirty="0" smtClean="0"/>
              <a:t> seit </a:t>
            </a:r>
            <a:r>
              <a:rPr lang="fi-FI" dirty="0" err="1" smtClean="0"/>
              <a:t>ein</a:t>
            </a:r>
            <a:r>
              <a:rPr lang="fi-FI" dirty="0" smtClean="0"/>
              <a:t> </a:t>
            </a:r>
            <a:r>
              <a:rPr lang="fi-FI" dirty="0" err="1" smtClean="0"/>
              <a:t>Paar</a:t>
            </a:r>
            <a:r>
              <a:rPr lang="fi-FI" dirty="0" smtClean="0"/>
              <a:t> </a:t>
            </a:r>
            <a:r>
              <a:rPr lang="fi-FI" dirty="0" err="1" smtClean="0"/>
              <a:t>Monaten</a:t>
            </a:r>
            <a:r>
              <a:rPr lang="fi-FI" dirty="0" smtClean="0"/>
              <a:t> eine </a:t>
            </a:r>
            <a:r>
              <a:rPr lang="fi-FI" dirty="0" err="1" smtClean="0"/>
              <a:t>Freundin</a:t>
            </a:r>
            <a:endParaRPr lang="fi-FI" dirty="0" smtClean="0"/>
          </a:p>
          <a:p>
            <a:pPr marL="342900" indent="-342900">
              <a:buAutoNum type="arabicPeriod"/>
            </a:pP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nicht</a:t>
            </a:r>
            <a:r>
              <a:rPr lang="fi-FI" dirty="0" smtClean="0"/>
              <a:t>… </a:t>
            </a:r>
            <a:r>
              <a:rPr lang="fi-FI" dirty="0" err="1" smtClean="0"/>
              <a:t>sondern</a:t>
            </a:r>
            <a:endParaRPr lang="fi-FI" dirty="0"/>
          </a:p>
          <a:p>
            <a:pPr marL="342900" indent="-342900">
              <a:buAutoNum type="arabicPeriod"/>
            </a:pPr>
            <a:r>
              <a:rPr lang="fi-FI" dirty="0" err="1" smtClean="0"/>
              <a:t>Tröstet</a:t>
            </a:r>
            <a:r>
              <a:rPr lang="fi-FI" dirty="0" smtClean="0"/>
              <a:t> </a:t>
            </a:r>
            <a:r>
              <a:rPr lang="fi-FI" dirty="0" err="1" smtClean="0"/>
              <a:t>mich</a:t>
            </a:r>
            <a:endParaRPr lang="fi-FI" dirty="0"/>
          </a:p>
          <a:p>
            <a:pPr marL="342900" indent="-342900">
              <a:buAutoNum type="arabicPeriod"/>
            </a:pPr>
            <a:r>
              <a:rPr lang="fi-FI" dirty="0" err="1" smtClean="0"/>
              <a:t>Das</a:t>
            </a:r>
            <a:r>
              <a:rPr lang="fi-FI" dirty="0" smtClean="0"/>
              <a:t> </a:t>
            </a:r>
            <a:r>
              <a:rPr lang="fi-FI" dirty="0" err="1" smtClean="0"/>
              <a:t>ist</a:t>
            </a:r>
            <a:r>
              <a:rPr lang="fi-FI" dirty="0" smtClean="0"/>
              <a:t> </a:t>
            </a:r>
            <a:r>
              <a:rPr lang="fi-FI" dirty="0" err="1" smtClean="0"/>
              <a:t>doch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/>
              <a:t>normal</a:t>
            </a:r>
            <a:r>
              <a:rPr lang="fi-FI" dirty="0" smtClean="0"/>
              <a:t>, </a:t>
            </a:r>
            <a:r>
              <a:rPr lang="fi-FI" dirty="0" err="1" smtClean="0"/>
              <a:t>oder</a:t>
            </a:r>
            <a:r>
              <a:rPr lang="fi-FI" dirty="0" smtClean="0"/>
              <a:t>?</a:t>
            </a:r>
            <a:br>
              <a:rPr lang="fi-FI" dirty="0" smtClean="0"/>
            </a:b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finde</a:t>
            </a:r>
            <a:r>
              <a:rPr lang="fi-FI" dirty="0" smtClean="0"/>
              <a:t> es </a:t>
            </a:r>
            <a:r>
              <a:rPr lang="fi-FI" dirty="0" err="1" smtClean="0"/>
              <a:t>gut</a:t>
            </a:r>
            <a:r>
              <a:rPr lang="fi-FI" dirty="0" smtClean="0"/>
              <a:t>, </a:t>
            </a:r>
            <a:r>
              <a:rPr lang="fi-FI" dirty="0" err="1" smtClean="0"/>
              <a:t>dass</a:t>
            </a:r>
            <a:r>
              <a:rPr lang="fi-FI" dirty="0" smtClean="0"/>
              <a:t> du </a:t>
            </a:r>
            <a:r>
              <a:rPr lang="fi-FI" dirty="0" err="1" smtClean="0"/>
              <a:t>deine</a:t>
            </a:r>
            <a:r>
              <a:rPr lang="fi-FI" dirty="0" smtClean="0"/>
              <a:t> </a:t>
            </a:r>
            <a:r>
              <a:rPr lang="fi-FI" dirty="0" err="1" smtClean="0"/>
              <a:t>Gefühle</a:t>
            </a:r>
            <a:r>
              <a:rPr lang="fi-FI" dirty="0" smtClean="0"/>
              <a:t> </a:t>
            </a:r>
            <a:r>
              <a:rPr lang="fi-FI" dirty="0" err="1" smtClean="0"/>
              <a:t>zeigst</a:t>
            </a: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Mach</a:t>
            </a:r>
            <a:r>
              <a:rPr lang="fi-FI" dirty="0" smtClean="0"/>
              <a:t> </a:t>
            </a:r>
            <a:r>
              <a:rPr lang="fi-FI" dirty="0" err="1" smtClean="0"/>
              <a:t>dir</a:t>
            </a:r>
            <a:r>
              <a:rPr lang="fi-FI" dirty="0" smtClean="0"/>
              <a:t> </a:t>
            </a:r>
            <a:r>
              <a:rPr lang="fi-FI" dirty="0" err="1" smtClean="0"/>
              <a:t>keine</a:t>
            </a:r>
            <a:r>
              <a:rPr lang="fi-FI" dirty="0" smtClean="0"/>
              <a:t> </a:t>
            </a:r>
            <a:r>
              <a:rPr lang="fi-FI" dirty="0" err="1" smtClean="0"/>
              <a:t>Gedanken</a:t>
            </a:r>
            <a:endParaRPr lang="fi-FI" dirty="0"/>
          </a:p>
          <a:p>
            <a:pPr marL="342900" indent="-342900">
              <a:buAutoNum type="arabicPeriod"/>
            </a:pPr>
            <a:r>
              <a:rPr lang="fi-FI" dirty="0" smtClean="0"/>
              <a:t>Du </a:t>
            </a:r>
            <a:r>
              <a:rPr lang="fi-FI" dirty="0" err="1" smtClean="0"/>
              <a:t>brauchst</a:t>
            </a:r>
            <a:r>
              <a:rPr lang="fi-FI" dirty="0" smtClean="0"/>
              <a:t> </a:t>
            </a:r>
            <a:r>
              <a:rPr lang="fi-FI" dirty="0" err="1" smtClean="0"/>
              <a:t>wirklich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/>
              <a:t>zu</a:t>
            </a:r>
            <a:r>
              <a:rPr lang="fi-FI" dirty="0" smtClean="0"/>
              <a:t> </a:t>
            </a:r>
            <a:r>
              <a:rPr lang="fi-FI" dirty="0" err="1" smtClean="0"/>
              <a:t>schämen</a:t>
            </a: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111548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err="1" smtClean="0"/>
              <a:t>Suche</a:t>
            </a:r>
            <a:r>
              <a:rPr lang="fi-FI" sz="3200" dirty="0" smtClean="0"/>
              <a:t> </a:t>
            </a:r>
            <a:r>
              <a:rPr lang="fi-FI" sz="3200" dirty="0" err="1" smtClean="0"/>
              <a:t>und</a:t>
            </a:r>
            <a:r>
              <a:rPr lang="fi-FI" sz="3200" dirty="0" smtClean="0"/>
              <a:t> </a:t>
            </a:r>
            <a:r>
              <a:rPr lang="fi-FI" sz="3200" dirty="0" err="1" smtClean="0"/>
              <a:t>unterstreiche</a:t>
            </a:r>
            <a:r>
              <a:rPr lang="fi-FI" sz="3200" dirty="0" smtClean="0"/>
              <a:t> im </a:t>
            </a:r>
            <a:r>
              <a:rPr lang="fi-FI" sz="3200" dirty="0" err="1" smtClean="0"/>
              <a:t>Text</a:t>
            </a:r>
            <a:r>
              <a:rPr lang="fi-FI" sz="3200" dirty="0" smtClean="0"/>
              <a:t>. </a:t>
            </a:r>
            <a:r>
              <a:rPr lang="fi-FI" sz="3200" dirty="0" err="1" smtClean="0"/>
              <a:t>Reihen</a:t>
            </a:r>
            <a:r>
              <a:rPr lang="fi-FI" sz="3200" dirty="0" smtClean="0"/>
              <a:t> </a:t>
            </a:r>
            <a:r>
              <a:rPr lang="fi-FI" sz="3200" dirty="0" smtClean="0"/>
              <a:t>30-51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29732"/>
            <a:ext cx="4368757" cy="3983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11. </a:t>
            </a:r>
            <a:r>
              <a:rPr lang="fi-FI" dirty="0" smtClean="0"/>
              <a:t>Minulla ei ole koskaan ollut vakituista poikaystävää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12.</a:t>
            </a:r>
            <a:r>
              <a:rPr lang="fi-FI" dirty="0" smtClean="0"/>
              <a:t>En uskalla puhua pojille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13. Ei välttämättä</a:t>
            </a:r>
          </a:p>
          <a:p>
            <a:pPr marL="0" indent="0">
              <a:buNone/>
            </a:pPr>
            <a:r>
              <a:rPr lang="fi-FI" dirty="0" smtClean="0"/>
              <a:t>14. Mennä jonkun luo</a:t>
            </a:r>
          </a:p>
          <a:p>
            <a:pPr marL="0" indent="0">
              <a:buNone/>
            </a:pPr>
            <a:r>
              <a:rPr lang="fi-FI" dirty="0" smtClean="0"/>
              <a:t>15. katseet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16. Yritähän tällä tavalla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5659162" y="2329732"/>
            <a:ext cx="4368757" cy="39836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dirty="0" smtClean="0"/>
              <a:t>11.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habe</a:t>
            </a:r>
            <a:r>
              <a:rPr lang="fi-FI" dirty="0" smtClean="0"/>
              <a:t> </a:t>
            </a:r>
            <a:r>
              <a:rPr lang="fi-FI" dirty="0" err="1" smtClean="0"/>
              <a:t>noch</a:t>
            </a:r>
            <a:r>
              <a:rPr lang="fi-FI" dirty="0" smtClean="0"/>
              <a:t> </a:t>
            </a:r>
            <a:r>
              <a:rPr lang="fi-FI" dirty="0" err="1" smtClean="0"/>
              <a:t>nie</a:t>
            </a:r>
            <a:r>
              <a:rPr lang="fi-FI" dirty="0" smtClean="0"/>
              <a:t> </a:t>
            </a:r>
            <a:r>
              <a:rPr lang="fi-FI" dirty="0" err="1" smtClean="0"/>
              <a:t>einen</a:t>
            </a:r>
            <a:r>
              <a:rPr lang="fi-FI" dirty="0" smtClean="0"/>
              <a:t> </a:t>
            </a:r>
            <a:r>
              <a:rPr lang="fi-FI" dirty="0" err="1" smtClean="0"/>
              <a:t>festen</a:t>
            </a:r>
            <a:r>
              <a:rPr lang="fi-FI" dirty="0" smtClean="0"/>
              <a:t> </a:t>
            </a:r>
            <a:r>
              <a:rPr lang="fi-FI" dirty="0" err="1" smtClean="0"/>
              <a:t>Freund</a:t>
            </a:r>
            <a:r>
              <a:rPr lang="fi-FI" dirty="0" smtClean="0"/>
              <a:t> </a:t>
            </a:r>
            <a:r>
              <a:rPr lang="fi-FI" dirty="0" err="1" smtClean="0"/>
              <a:t>gehabt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12.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traue</a:t>
            </a:r>
            <a:r>
              <a:rPr lang="fi-FI" dirty="0" smtClean="0"/>
              <a:t> </a:t>
            </a:r>
            <a:r>
              <a:rPr lang="fi-FI" dirty="0" err="1" smtClean="0"/>
              <a:t>mich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, </a:t>
            </a:r>
            <a:r>
              <a:rPr lang="fi-FI" dirty="0" err="1" smtClean="0"/>
              <a:t>Jungen</a:t>
            </a:r>
            <a:r>
              <a:rPr lang="fi-FI" dirty="0" smtClean="0"/>
              <a:t> </a:t>
            </a:r>
            <a:r>
              <a:rPr lang="fi-FI" dirty="0" err="1" smtClean="0"/>
              <a:t>anzusprechen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13.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/>
              <a:t>unbedingt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14. </a:t>
            </a:r>
            <a:r>
              <a:rPr lang="fi-FI" dirty="0" err="1" smtClean="0"/>
              <a:t>Auf</a:t>
            </a:r>
            <a:r>
              <a:rPr lang="fi-FI" dirty="0" smtClean="0"/>
              <a:t> </a:t>
            </a:r>
            <a:r>
              <a:rPr lang="fi-FI" dirty="0" err="1" smtClean="0"/>
              <a:t>jemanden</a:t>
            </a:r>
            <a:r>
              <a:rPr lang="fi-FI" dirty="0" smtClean="0"/>
              <a:t> </a:t>
            </a:r>
            <a:r>
              <a:rPr lang="fi-FI" dirty="0" err="1" smtClean="0"/>
              <a:t>zugehen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15. </a:t>
            </a:r>
            <a:r>
              <a:rPr lang="fi-FI" dirty="0" err="1" smtClean="0"/>
              <a:t>Blicke</a:t>
            </a:r>
            <a:r>
              <a:rPr lang="fi-FI" dirty="0" smtClean="0"/>
              <a:t> (</a:t>
            </a:r>
            <a:r>
              <a:rPr lang="fi-FI" dirty="0" err="1" smtClean="0"/>
              <a:t>der</a:t>
            </a:r>
            <a:r>
              <a:rPr lang="fi-FI" dirty="0" smtClean="0"/>
              <a:t> </a:t>
            </a:r>
            <a:r>
              <a:rPr lang="fi-FI" dirty="0" err="1" smtClean="0"/>
              <a:t>Blick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 smtClean="0"/>
              <a:t>16. </a:t>
            </a:r>
            <a:r>
              <a:rPr lang="fi-FI" dirty="0" err="1" smtClean="0"/>
              <a:t>Versuche</a:t>
            </a:r>
            <a:r>
              <a:rPr lang="fi-FI" dirty="0" smtClean="0"/>
              <a:t> es </a:t>
            </a:r>
            <a:r>
              <a:rPr lang="fi-FI" dirty="0" err="1" smtClean="0"/>
              <a:t>doch</a:t>
            </a:r>
            <a:r>
              <a:rPr lang="fi-FI" dirty="0" smtClean="0"/>
              <a:t> </a:t>
            </a:r>
            <a:r>
              <a:rPr lang="fi-FI" dirty="0" err="1" smtClean="0"/>
              <a:t>einmal</a:t>
            </a:r>
            <a:r>
              <a:rPr lang="fi-FI" dirty="0" smtClean="0"/>
              <a:t> </a:t>
            </a:r>
            <a:r>
              <a:rPr lang="fi-FI" dirty="0" err="1" smtClean="0"/>
              <a:t>auf</a:t>
            </a:r>
            <a:r>
              <a:rPr lang="fi-FI" dirty="0" smtClean="0"/>
              <a:t> </a:t>
            </a:r>
            <a:r>
              <a:rPr lang="fi-FI" dirty="0" err="1" smtClean="0"/>
              <a:t>diesem</a:t>
            </a:r>
            <a:r>
              <a:rPr lang="fi-FI" dirty="0" smtClean="0"/>
              <a:t> </a:t>
            </a:r>
            <a:r>
              <a:rPr lang="fi-FI" dirty="0" err="1" smtClean="0"/>
              <a:t>Weg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auf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diese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Weise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251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Suche</a:t>
            </a:r>
            <a:r>
              <a:rPr lang="fi-FI" dirty="0" smtClean="0"/>
              <a:t> </a:t>
            </a:r>
            <a:r>
              <a:rPr lang="fi-FI" dirty="0" err="1" smtClean="0"/>
              <a:t>und</a:t>
            </a:r>
            <a:r>
              <a:rPr lang="fi-FI" dirty="0" smtClean="0"/>
              <a:t> </a:t>
            </a:r>
            <a:r>
              <a:rPr lang="fi-FI" dirty="0" err="1" smtClean="0"/>
              <a:t>unterstreiche</a:t>
            </a:r>
            <a:r>
              <a:rPr lang="fi-FI" dirty="0" smtClean="0"/>
              <a:t> im </a:t>
            </a:r>
            <a:r>
              <a:rPr lang="fi-FI" dirty="0" err="1" smtClean="0"/>
              <a:t>Text</a:t>
            </a:r>
            <a:r>
              <a:rPr lang="fi-FI" dirty="0" smtClean="0"/>
              <a:t>. </a:t>
            </a:r>
            <a:r>
              <a:rPr lang="fi-FI" dirty="0" err="1" smtClean="0"/>
              <a:t>Reihen</a:t>
            </a:r>
            <a:r>
              <a:rPr lang="fi-FI" dirty="0" smtClean="0"/>
              <a:t> </a:t>
            </a:r>
            <a:r>
              <a:rPr lang="fi-FI" dirty="0" smtClean="0"/>
              <a:t>53-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21012" y="1965960"/>
            <a:ext cx="4273342" cy="48920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sz="2200" dirty="0" smtClean="0"/>
              <a:t>17. Minulla on pian lääkäriaika</a:t>
            </a:r>
            <a:r>
              <a:rPr lang="fi-FI" sz="2200" dirty="0" smtClean="0"/>
              <a:t>	</a:t>
            </a:r>
          </a:p>
          <a:p>
            <a:pPr marL="0" indent="0">
              <a:buNone/>
            </a:pPr>
            <a:r>
              <a:rPr lang="fi-FI" sz="2200" dirty="0" smtClean="0"/>
              <a:t>18. Paljon kiitoksia jo etukäteen avustasi</a:t>
            </a:r>
          </a:p>
          <a:p>
            <a:pPr marL="0" indent="0">
              <a:buNone/>
            </a:pPr>
            <a:r>
              <a:rPr lang="fi-FI" sz="2200" dirty="0" smtClean="0">
                <a:sym typeface="Wingdings" panose="05000000000000000000" pitchFamily="2" charset="2"/>
              </a:rPr>
              <a:t> avustanne (teitittely)</a:t>
            </a:r>
          </a:p>
          <a:p>
            <a:pPr marL="0" indent="0">
              <a:buNone/>
            </a:pPr>
            <a:r>
              <a:rPr lang="fi-FI" sz="2200" dirty="0" smtClean="0"/>
              <a:t>19. Sinun ei todellakaan tarvitse olla huolissasi</a:t>
            </a:r>
          </a:p>
          <a:p>
            <a:pPr marL="0" indent="0">
              <a:buNone/>
            </a:pPr>
            <a:r>
              <a:rPr lang="fi-FI" sz="2200" dirty="0" smtClean="0"/>
              <a:t>20. Sitä paitsi</a:t>
            </a:r>
          </a:p>
          <a:p>
            <a:pPr marL="0" indent="0">
              <a:buNone/>
            </a:pPr>
            <a:r>
              <a:rPr lang="fi-FI" sz="2200" dirty="0" smtClean="0"/>
              <a:t>21. Veri</a:t>
            </a:r>
          </a:p>
          <a:p>
            <a:pPr marL="0" indent="0">
              <a:buNone/>
            </a:pPr>
            <a:r>
              <a:rPr lang="fi-FI" sz="2200" dirty="0" smtClean="0"/>
              <a:t>22. Tutkia</a:t>
            </a:r>
          </a:p>
          <a:p>
            <a:pPr marL="0" indent="0">
              <a:buNone/>
            </a:pPr>
            <a:r>
              <a:rPr lang="fi-FI" sz="2200" dirty="0" smtClean="0"/>
              <a:t>23. Harmitonta</a:t>
            </a:r>
          </a:p>
          <a:p>
            <a:pPr marL="0" indent="0">
              <a:buNone/>
            </a:pPr>
            <a:r>
              <a:rPr lang="fi-FI" sz="2200" dirty="0" smtClean="0"/>
              <a:t>24. Useimmiten</a:t>
            </a:r>
          </a:p>
          <a:p>
            <a:pPr marL="0" indent="0">
              <a:buNone/>
            </a:pPr>
            <a:r>
              <a:rPr lang="fi-FI" sz="2200" dirty="0" smtClean="0"/>
              <a:t>25. Valmistaudun hyvin kokeisiin</a:t>
            </a:r>
          </a:p>
          <a:p>
            <a:pPr marL="0" indent="0">
              <a:buNone/>
            </a:pPr>
            <a:r>
              <a:rPr lang="fi-FI" sz="2200" dirty="0" smtClean="0"/>
              <a:t>26. Se suututtaa minua eniten</a:t>
            </a:r>
          </a:p>
          <a:p>
            <a:pPr marL="0" indent="0">
              <a:buNone/>
            </a:pPr>
            <a:r>
              <a:rPr lang="fi-FI" sz="2200" dirty="0" smtClean="0"/>
              <a:t>27. Ole hyvä ja auta minua </a:t>
            </a:r>
            <a:r>
              <a:rPr lang="fi-FI" sz="2200" dirty="0" smtClean="0">
                <a:sym typeface="Wingdings" panose="05000000000000000000" pitchFamily="2" charset="2"/>
              </a:rPr>
              <a:t> Auttakaa minua (teitittely)</a:t>
            </a: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28. Kun on kerran alkanut kirjoittaa, tulevat monet asiat jälleen mieleen</a:t>
            </a:r>
          </a:p>
          <a:p>
            <a:pPr marL="0" indent="0">
              <a:buNone/>
            </a:pPr>
            <a:r>
              <a:rPr lang="fi-FI" sz="2200" dirty="0" smtClean="0"/>
              <a:t>29. Joka muistuttaa sinua siitä</a:t>
            </a:r>
          </a:p>
          <a:p>
            <a:pPr marL="0" indent="0">
              <a:buNone/>
            </a:pPr>
            <a:r>
              <a:rPr lang="fi-FI" sz="2200" dirty="0" smtClean="0"/>
              <a:t>30. Onnea ja menestystä!</a:t>
            </a:r>
          </a:p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5761204" y="1590261"/>
            <a:ext cx="4368757" cy="54704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dirty="0" smtClean="0"/>
              <a:t>17. </a:t>
            </a:r>
            <a:r>
              <a:rPr lang="fi-FI" dirty="0" err="1" smtClean="0"/>
              <a:t>Habe</a:t>
            </a:r>
            <a:r>
              <a:rPr lang="fi-FI" dirty="0" smtClean="0"/>
              <a:t> </a:t>
            </a:r>
            <a:r>
              <a:rPr lang="fi-FI" dirty="0" err="1" smtClean="0"/>
              <a:t>bald</a:t>
            </a:r>
            <a:r>
              <a:rPr lang="fi-FI" dirty="0" smtClean="0"/>
              <a:t> </a:t>
            </a:r>
            <a:r>
              <a:rPr lang="fi-FI" dirty="0" err="1" smtClean="0"/>
              <a:t>einen</a:t>
            </a:r>
            <a:r>
              <a:rPr lang="fi-FI" dirty="0" smtClean="0"/>
              <a:t> Termin </a:t>
            </a:r>
            <a:r>
              <a:rPr lang="fi-FI" dirty="0" err="1" smtClean="0"/>
              <a:t>beim</a:t>
            </a:r>
            <a:r>
              <a:rPr lang="fi-FI" dirty="0" smtClean="0"/>
              <a:t> </a:t>
            </a:r>
            <a:r>
              <a:rPr lang="fi-FI" dirty="0" err="1" smtClean="0"/>
              <a:t>Arzt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18. </a:t>
            </a:r>
            <a:r>
              <a:rPr lang="fi-FI" dirty="0" err="1" smtClean="0"/>
              <a:t>Vielen</a:t>
            </a:r>
            <a:r>
              <a:rPr lang="fi-FI" dirty="0" smtClean="0"/>
              <a:t> </a:t>
            </a:r>
            <a:r>
              <a:rPr lang="fi-FI" dirty="0" err="1" smtClean="0"/>
              <a:t>Dank</a:t>
            </a:r>
            <a:r>
              <a:rPr lang="fi-FI" dirty="0" smtClean="0"/>
              <a:t> im </a:t>
            </a:r>
            <a:r>
              <a:rPr lang="fi-FI" dirty="0" err="1" smtClean="0"/>
              <a:t>Voraus</a:t>
            </a:r>
            <a:r>
              <a:rPr lang="fi-FI" dirty="0" smtClean="0"/>
              <a:t> </a:t>
            </a:r>
            <a:r>
              <a:rPr lang="fi-FI" dirty="0" err="1" smtClean="0"/>
              <a:t>für</a:t>
            </a:r>
            <a:r>
              <a:rPr lang="fi-FI" dirty="0" smtClean="0"/>
              <a:t> </a:t>
            </a:r>
            <a:r>
              <a:rPr lang="fi-FI" dirty="0" err="1" smtClean="0"/>
              <a:t>deine</a:t>
            </a:r>
            <a:r>
              <a:rPr lang="fi-FI" dirty="0" smtClean="0"/>
              <a:t> </a:t>
            </a:r>
            <a:r>
              <a:rPr lang="fi-FI" dirty="0" err="1" smtClean="0"/>
              <a:t>Hilfe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für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Ihre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Hilfe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19. Du </a:t>
            </a:r>
            <a:r>
              <a:rPr lang="fi-FI" dirty="0" err="1" smtClean="0"/>
              <a:t>brauchst</a:t>
            </a:r>
            <a:r>
              <a:rPr lang="fi-FI" dirty="0" smtClean="0"/>
              <a:t> </a:t>
            </a:r>
            <a:r>
              <a:rPr lang="fi-FI" dirty="0" err="1" smtClean="0"/>
              <a:t>dir</a:t>
            </a:r>
            <a:r>
              <a:rPr lang="fi-FI" dirty="0" smtClean="0"/>
              <a:t> </a:t>
            </a:r>
            <a:r>
              <a:rPr lang="fi-FI" dirty="0" err="1" smtClean="0"/>
              <a:t>wirklich</a:t>
            </a:r>
            <a:r>
              <a:rPr lang="fi-FI" dirty="0" smtClean="0"/>
              <a:t> </a:t>
            </a:r>
            <a:r>
              <a:rPr lang="fi-FI" dirty="0" err="1" smtClean="0"/>
              <a:t>keine</a:t>
            </a:r>
            <a:r>
              <a:rPr lang="fi-FI" dirty="0" smtClean="0"/>
              <a:t> </a:t>
            </a:r>
            <a:r>
              <a:rPr lang="fi-FI" dirty="0" err="1" smtClean="0"/>
              <a:t>Sorgen</a:t>
            </a:r>
            <a:r>
              <a:rPr lang="fi-FI" dirty="0" smtClean="0"/>
              <a:t> </a:t>
            </a:r>
            <a:r>
              <a:rPr lang="fi-FI" dirty="0" err="1" smtClean="0"/>
              <a:t>machen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20. </a:t>
            </a:r>
            <a:r>
              <a:rPr lang="fi-FI" dirty="0" err="1" smtClean="0"/>
              <a:t>Außerdem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21. </a:t>
            </a:r>
            <a:r>
              <a:rPr lang="fi-FI" dirty="0" err="1" smtClean="0"/>
              <a:t>Blut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22. </a:t>
            </a:r>
            <a:r>
              <a:rPr lang="fi-FI" dirty="0" err="1" smtClean="0"/>
              <a:t>U</a:t>
            </a:r>
            <a:r>
              <a:rPr lang="fi-FI" dirty="0" err="1" smtClean="0"/>
              <a:t>ntersuchen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23. </a:t>
            </a:r>
            <a:r>
              <a:rPr lang="fi-FI" dirty="0" err="1" smtClean="0"/>
              <a:t>harmlos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24. </a:t>
            </a:r>
            <a:r>
              <a:rPr lang="fi-FI" dirty="0" err="1"/>
              <a:t>m</a:t>
            </a:r>
            <a:r>
              <a:rPr lang="fi-FI" dirty="0" err="1" smtClean="0"/>
              <a:t>eistens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25. </a:t>
            </a:r>
            <a:r>
              <a:rPr lang="fi-FI" dirty="0" err="1"/>
              <a:t>b</a:t>
            </a:r>
            <a:r>
              <a:rPr lang="fi-FI" dirty="0" err="1" smtClean="0"/>
              <a:t>ereite</a:t>
            </a:r>
            <a:r>
              <a:rPr lang="fi-FI" dirty="0" smtClean="0"/>
              <a:t> </a:t>
            </a:r>
            <a:r>
              <a:rPr lang="fi-FI" dirty="0" err="1" smtClean="0"/>
              <a:t>mich</a:t>
            </a:r>
            <a:r>
              <a:rPr lang="fi-FI" dirty="0" smtClean="0"/>
              <a:t> </a:t>
            </a:r>
            <a:r>
              <a:rPr lang="fi-FI" dirty="0" err="1" smtClean="0"/>
              <a:t>gut</a:t>
            </a:r>
            <a:r>
              <a:rPr lang="fi-FI" dirty="0" smtClean="0"/>
              <a:t> </a:t>
            </a:r>
            <a:r>
              <a:rPr lang="fi-FI" dirty="0" err="1" smtClean="0"/>
              <a:t>auf</a:t>
            </a:r>
            <a:r>
              <a:rPr lang="fi-FI" dirty="0" smtClean="0"/>
              <a:t> </a:t>
            </a:r>
            <a:r>
              <a:rPr lang="fi-FI" dirty="0" err="1" smtClean="0"/>
              <a:t>die</a:t>
            </a:r>
            <a:r>
              <a:rPr lang="fi-FI" dirty="0" smtClean="0"/>
              <a:t> </a:t>
            </a:r>
            <a:r>
              <a:rPr lang="fi-FI" dirty="0" err="1" smtClean="0"/>
              <a:t>Klassenarbeiten</a:t>
            </a:r>
            <a:r>
              <a:rPr lang="fi-FI" dirty="0" smtClean="0"/>
              <a:t> </a:t>
            </a:r>
            <a:r>
              <a:rPr lang="fi-FI" dirty="0" err="1" smtClean="0"/>
              <a:t>vor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26. Es </a:t>
            </a:r>
            <a:r>
              <a:rPr lang="fi-FI" dirty="0" err="1" smtClean="0"/>
              <a:t>ärgert</a:t>
            </a:r>
            <a:r>
              <a:rPr lang="fi-FI" dirty="0" smtClean="0"/>
              <a:t> </a:t>
            </a:r>
            <a:r>
              <a:rPr lang="fi-FI" dirty="0" err="1" smtClean="0"/>
              <a:t>mich</a:t>
            </a:r>
            <a:r>
              <a:rPr lang="fi-FI" dirty="0" smtClean="0"/>
              <a:t> am </a:t>
            </a:r>
            <a:r>
              <a:rPr lang="fi-FI" dirty="0" err="1" smtClean="0"/>
              <a:t>meisten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27. </a:t>
            </a:r>
            <a:r>
              <a:rPr lang="fi-FI" dirty="0" err="1" smtClean="0"/>
              <a:t>Bitte</a:t>
            </a:r>
            <a:r>
              <a:rPr lang="fi-FI" dirty="0" smtClean="0"/>
              <a:t> </a:t>
            </a:r>
            <a:r>
              <a:rPr lang="fi-FI" dirty="0" err="1" smtClean="0"/>
              <a:t>hilf</a:t>
            </a:r>
            <a:r>
              <a:rPr lang="fi-FI" dirty="0" smtClean="0"/>
              <a:t> </a:t>
            </a:r>
            <a:r>
              <a:rPr lang="fi-FI" dirty="0" err="1" smtClean="0"/>
              <a:t>mir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Bitte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helfen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Sie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mir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28. </a:t>
            </a:r>
            <a:r>
              <a:rPr lang="fi-FI" dirty="0" err="1" smtClean="0"/>
              <a:t>Wenn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einmal</a:t>
            </a:r>
            <a:r>
              <a:rPr lang="fi-FI" dirty="0" smtClean="0"/>
              <a:t> </a:t>
            </a:r>
            <a:r>
              <a:rPr lang="fi-FI" dirty="0" err="1" smtClean="0"/>
              <a:t>angefangen</a:t>
            </a:r>
            <a:r>
              <a:rPr lang="fi-FI" dirty="0" smtClean="0"/>
              <a:t> </a:t>
            </a:r>
            <a:r>
              <a:rPr lang="fi-FI" dirty="0" err="1" smtClean="0"/>
              <a:t>hat</a:t>
            </a:r>
            <a:r>
              <a:rPr lang="fi-FI" dirty="0" smtClean="0"/>
              <a:t> </a:t>
            </a:r>
            <a:r>
              <a:rPr lang="fi-FI" dirty="0" err="1" smtClean="0"/>
              <a:t>zu</a:t>
            </a:r>
            <a:r>
              <a:rPr lang="fi-FI" dirty="0" smtClean="0"/>
              <a:t> </a:t>
            </a:r>
            <a:r>
              <a:rPr lang="fi-FI" dirty="0" err="1" smtClean="0"/>
              <a:t>schreiben</a:t>
            </a:r>
            <a:r>
              <a:rPr lang="fi-FI" dirty="0" smtClean="0"/>
              <a:t>, </a:t>
            </a:r>
            <a:r>
              <a:rPr lang="fi-FI" dirty="0" err="1" smtClean="0"/>
              <a:t>fallen</a:t>
            </a:r>
            <a:r>
              <a:rPr lang="fi-FI" dirty="0" smtClean="0"/>
              <a:t> </a:t>
            </a:r>
            <a:r>
              <a:rPr lang="fi-FI" dirty="0" err="1" smtClean="0"/>
              <a:t>einem</a:t>
            </a:r>
            <a:r>
              <a:rPr lang="fi-FI" dirty="0" smtClean="0"/>
              <a:t> </a:t>
            </a:r>
            <a:r>
              <a:rPr lang="fi-FI" dirty="0" err="1" smtClean="0"/>
              <a:t>viele</a:t>
            </a:r>
            <a:r>
              <a:rPr lang="fi-FI" dirty="0" smtClean="0"/>
              <a:t> </a:t>
            </a:r>
            <a:r>
              <a:rPr lang="fi-FI" dirty="0" err="1" smtClean="0"/>
              <a:t>Dinge</a:t>
            </a:r>
            <a:r>
              <a:rPr lang="fi-FI" dirty="0" smtClean="0"/>
              <a:t> </a:t>
            </a:r>
            <a:r>
              <a:rPr lang="fi-FI" dirty="0" err="1" smtClean="0"/>
              <a:t>wieder</a:t>
            </a:r>
            <a:r>
              <a:rPr lang="fi-FI" dirty="0" smtClean="0"/>
              <a:t> </a:t>
            </a:r>
            <a:r>
              <a:rPr lang="fi-FI" dirty="0" err="1" smtClean="0"/>
              <a:t>ein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29. </a:t>
            </a:r>
            <a:r>
              <a:rPr lang="fi-FI" dirty="0" err="1" smtClean="0"/>
              <a:t>Der</a:t>
            </a:r>
            <a:r>
              <a:rPr lang="fi-FI" dirty="0" smtClean="0"/>
              <a:t> </a:t>
            </a:r>
            <a:r>
              <a:rPr lang="fi-FI" dirty="0" err="1" smtClean="0"/>
              <a:t>dich</a:t>
            </a:r>
            <a:r>
              <a:rPr lang="fi-FI" dirty="0" smtClean="0"/>
              <a:t> </a:t>
            </a:r>
            <a:r>
              <a:rPr lang="fi-FI" dirty="0" err="1" smtClean="0"/>
              <a:t>daran</a:t>
            </a:r>
            <a:r>
              <a:rPr lang="fi-FI" dirty="0" smtClean="0"/>
              <a:t> </a:t>
            </a:r>
            <a:r>
              <a:rPr lang="fi-FI" dirty="0" err="1" smtClean="0"/>
              <a:t>erinnert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30. </a:t>
            </a:r>
            <a:r>
              <a:rPr lang="fi-FI" dirty="0" err="1" smtClean="0"/>
              <a:t>Viel</a:t>
            </a:r>
            <a:r>
              <a:rPr lang="fi-FI" dirty="0" smtClean="0"/>
              <a:t> </a:t>
            </a:r>
            <a:r>
              <a:rPr lang="fi-FI" dirty="0" err="1" smtClean="0"/>
              <a:t>Erfolg</a:t>
            </a:r>
            <a:r>
              <a:rPr lang="fi-FI" dirty="0" smtClean="0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153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264</Words>
  <Application>Microsoft Office PowerPoint</Application>
  <PresentationFormat>Laajakuva</PresentationFormat>
  <Paragraphs>71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Kiehkura</vt:lpstr>
      <vt:lpstr>Trostpflaster</vt:lpstr>
      <vt:lpstr>Suche und unterstreiche im Text!</vt:lpstr>
      <vt:lpstr>Suche und unterstreiche im Text. Reihen 30-51</vt:lpstr>
      <vt:lpstr>Suche und unterstreiche im Text. Reihen 53-</vt:lpstr>
    </vt:vector>
  </TitlesOfParts>
  <Company>Porvoon Kaupunki - Borgå Stad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GEHT UM DIE WURST!</dc:title>
  <dc:creator>PIETARINEN SARA</dc:creator>
  <cp:lastModifiedBy>PIETARINEN SARA</cp:lastModifiedBy>
  <cp:revision>12</cp:revision>
  <dcterms:created xsi:type="dcterms:W3CDTF">2016-01-26T06:26:59Z</dcterms:created>
  <dcterms:modified xsi:type="dcterms:W3CDTF">2016-04-01T07:34:11Z</dcterms:modified>
</cp:coreProperties>
</file>