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custDataLst>
    <p:tags r:id="rId9"/>
  </p:custDataLst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1" name="Suorakulmi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Suorakulmi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Suorakulmi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Suorakulmi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asakylkinen kolmio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Suora yhdysviiv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asakylkinen kolmio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isällön paikkamerkki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asakylkinen kolmio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B9673EE-4041-492F-BA0E-2F18D990949A}" type="datetimeFigureOut">
              <a:rPr lang="fi-FI" smtClean="0"/>
              <a:pPr/>
              <a:t>3.10.2012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96A2528-BFCE-4DA1-8CA6-E7CCE78C7A7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8" name="Suora yhdysviiv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uora yhdysviiv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asakylkinen kolmio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OVI </a:t>
            </a:r>
            <a:r>
              <a:rPr lang="fi-FI" dirty="0" err="1" smtClean="0"/>
              <a:t>-Tutkimus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Hannes Pettersson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Työni tällä hetkellä 60%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Tutkimus:</a:t>
            </a:r>
          </a:p>
          <a:p>
            <a:r>
              <a:rPr lang="fi-FI" dirty="0" err="1" smtClean="0"/>
              <a:t>Sotungin</a:t>
            </a:r>
            <a:r>
              <a:rPr lang="fi-FI" dirty="0" smtClean="0"/>
              <a:t> haastattelu raportti</a:t>
            </a:r>
          </a:p>
          <a:p>
            <a:r>
              <a:rPr lang="fi-FI" dirty="0" err="1" smtClean="0"/>
              <a:t>Second</a:t>
            </a:r>
            <a:r>
              <a:rPr lang="fi-FI" dirty="0" smtClean="0"/>
              <a:t> Life oppimisympäristönä –gradu</a:t>
            </a:r>
          </a:p>
          <a:p>
            <a:r>
              <a:rPr lang="fi-FI" dirty="0" smtClean="0"/>
              <a:t>Uusi pelitutkimus</a:t>
            </a:r>
          </a:p>
          <a:p>
            <a:endParaRPr lang="fi-FI" dirty="0" smtClean="0"/>
          </a:p>
          <a:p>
            <a:r>
              <a:rPr lang="fi-FI" dirty="0" smtClean="0"/>
              <a:t>Muut työt:</a:t>
            </a:r>
          </a:p>
          <a:p>
            <a:r>
              <a:rPr lang="fi-FI" dirty="0" smtClean="0"/>
              <a:t>Lukiosaaren löytöretkipuiston ainekohtaisien osuuksien rakentaminen</a:t>
            </a:r>
          </a:p>
          <a:p>
            <a:r>
              <a:rPr lang="fi-FI" dirty="0" smtClean="0"/>
              <a:t>Koulutuksissa kiertäminen</a:t>
            </a:r>
          </a:p>
          <a:p>
            <a:r>
              <a:rPr lang="fi-FI" dirty="0" smtClean="0"/>
              <a:t>OVI </a:t>
            </a:r>
            <a:r>
              <a:rPr lang="fi-FI" dirty="0" err="1" smtClean="0"/>
              <a:t>-facebook</a:t>
            </a:r>
            <a:endParaRPr lang="fi-FI" dirty="0" smtClean="0"/>
          </a:p>
          <a:p>
            <a:r>
              <a:rPr lang="fi-FI" dirty="0" err="1" smtClean="0"/>
              <a:t>Oppiminen.fi</a:t>
            </a:r>
            <a:r>
              <a:rPr lang="fi-FI" dirty="0" smtClean="0"/>
              <a:t> (2 </a:t>
            </a:r>
            <a:r>
              <a:rPr lang="fi-FI" dirty="0" err="1" smtClean="0"/>
              <a:t>blogia</a:t>
            </a:r>
            <a:r>
              <a:rPr lang="fi-FI" dirty="0" smtClean="0"/>
              <a:t> gradusta sekä </a:t>
            </a:r>
            <a:r>
              <a:rPr lang="fi-FI" dirty="0" err="1" smtClean="0"/>
              <a:t>sotungin</a:t>
            </a:r>
            <a:r>
              <a:rPr lang="fi-FI" dirty="0" smtClean="0"/>
              <a:t> raportista)</a:t>
            </a:r>
            <a:endParaRPr lang="fi-F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Lähtökohta koordinaatiohankkeen tutkimukselle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Koota, yhdistää, jakaa ja kehittää</a:t>
            </a:r>
          </a:p>
          <a:p>
            <a:pPr>
              <a:buNone/>
            </a:pPr>
            <a:endParaRPr lang="fi-FI" b="1" dirty="0" smtClean="0"/>
          </a:p>
          <a:p>
            <a:r>
              <a:rPr lang="fi-FI" dirty="0" smtClean="0"/>
              <a:t>Kootaan tietoa kehittämishankkeista Suomesta ja tutkimuksista suomen ulkopuolelta</a:t>
            </a:r>
          </a:p>
          <a:p>
            <a:r>
              <a:rPr lang="fi-FI" dirty="0" smtClean="0"/>
              <a:t>Yhdistetään tietoja eri paikoista suuremmiksi kokonaisuuksiksi</a:t>
            </a:r>
          </a:p>
          <a:p>
            <a:r>
              <a:rPr lang="fi-FI" dirty="0" smtClean="0"/>
              <a:t>Jaetaan tietoa kokonaisuudesta uusille ja tällä hetkellä toimiville hankkeille</a:t>
            </a:r>
          </a:p>
          <a:p>
            <a:r>
              <a:rPr lang="fi-FI" dirty="0" smtClean="0"/>
              <a:t>Kehitetään kootuista tiedoista johtopäätöksiä ja tehdään tutkimuksia kouluissa tietojen perusteella(hyvät kontaktit)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Näkökulmat</a:t>
            </a:r>
            <a:endParaRPr lang="fi-FI" dirty="0"/>
          </a:p>
        </p:txBody>
      </p:sp>
      <p:pic>
        <p:nvPicPr>
          <p:cNvPr id="1027" name="Picture 3" descr="C:\OVI-hanke\Dropbox\Oppimispelit\Oppimispel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68760"/>
            <a:ext cx="8281707" cy="52565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Työnkulku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Hyvän oppimispelin eri osatekijöiden selvittäminen</a:t>
            </a:r>
          </a:p>
          <a:p>
            <a:pPr lvl="1"/>
            <a:r>
              <a:rPr lang="fi-FI" dirty="0" smtClean="0"/>
              <a:t>Haastattelut eri ryhmille, josta tutkimustulokset</a:t>
            </a:r>
          </a:p>
          <a:p>
            <a:r>
              <a:rPr lang="fi-FI" dirty="0" smtClean="0"/>
              <a:t>Kiertäminen eri kouluissa ja pelitaloissa</a:t>
            </a:r>
          </a:p>
          <a:p>
            <a:r>
              <a:rPr lang="fi-FI" dirty="0" smtClean="0"/>
              <a:t>Tutkimuskirjallisuuden selvittäminen</a:t>
            </a:r>
          </a:p>
          <a:p>
            <a:endParaRPr lang="fi-FI" dirty="0" smtClean="0"/>
          </a:p>
          <a:p>
            <a:r>
              <a:rPr lang="fi-FI" dirty="0" smtClean="0"/>
              <a:t>Aktiivinen yhteys eri hankkeisiin.</a:t>
            </a:r>
          </a:p>
          <a:p>
            <a:pPr lvl="1"/>
            <a:r>
              <a:rPr lang="fi-FI" dirty="0" smtClean="0"/>
              <a:t>Aloittavat hankkeet eivät jää ilman tutkimustietoa peleistä</a:t>
            </a:r>
          </a:p>
          <a:p>
            <a:pPr lvl="1"/>
            <a:r>
              <a:rPr lang="fi-FI" dirty="0" smtClean="0"/>
              <a:t>Hankkeiden ei itse tarvitse käydä läpi laajaa tutkimuskirjallisuutta &amp; Suomen hankkeita</a:t>
            </a:r>
          </a:p>
          <a:p>
            <a:r>
              <a:rPr lang="fi-FI" dirty="0" smtClean="0"/>
              <a:t>Tiedon jakaminen sitä myötä muille hankkeille.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Pelin toteutus tutkimustietojen perusteella.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Oppimispelin hahmotelma, mitä se voisi olla.</a:t>
            </a:r>
          </a:p>
          <a:p>
            <a:pPr lvl="1"/>
            <a:r>
              <a:rPr lang="fi-FI" dirty="0" smtClean="0"/>
              <a:t>Runkona opetussuunnitelma(</a:t>
            </a:r>
            <a:r>
              <a:rPr lang="fi-FI" dirty="0" err="1" smtClean="0"/>
              <a:t>alakoulu,yläkoulu,lukio</a:t>
            </a:r>
            <a:r>
              <a:rPr lang="fi-FI" dirty="0" smtClean="0"/>
              <a:t>)</a:t>
            </a:r>
          </a:p>
          <a:p>
            <a:pPr lvl="1"/>
            <a:r>
              <a:rPr lang="fi-FI" dirty="0" smtClean="0"/>
              <a:t>Yhtenäinen peli kaikille aineille</a:t>
            </a:r>
          </a:p>
          <a:p>
            <a:pPr lvl="1"/>
            <a:r>
              <a:rPr lang="fi-FI" dirty="0" smtClean="0"/>
              <a:t>Muokattavat sisällöt, johon pikkuhiljaa rakennetaan oppimispelejä eri opintoaineisiin</a:t>
            </a:r>
          </a:p>
          <a:p>
            <a:pPr lvl="1"/>
            <a:r>
              <a:rPr lang="fi-FI" dirty="0" smtClean="0"/>
              <a:t>Liikkuminen </a:t>
            </a:r>
            <a:r>
              <a:rPr lang="fi-FI" dirty="0" err="1" smtClean="0"/>
              <a:t>avatarella</a:t>
            </a:r>
            <a:r>
              <a:rPr lang="fi-FI" dirty="0" smtClean="0"/>
              <a:t> 2,5 </a:t>
            </a:r>
            <a:r>
              <a:rPr lang="fi-FI" dirty="0" err="1" smtClean="0"/>
              <a:t>ulotteisessa</a:t>
            </a:r>
            <a:r>
              <a:rPr lang="fi-FI" dirty="0" smtClean="0"/>
              <a:t> maailmassa piirroskuva maailmassa (ei vanhene, helpompi)</a:t>
            </a:r>
          </a:p>
          <a:p>
            <a:pPr lvl="1"/>
            <a:r>
              <a:rPr lang="fi-FI" dirty="0" smtClean="0"/>
              <a:t>Kommunikaatio muihin pelaajiin(vuorovaikutus, yhdessä tekeminen)</a:t>
            </a:r>
          </a:p>
          <a:p>
            <a:pPr lvl="1"/>
            <a:r>
              <a:rPr lang="fi-FI" dirty="0" smtClean="0"/>
              <a:t>Peli nettiselaimessa(ei tarvitse asentaa)</a:t>
            </a:r>
          </a:p>
          <a:p>
            <a:pPr lvl="1"/>
            <a:r>
              <a:rPr lang="fi-FI" dirty="0" err="1" smtClean="0"/>
              <a:t>Tablet</a:t>
            </a:r>
            <a:r>
              <a:rPr lang="fi-FI" dirty="0" smtClean="0"/>
              <a:t> tuki</a:t>
            </a:r>
          </a:p>
          <a:p>
            <a:pPr lvl="1"/>
            <a:r>
              <a:rPr lang="fi-FI" dirty="0" smtClean="0"/>
              <a:t>Yksilö sekä ryhmätyö osuuksia</a:t>
            </a:r>
          </a:p>
          <a:p>
            <a:pPr lvl="1"/>
            <a:r>
              <a:rPr lang="fi-FI" dirty="0" smtClean="0"/>
              <a:t>Kehityksen seuranta oppilaalle (motivaatio)</a:t>
            </a:r>
          </a:p>
          <a:p>
            <a:pPr lvl="1"/>
            <a:endParaRPr lang="fi-FI" dirty="0" smtClean="0"/>
          </a:p>
          <a:p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Hyödyt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i-FI" dirty="0" smtClean="0"/>
              <a:t>Opettaja saisi erinäisiä kokonaisuuksien hoidettua oppimispelissä oppilaiden kanssa</a:t>
            </a:r>
          </a:p>
          <a:p>
            <a:r>
              <a:rPr lang="fi-FI" dirty="0" smtClean="0"/>
              <a:t>Peliin voisi määrätä kotiläksyjä ja opettaja voisi seurata oppilaiden kehittymistä</a:t>
            </a:r>
          </a:p>
          <a:p>
            <a:r>
              <a:rPr lang="fi-FI" dirty="0" smtClean="0"/>
              <a:t>Oppilas pystyisi seuraamaan kehittymistään ja vertaamaan sitä esim. kansalliseen / muiden maiden tasoon.</a:t>
            </a:r>
          </a:p>
          <a:p>
            <a:r>
              <a:rPr lang="fi-FI" dirty="0" smtClean="0"/>
              <a:t>Oppilas voisi mahdollisesti suorittaa etäkursseja pelissä</a:t>
            </a:r>
          </a:p>
          <a:p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OVI -Tutkimus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Työni tällä hetkellä 60%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Lähtökohta koordinaatiohankkeen tutkimukselle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Näkökulmat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Työnkulku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Pelin toteutus tutkimustietojen perusteella.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Hyödyt&amp;quot;&quot;/&gt;&lt;property id=&quot;20307&quot; value=&quot;262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kuperäinen">
  <a:themeElements>
    <a:clrScheme name="Alkuperäin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Alkuperäin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lkuperäin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</TotalTime>
  <Words>245</Words>
  <Application>Microsoft Office PowerPoint</Application>
  <PresentationFormat>Näytössä katseltava diaesitys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Alkuperäinen</vt:lpstr>
      <vt:lpstr>OVI -Tutkimus</vt:lpstr>
      <vt:lpstr>Työni tällä hetkellä 60%</vt:lpstr>
      <vt:lpstr>Lähtökohta koordinaatiohankkeen tutkimukselle</vt:lpstr>
      <vt:lpstr>Näkökulmat</vt:lpstr>
      <vt:lpstr>Työnkulku</vt:lpstr>
      <vt:lpstr>Pelin toteutus tutkimustietojen perusteella.</vt:lpstr>
      <vt:lpstr>Hyödyt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OVI -Tutkimus</dc:title>
  <dc:creator>admin</dc:creator>
  <cp:lastModifiedBy>Tuovi Liimatainen</cp:lastModifiedBy>
  <cp:revision>7</cp:revision>
  <dcterms:created xsi:type="dcterms:W3CDTF">2012-09-19T06:44:36Z</dcterms:created>
  <dcterms:modified xsi:type="dcterms:W3CDTF">2012-10-03T10:07:18Z</dcterms:modified>
</cp:coreProperties>
</file>