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6" r:id="rId4"/>
    <p:sldId id="267" r:id="rId5"/>
    <p:sldId id="261" r:id="rId6"/>
    <p:sldId id="262" r:id="rId7"/>
    <p:sldId id="276" r:id="rId8"/>
    <p:sldId id="260" r:id="rId9"/>
    <p:sldId id="264" r:id="rId10"/>
    <p:sldId id="268" r:id="rId11"/>
    <p:sldId id="274" r:id="rId12"/>
    <p:sldId id="269" r:id="rId13"/>
    <p:sldId id="270" r:id="rId14"/>
    <p:sldId id="271" r:id="rId15"/>
    <p:sldId id="265" r:id="rId16"/>
    <p:sldId id="272" r:id="rId17"/>
    <p:sldId id="273" r:id="rId18"/>
    <p:sldId id="278" r:id="rId19"/>
    <p:sldId id="275" r:id="rId20"/>
    <p:sldId id="263" r:id="rId21"/>
    <p:sldId id="277" r:id="rId22"/>
    <p:sldId id="279" r:id="rId23"/>
    <p:sldId id="280" r:id="rId24"/>
    <p:sldId id="259" r:id="rId25"/>
    <p:sldId id="281" r:id="rId26"/>
    <p:sldId id="284" r:id="rId27"/>
    <p:sldId id="282" r:id="rId28"/>
    <p:sldId id="283" r:id="rId29"/>
  </p:sldIdLst>
  <p:sldSz cx="12192000" cy="6858000"/>
  <p:notesSz cx="6858000" cy="9144000"/>
  <p:defaultTextStyle>
    <a:defPPr>
      <a:defRPr lang="fi-F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74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74EBC1B-7792-4205-9790-F79B8FC5A6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530684B2-0B0D-11C3-2F06-856BA3926E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i-FI"/>
              <a:t>Muokkaa alaotsikon perustyyliä napsautt.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C8197313-A5DB-D9E1-391E-DA3DB80AE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9DD94-1E28-4B52-966F-6A009724587E}" type="datetimeFigureOut">
              <a:rPr lang="fi-FI" smtClean="0"/>
              <a:t>16.2.2025</a:t>
            </a:fld>
            <a:endParaRPr lang="fi-FI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5EA5A413-3E52-FA2C-595A-22BCFEB2C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D65A545B-EB57-5C19-E87E-902B2FFE6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BB8D0-8AB4-47AC-BEB6-60D6CE5038D0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113945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955AEC67-B01B-8162-FD9C-941AFAB8D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510E1393-AE9B-9EB7-5D16-7CB8C190A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6B516696-F95C-AF4A-3136-4B1234B1B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9DD94-1E28-4B52-966F-6A009724587E}" type="datetimeFigureOut">
              <a:rPr lang="fi-FI" smtClean="0"/>
              <a:t>16.2.2025</a:t>
            </a:fld>
            <a:endParaRPr lang="fi-FI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1CDE0D6A-71BE-7A65-3598-76A96A20F4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C418A77F-84F0-72D7-831C-DD62D2EAF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BB8D0-8AB4-47AC-BEB6-60D6CE5038D0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744154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Osan ylätunnis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2F391D12-1CBA-3F62-9992-3ED3F527D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3D299C37-2556-A766-61F9-08B4154539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78EDBDC8-CF85-3874-6858-DC5D3E475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9DD94-1E28-4B52-966F-6A009724587E}" type="datetimeFigureOut">
              <a:rPr lang="fi-FI" smtClean="0"/>
              <a:t>16.2.2025</a:t>
            </a:fld>
            <a:endParaRPr lang="fi-FI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1F058129-716D-877B-9303-593ADF7B4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1F587AD3-3E33-0C54-30E3-5B6C5C3AA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BB8D0-8AB4-47AC-BEB6-60D6CE5038D0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026620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7BAEA384-887F-190C-CBA1-3701DC155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0060B9F-82FB-8B66-65C3-9F758848EC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Sisällön paikkamerkki 3">
            <a:extLst>
              <a:ext uri="{FF2B5EF4-FFF2-40B4-BE49-F238E27FC236}">
                <a16:creationId xmlns:a16="http://schemas.microsoft.com/office/drawing/2014/main" id="{21B9FFAA-AD01-9B5C-DB9E-68A6737A02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F7EAA622-5FE1-E3AD-1C4F-DD95EBA43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9DD94-1E28-4B52-966F-6A009724587E}" type="datetimeFigureOut">
              <a:rPr lang="fi-FI" smtClean="0"/>
              <a:t>16.2.2025</a:t>
            </a:fld>
            <a:endParaRPr lang="fi-FI"/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6AC82656-4855-D3CA-A09B-FD71FCEB69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44C48683-1EA9-9218-33FD-03C391304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BB8D0-8AB4-47AC-BEB6-60D6CE5038D0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605670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tai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1C473A82-4FDF-1162-F03E-7A0D9A61D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550DA1A3-796B-8884-8158-6D48BDB1C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Sisällön paikkamerkki 3">
            <a:extLst>
              <a:ext uri="{FF2B5EF4-FFF2-40B4-BE49-F238E27FC236}">
                <a16:creationId xmlns:a16="http://schemas.microsoft.com/office/drawing/2014/main" id="{748D53C5-F0C3-5CDA-CFD5-E79CA3C688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Tekstin paikkamerkki 4">
            <a:extLst>
              <a:ext uri="{FF2B5EF4-FFF2-40B4-BE49-F238E27FC236}">
                <a16:creationId xmlns:a16="http://schemas.microsoft.com/office/drawing/2014/main" id="{B8BE9E97-01A9-CA16-A9E0-0855E14974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6" name="Sisällön paikkamerkki 5">
            <a:extLst>
              <a:ext uri="{FF2B5EF4-FFF2-40B4-BE49-F238E27FC236}">
                <a16:creationId xmlns:a16="http://schemas.microsoft.com/office/drawing/2014/main" id="{02F18FD0-6469-D08B-D087-53F8CE5BB9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7" name="Päivämäärän paikkamerkki 6">
            <a:extLst>
              <a:ext uri="{FF2B5EF4-FFF2-40B4-BE49-F238E27FC236}">
                <a16:creationId xmlns:a16="http://schemas.microsoft.com/office/drawing/2014/main" id="{D8DFD3FB-0B9F-46F9-085E-6A5D46AE6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9DD94-1E28-4B52-966F-6A009724587E}" type="datetimeFigureOut">
              <a:rPr lang="fi-FI" smtClean="0"/>
              <a:t>16.2.2025</a:t>
            </a:fld>
            <a:endParaRPr lang="fi-FI"/>
          </a:p>
        </p:txBody>
      </p:sp>
      <p:sp>
        <p:nvSpPr>
          <p:cNvPr id="8" name="Alatunnisteen paikkamerkki 7">
            <a:extLst>
              <a:ext uri="{FF2B5EF4-FFF2-40B4-BE49-F238E27FC236}">
                <a16:creationId xmlns:a16="http://schemas.microsoft.com/office/drawing/2014/main" id="{825CF55D-F36F-3974-9E81-EB6A1A673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9" name="Dian numeron paikkamerkki 8">
            <a:extLst>
              <a:ext uri="{FF2B5EF4-FFF2-40B4-BE49-F238E27FC236}">
                <a16:creationId xmlns:a16="http://schemas.microsoft.com/office/drawing/2014/main" id="{93945378-25C5-F55D-AE59-389CD052C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BB8D0-8AB4-47AC-BEB6-60D6CE5038D0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761855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087F73D-080B-057F-F793-2AD974BE1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Päivämäärän paikkamerkki 2">
            <a:extLst>
              <a:ext uri="{FF2B5EF4-FFF2-40B4-BE49-F238E27FC236}">
                <a16:creationId xmlns:a16="http://schemas.microsoft.com/office/drawing/2014/main" id="{30E518AE-A906-DA2E-E3A6-2D7A20ADE3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9DD94-1E28-4B52-966F-6A009724587E}" type="datetimeFigureOut">
              <a:rPr lang="fi-FI" smtClean="0"/>
              <a:t>16.2.2025</a:t>
            </a:fld>
            <a:endParaRPr lang="fi-FI"/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30EB0C71-9E04-42B6-4947-38A04C3BD0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55FB2943-AFC2-9880-6185-C2F2358FC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BB8D0-8AB4-47AC-BEB6-60D6CE5038D0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057709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äivämäärän paikkamerkki 1">
            <a:extLst>
              <a:ext uri="{FF2B5EF4-FFF2-40B4-BE49-F238E27FC236}">
                <a16:creationId xmlns:a16="http://schemas.microsoft.com/office/drawing/2014/main" id="{3A05954F-1BAA-4C11-F609-6951C2ECB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9DD94-1E28-4B52-966F-6A009724587E}" type="datetimeFigureOut">
              <a:rPr lang="fi-FI" smtClean="0"/>
              <a:t>16.2.2025</a:t>
            </a:fld>
            <a:endParaRPr lang="fi-FI"/>
          </a:p>
        </p:txBody>
      </p:sp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0613A723-C585-2BEF-DC55-9C3C024C8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3F544EA8-5DBC-5208-2AB0-2B7235206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BB8D0-8AB4-47AC-BEB6-60D6CE5038D0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525984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Kuvateksti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CCC975C-0744-1C22-0546-019BD51A9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AD83E70-05B5-C9EB-0F79-FA6D7D0EB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Tekstin paikkamerkki 3">
            <a:extLst>
              <a:ext uri="{FF2B5EF4-FFF2-40B4-BE49-F238E27FC236}">
                <a16:creationId xmlns:a16="http://schemas.microsoft.com/office/drawing/2014/main" id="{A729853E-6A55-F231-3B95-FBA69F749B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A80D42AF-1DE0-2A24-5A06-75A910F47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9DD94-1E28-4B52-966F-6A009724587E}" type="datetimeFigureOut">
              <a:rPr lang="fi-FI" smtClean="0"/>
              <a:t>16.2.2025</a:t>
            </a:fld>
            <a:endParaRPr lang="fi-FI"/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39BCE6D1-FD3E-D865-FEFF-98EA9E6DC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3E35C1FA-7D19-7507-946F-22C507D5A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BB8D0-8AB4-47AC-BEB6-60D6CE5038D0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185934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uvatekstillinen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2620E8B6-48C8-3678-A759-3E26635BE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3" name="Kuvan paikkamerkki 2">
            <a:extLst>
              <a:ext uri="{FF2B5EF4-FFF2-40B4-BE49-F238E27FC236}">
                <a16:creationId xmlns:a16="http://schemas.microsoft.com/office/drawing/2014/main" id="{FAA472F5-2C7C-E119-B76D-438E57752B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i-FI"/>
          </a:p>
        </p:txBody>
      </p:sp>
      <p:sp>
        <p:nvSpPr>
          <p:cNvPr id="4" name="Tekstin paikkamerkki 3">
            <a:extLst>
              <a:ext uri="{FF2B5EF4-FFF2-40B4-BE49-F238E27FC236}">
                <a16:creationId xmlns:a16="http://schemas.microsoft.com/office/drawing/2014/main" id="{C066008E-C746-256A-C53D-A5F22FA9D1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9005EC16-81B2-5BEF-AFA1-393CC9C2D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9DD94-1E28-4B52-966F-6A009724587E}" type="datetimeFigureOut">
              <a:rPr lang="fi-FI" smtClean="0"/>
              <a:t>16.2.2025</a:t>
            </a:fld>
            <a:endParaRPr lang="fi-FI"/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6866D7A8-F153-0642-8318-270936C280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96C943B-E314-7853-E3C0-2176D7C0D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BB8D0-8AB4-47AC-BEB6-60D6CE5038D0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671625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Otsikko ja pystysuor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4F1E53C-9577-773E-6843-769FCC52F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Pystysuoran tekstin paikkamerkki 2">
            <a:extLst>
              <a:ext uri="{FF2B5EF4-FFF2-40B4-BE49-F238E27FC236}">
                <a16:creationId xmlns:a16="http://schemas.microsoft.com/office/drawing/2014/main" id="{D46CCB04-A1F6-D705-1857-970198FDCF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D7BE85AE-4A57-73EB-EFC7-C187382D5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9DD94-1E28-4B52-966F-6A009724587E}" type="datetimeFigureOut">
              <a:rPr lang="fi-FI" smtClean="0"/>
              <a:t>16.2.2025</a:t>
            </a:fld>
            <a:endParaRPr lang="fi-FI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4B435D89-AA8E-9D14-96A3-65692D0D7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AC02C485-332F-0127-42D0-D10AE7857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BB8D0-8AB4-47AC-BEB6-60D6CE5038D0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797327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Pystysuora otsikko j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ystysuora otsikko 1">
            <a:extLst>
              <a:ext uri="{FF2B5EF4-FFF2-40B4-BE49-F238E27FC236}">
                <a16:creationId xmlns:a16="http://schemas.microsoft.com/office/drawing/2014/main" id="{215AE1DA-AF53-738C-9C8D-CCC1E42387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Pystysuoran tekstin paikkamerkki 2">
            <a:extLst>
              <a:ext uri="{FF2B5EF4-FFF2-40B4-BE49-F238E27FC236}">
                <a16:creationId xmlns:a16="http://schemas.microsoft.com/office/drawing/2014/main" id="{4EFF2CDD-99BA-14A2-F4C1-E8D25F6775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ECC91CAB-F99E-63BA-32F2-BC8D558EC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9DD94-1E28-4B52-966F-6A009724587E}" type="datetimeFigureOut">
              <a:rPr lang="fi-FI" smtClean="0"/>
              <a:t>16.2.2025</a:t>
            </a:fld>
            <a:endParaRPr lang="fi-FI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F21D5B1D-6C03-FD87-329B-E74B2483D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FB7827DC-FBF0-3BB9-AF18-FDF70DE43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BB8D0-8AB4-47AC-BEB6-60D6CE5038D0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848190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on paikkamerkki 1">
            <a:extLst>
              <a:ext uri="{FF2B5EF4-FFF2-40B4-BE49-F238E27FC236}">
                <a16:creationId xmlns:a16="http://schemas.microsoft.com/office/drawing/2014/main" id="{461BDBF1-55DE-9E97-F725-229BFDCCD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797801A4-AB13-83B2-1649-2CD853751F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191F4B9-2035-F317-B19F-D143745DEF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99DD94-1E28-4B52-966F-6A009724587E}" type="datetimeFigureOut">
              <a:rPr lang="fi-FI" smtClean="0"/>
              <a:t>16.2.2025</a:t>
            </a:fld>
            <a:endParaRPr lang="fi-FI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4DE74E40-EE2B-B343-1CE6-724BD01FAA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fi-FI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81E74C6B-9619-FCB9-0C00-D11E09FD16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ABB8D0-8AB4-47AC-BEB6-60D6CE5038D0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024784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i-F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g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eg"/><Relationship Id="rId4" Type="http://schemas.openxmlformats.org/officeDocument/2006/relationships/image" Target="../media/image3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jpg"/><Relationship Id="rId4" Type="http://schemas.openxmlformats.org/officeDocument/2006/relationships/image" Target="../media/image34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7" Type="http://schemas.openxmlformats.org/officeDocument/2006/relationships/image" Target="../media/image44.jp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jpg"/><Relationship Id="rId5" Type="http://schemas.openxmlformats.org/officeDocument/2006/relationships/image" Target="../media/image42.jpg"/><Relationship Id="rId4" Type="http://schemas.openxmlformats.org/officeDocument/2006/relationships/image" Target="../media/image41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jpg"/><Relationship Id="rId4" Type="http://schemas.openxmlformats.org/officeDocument/2006/relationships/image" Target="../media/image47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jpg"/><Relationship Id="rId5" Type="http://schemas.openxmlformats.org/officeDocument/2006/relationships/image" Target="../media/image52.jpg"/><Relationship Id="rId4" Type="http://schemas.openxmlformats.org/officeDocument/2006/relationships/image" Target="../media/image5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7" Type="http://schemas.openxmlformats.org/officeDocument/2006/relationships/image" Target="../media/image59.jp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jpg"/><Relationship Id="rId5" Type="http://schemas.openxmlformats.org/officeDocument/2006/relationships/image" Target="../media/image57.jpg"/><Relationship Id="rId4" Type="http://schemas.openxmlformats.org/officeDocument/2006/relationships/image" Target="../media/image56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jpg"/><Relationship Id="rId4" Type="http://schemas.openxmlformats.org/officeDocument/2006/relationships/image" Target="../media/image64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8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2.jpeg"/><Relationship Id="rId4" Type="http://schemas.openxmlformats.org/officeDocument/2006/relationships/image" Target="../media/image7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5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g"/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9.jpg"/><Relationship Id="rId4" Type="http://schemas.openxmlformats.org/officeDocument/2006/relationships/image" Target="../media/image78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8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4.jpeg"/><Relationship Id="rId5" Type="http://schemas.openxmlformats.org/officeDocument/2006/relationships/image" Target="../media/image83.jpeg"/><Relationship Id="rId4" Type="http://schemas.openxmlformats.org/officeDocument/2006/relationships/image" Target="../media/image8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g"/><Relationship Id="rId2" Type="http://schemas.openxmlformats.org/officeDocument/2006/relationships/image" Target="../media/image8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jpg"/><Relationship Id="rId5" Type="http://schemas.openxmlformats.org/officeDocument/2006/relationships/image" Target="../media/image88.jpg"/><Relationship Id="rId4" Type="http://schemas.openxmlformats.org/officeDocument/2006/relationships/image" Target="../media/image87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6.jpeg"/><Relationship Id="rId3" Type="http://schemas.openxmlformats.org/officeDocument/2006/relationships/image" Target="../media/image91.jpeg"/><Relationship Id="rId7" Type="http://schemas.openxmlformats.org/officeDocument/2006/relationships/image" Target="../media/image95.jpeg"/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4.jpeg"/><Relationship Id="rId5" Type="http://schemas.openxmlformats.org/officeDocument/2006/relationships/image" Target="../media/image93.jpeg"/><Relationship Id="rId4" Type="http://schemas.openxmlformats.org/officeDocument/2006/relationships/image" Target="../media/image92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jpg"/><Relationship Id="rId3" Type="http://schemas.openxmlformats.org/officeDocument/2006/relationships/image" Target="../media/image98.jpg"/><Relationship Id="rId7" Type="http://schemas.openxmlformats.org/officeDocument/2006/relationships/image" Target="../media/image102.jpg"/><Relationship Id="rId2" Type="http://schemas.openxmlformats.org/officeDocument/2006/relationships/image" Target="../media/image9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1.jpg"/><Relationship Id="rId5" Type="http://schemas.openxmlformats.org/officeDocument/2006/relationships/image" Target="../media/image100.jpg"/><Relationship Id="rId4" Type="http://schemas.openxmlformats.org/officeDocument/2006/relationships/image" Target="../media/image99.jp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jpeg"/><Relationship Id="rId3" Type="http://schemas.openxmlformats.org/officeDocument/2006/relationships/image" Target="../media/image105.jpg"/><Relationship Id="rId7" Type="http://schemas.openxmlformats.org/officeDocument/2006/relationships/image" Target="../media/image109.jpeg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8.jpeg"/><Relationship Id="rId5" Type="http://schemas.openxmlformats.org/officeDocument/2006/relationships/image" Target="../media/image107.jpg"/><Relationship Id="rId4" Type="http://schemas.openxmlformats.org/officeDocument/2006/relationships/image" Target="../media/image106.jpeg"/><Relationship Id="rId9" Type="http://schemas.openxmlformats.org/officeDocument/2006/relationships/image" Target="../media/image111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g"/><Relationship Id="rId2" Type="http://schemas.openxmlformats.org/officeDocument/2006/relationships/image" Target="../media/image1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4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g"/><Relationship Id="rId7" Type="http://schemas.openxmlformats.org/officeDocument/2006/relationships/image" Target="../media/image120.jpg"/><Relationship Id="rId2" Type="http://schemas.openxmlformats.org/officeDocument/2006/relationships/image" Target="../media/image11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9.jpg"/><Relationship Id="rId5" Type="http://schemas.openxmlformats.org/officeDocument/2006/relationships/image" Target="../media/image118.jpeg"/><Relationship Id="rId4" Type="http://schemas.openxmlformats.org/officeDocument/2006/relationships/image" Target="../media/image117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B01EF68-1084-480A-EF55-FA9D1472389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i-FI" dirty="0"/>
              <a:t>Myllylä </a:t>
            </a:r>
            <a:r>
              <a:rPr lang="fi-FI" dirty="0" err="1"/>
              <a:t>school</a:t>
            </a:r>
            <a:r>
              <a:rPr lang="fi-FI" dirty="0"/>
              <a:t> 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619DE20F-EFA0-7B17-3BFE-9F648422048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i-FI" dirty="0" err="1"/>
              <a:t>What</a:t>
            </a:r>
            <a:r>
              <a:rPr lang="fi-FI" dirty="0"/>
              <a:t> </a:t>
            </a:r>
            <a:r>
              <a:rPr lang="fi-FI" dirty="0" err="1"/>
              <a:t>are</a:t>
            </a:r>
            <a:r>
              <a:rPr lang="fi-FI" dirty="0"/>
              <a:t> </a:t>
            </a:r>
            <a:r>
              <a:rPr lang="fi-FI" dirty="0" err="1"/>
              <a:t>we</a:t>
            </a:r>
            <a:r>
              <a:rPr lang="fi-FI" dirty="0"/>
              <a:t> </a:t>
            </a:r>
            <a:r>
              <a:rPr lang="fi-FI" dirty="0" err="1"/>
              <a:t>doing</a:t>
            </a:r>
            <a:r>
              <a:rPr lang="fi-FI" dirty="0"/>
              <a:t> </a:t>
            </a:r>
            <a:r>
              <a:rPr lang="fi-FI" dirty="0" err="1"/>
              <a:t>here</a:t>
            </a:r>
            <a:r>
              <a:rPr lang="fi-FI" dirty="0"/>
              <a:t>?</a:t>
            </a:r>
          </a:p>
          <a:p>
            <a:r>
              <a:rPr lang="fi-FI" dirty="0" err="1"/>
              <a:t>What´s</a:t>
            </a:r>
            <a:r>
              <a:rPr lang="fi-FI" dirty="0"/>
              <a:t> </a:t>
            </a:r>
            <a:r>
              <a:rPr lang="fi-FI" dirty="0" err="1"/>
              <a:t>going</a:t>
            </a:r>
            <a:r>
              <a:rPr lang="fi-FI" dirty="0"/>
              <a:t> on </a:t>
            </a:r>
            <a:r>
              <a:rPr lang="fi-FI" dirty="0" err="1"/>
              <a:t>here</a:t>
            </a:r>
            <a:r>
              <a:rPr lang="fi-FI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026695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D659E2F-B63B-61E1-69D7-2C7C8CE84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Erasmus 2024-2025</a:t>
            </a:r>
          </a:p>
        </p:txBody>
      </p:sp>
      <p:pic>
        <p:nvPicPr>
          <p:cNvPr id="9" name="Sisällön paikkamerkki 8" descr="Kuva, joka sisältää kohteen sanomalehti, teksti, Uutiset, Sanomalehtipaperi&#10;&#10;Kuvaus luotu automaattisesti">
            <a:extLst>
              <a:ext uri="{FF2B5EF4-FFF2-40B4-BE49-F238E27FC236}">
                <a16:creationId xmlns:a16="http://schemas.microsoft.com/office/drawing/2014/main" id="{183D3E11-5EAD-F91E-8166-51679D7A26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612265"/>
            <a:ext cx="3427843" cy="2704783"/>
          </a:xfrm>
        </p:spPr>
      </p:pic>
      <p:pic>
        <p:nvPicPr>
          <p:cNvPr id="11" name="Kuva 10" descr="Kuva, joka sisältää kohteen piha-, henkilö, laskettelu, lumi&#10;&#10;Kuvaus luotu automaattisesti">
            <a:extLst>
              <a:ext uri="{FF2B5EF4-FFF2-40B4-BE49-F238E27FC236}">
                <a16:creationId xmlns:a16="http://schemas.microsoft.com/office/drawing/2014/main" id="{A6AD6063-81AE-697C-BF80-DA5A2D7B4B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0134" y="3140338"/>
            <a:ext cx="2369820" cy="3159760"/>
          </a:xfrm>
          <a:prstGeom prst="rect">
            <a:avLst/>
          </a:prstGeom>
        </p:spPr>
      </p:pic>
      <p:pic>
        <p:nvPicPr>
          <p:cNvPr id="13" name="Kuva 12" descr="Kuva, joka sisältää kohteen Tarralappu, seinä, sisä-, pyykkipoika&#10;&#10;Kuvaus luotu automaattisesti">
            <a:extLst>
              <a:ext uri="{FF2B5EF4-FFF2-40B4-BE49-F238E27FC236}">
                <a16:creationId xmlns:a16="http://schemas.microsoft.com/office/drawing/2014/main" id="{F4049755-4FE7-B4BE-E5B7-ECD7CAFE598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7471" y="1772126"/>
            <a:ext cx="3180080" cy="2385060"/>
          </a:xfrm>
          <a:prstGeom prst="rect">
            <a:avLst/>
          </a:prstGeom>
        </p:spPr>
      </p:pic>
      <p:pic>
        <p:nvPicPr>
          <p:cNvPr id="15" name="Kuva 14" descr="Kuva, joka sisältää kohteen rakennus, ikkuna, teksti, piha-&#10;&#10;Kuvaus luotu automaattisesti">
            <a:extLst>
              <a:ext uri="{FF2B5EF4-FFF2-40B4-BE49-F238E27FC236}">
                <a16:creationId xmlns:a16="http://schemas.microsoft.com/office/drawing/2014/main" id="{E922909B-55F8-9739-7C9E-C24ED00E8F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371144" y="1194753"/>
            <a:ext cx="3662680" cy="2747010"/>
          </a:xfrm>
          <a:prstGeom prst="rect">
            <a:avLst/>
          </a:prstGeom>
        </p:spPr>
      </p:pic>
      <p:pic>
        <p:nvPicPr>
          <p:cNvPr id="29" name="Kuva 28" descr="Kuva, joka sisältää kohteen seinä, sisä-, henkilö, vaate&#10;&#10;Kuvaus luotu automaattisesti">
            <a:extLst>
              <a:ext uri="{FF2B5EF4-FFF2-40B4-BE49-F238E27FC236}">
                <a16:creationId xmlns:a16="http://schemas.microsoft.com/office/drawing/2014/main" id="{8830ACC4-0C6B-8230-8314-8DF6A03B08E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433" y="3503064"/>
            <a:ext cx="2241665" cy="2989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800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D160AB05-BE39-F5A3-9BBE-38C9AB3F5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Technology </a:t>
            </a:r>
            <a:r>
              <a:rPr lang="fi-FI" dirty="0" err="1"/>
              <a:t>education</a:t>
            </a:r>
            <a:r>
              <a:rPr lang="fi-FI" dirty="0"/>
              <a:t>, </a:t>
            </a:r>
            <a:r>
              <a:rPr lang="fi-FI" dirty="0" err="1"/>
              <a:t>robotics</a:t>
            </a:r>
            <a:endParaRPr lang="fi-FI" dirty="0"/>
          </a:p>
        </p:txBody>
      </p:sp>
      <p:pic>
        <p:nvPicPr>
          <p:cNvPr id="5" name="Sisällön paikkamerkki 4" descr="Kuva, joka sisältää kohteen henkilö, vaate, sisä-, kone&#10;&#10;Kuvaus luotu automaattisesti">
            <a:extLst>
              <a:ext uri="{FF2B5EF4-FFF2-40B4-BE49-F238E27FC236}">
                <a16:creationId xmlns:a16="http://schemas.microsoft.com/office/drawing/2014/main" id="{D07A2FCC-2BD8-72DE-DAA7-705493AF34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846646"/>
            <a:ext cx="3263503" cy="4351338"/>
          </a:xfrm>
        </p:spPr>
      </p:pic>
      <p:pic>
        <p:nvPicPr>
          <p:cNvPr id="7" name="Kuva 6" descr="Kuva, joka sisältää kohteen automaton, henkilö, vaate, lelu&#10;&#10;Kuvaus luotu automaattisesti">
            <a:extLst>
              <a:ext uri="{FF2B5EF4-FFF2-40B4-BE49-F238E27FC236}">
                <a16:creationId xmlns:a16="http://schemas.microsoft.com/office/drawing/2014/main" id="{066B9550-470B-3C2B-D13F-5FA91B3178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0833" y="1846647"/>
            <a:ext cx="3263504" cy="4351338"/>
          </a:xfrm>
          <a:prstGeom prst="rect">
            <a:avLst/>
          </a:prstGeom>
        </p:spPr>
      </p:pic>
      <p:pic>
        <p:nvPicPr>
          <p:cNvPr id="9" name="Kuva 8" descr="Kuva, joka sisältää kohteen sisä-, huonekalu, tuoli, vaate&#10;&#10;Kuvaus luotu automaattisesti">
            <a:extLst>
              <a:ext uri="{FF2B5EF4-FFF2-40B4-BE49-F238E27FC236}">
                <a16:creationId xmlns:a16="http://schemas.microsoft.com/office/drawing/2014/main" id="{3C46F299-F5CD-2BF6-4B80-C7613BD5B8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3467" y="1846646"/>
            <a:ext cx="326350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7775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4E7F9B7-E332-E97E-C7A0-8404F13EA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/>
              <a:t>Exhibitions</a:t>
            </a:r>
            <a:endParaRPr lang="fi-FI" dirty="0"/>
          </a:p>
        </p:txBody>
      </p:sp>
      <p:pic>
        <p:nvPicPr>
          <p:cNvPr id="5" name="Sisällön paikkamerkki 4" descr="Kuva, joka sisältää kohteen sisä-, kokoelma, Hyllyt, hylly&#10;&#10;Kuvaus luotu automaattisesti">
            <a:extLst>
              <a:ext uri="{FF2B5EF4-FFF2-40B4-BE49-F238E27FC236}">
                <a16:creationId xmlns:a16="http://schemas.microsoft.com/office/drawing/2014/main" id="{57AE88DE-4838-01AF-1AF3-29D3018A4C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242" y="1435746"/>
            <a:ext cx="2253287" cy="3004383"/>
          </a:xfrm>
        </p:spPr>
      </p:pic>
      <p:pic>
        <p:nvPicPr>
          <p:cNvPr id="7" name="Kuva 6" descr="Kuva, joka sisältää kohteen hautajaiset, piha-&#10;&#10;Kuvaus luotu automaattisesti">
            <a:extLst>
              <a:ext uri="{FF2B5EF4-FFF2-40B4-BE49-F238E27FC236}">
                <a16:creationId xmlns:a16="http://schemas.microsoft.com/office/drawing/2014/main" id="{3D8C2EC9-1BD8-BCC9-F531-06D02273EE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74429" y="3739649"/>
            <a:ext cx="3220199" cy="2415149"/>
          </a:xfrm>
          <a:prstGeom prst="rect">
            <a:avLst/>
          </a:prstGeom>
        </p:spPr>
      </p:pic>
      <p:pic>
        <p:nvPicPr>
          <p:cNvPr id="9" name="Kuva 8" descr="Kuva, joka sisältää kohteen animaatio, taide, maalaus, sisä-&#10;&#10;Kuvaus luotu automaattisesti">
            <a:extLst>
              <a:ext uri="{FF2B5EF4-FFF2-40B4-BE49-F238E27FC236}">
                <a16:creationId xmlns:a16="http://schemas.microsoft.com/office/drawing/2014/main" id="{504486A0-0647-A397-3A85-98ACB8ED93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378008" y="1899489"/>
            <a:ext cx="3004383" cy="2253287"/>
          </a:xfrm>
          <a:prstGeom prst="rect">
            <a:avLst/>
          </a:prstGeom>
        </p:spPr>
      </p:pic>
      <p:pic>
        <p:nvPicPr>
          <p:cNvPr id="11" name="Kuva 10" descr="Kuva, joka sisältää kohteen asuste, käsilaukku, pussi, sisä-&#10;&#10;Kuvaus luotu automaattisesti">
            <a:extLst>
              <a:ext uri="{FF2B5EF4-FFF2-40B4-BE49-F238E27FC236}">
                <a16:creationId xmlns:a16="http://schemas.microsoft.com/office/drawing/2014/main" id="{B22127AE-D955-0037-CD54-DA491F70E8E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47918" y="3821792"/>
            <a:ext cx="3217702" cy="2413276"/>
          </a:xfrm>
          <a:prstGeom prst="rect">
            <a:avLst/>
          </a:prstGeom>
        </p:spPr>
      </p:pic>
      <p:pic>
        <p:nvPicPr>
          <p:cNvPr id="13" name="Kuva 12" descr="Kuva, joka sisältää kohteen Pienoismalli, rakennus, talo, lelu&#10;&#10;Kuvaus luotu automaattisesti">
            <a:extLst>
              <a:ext uri="{FF2B5EF4-FFF2-40B4-BE49-F238E27FC236}">
                <a16:creationId xmlns:a16="http://schemas.microsoft.com/office/drawing/2014/main" id="{57D449E6-788E-4079-5F8B-D5327116C50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24980" y="708288"/>
            <a:ext cx="3004384" cy="2253288"/>
          </a:xfrm>
          <a:prstGeom prst="rect">
            <a:avLst/>
          </a:prstGeom>
        </p:spPr>
      </p:pic>
      <p:pic>
        <p:nvPicPr>
          <p:cNvPr id="15" name="Kuva 14" descr="Kuva, joka sisältää kohteen animaatio, lelu, sisä-&#10;&#10;Kuvaus luotu automaattisesti">
            <a:extLst>
              <a:ext uri="{FF2B5EF4-FFF2-40B4-BE49-F238E27FC236}">
                <a16:creationId xmlns:a16="http://schemas.microsoft.com/office/drawing/2014/main" id="{6E804CCF-D9F3-D101-9B28-BDEE8EB1113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455437" y="660171"/>
            <a:ext cx="3132696" cy="2349522"/>
          </a:xfrm>
          <a:prstGeom prst="rect">
            <a:avLst/>
          </a:prstGeom>
        </p:spPr>
      </p:pic>
      <p:pic>
        <p:nvPicPr>
          <p:cNvPr id="17" name="Kuva 16" descr="Kuva, joka sisältää kohteen teksti, muste, paperi, Tulostaminen&#10;&#10;Kuvaus luotu automaattisesti">
            <a:extLst>
              <a:ext uri="{FF2B5EF4-FFF2-40B4-BE49-F238E27FC236}">
                <a16:creationId xmlns:a16="http://schemas.microsoft.com/office/drawing/2014/main" id="{7038300D-ECD6-FD46-550B-EAE45C21908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9193" y="2508607"/>
            <a:ext cx="1669246" cy="2225661"/>
          </a:xfrm>
          <a:prstGeom prst="rect">
            <a:avLst/>
          </a:prstGeom>
        </p:spPr>
      </p:pic>
      <p:pic>
        <p:nvPicPr>
          <p:cNvPr id="21" name="Kuva 20" descr="Kuva, joka sisältää kohteen joulukuusi, pöytä, sisä-, ruoka&#10;&#10;Kuvaus luotu automaattisesti">
            <a:extLst>
              <a:ext uri="{FF2B5EF4-FFF2-40B4-BE49-F238E27FC236}">
                <a16:creationId xmlns:a16="http://schemas.microsoft.com/office/drawing/2014/main" id="{CFCB5477-E74B-5B60-1ACF-2660AADBE30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184708" y="3269499"/>
            <a:ext cx="2652498" cy="1989374"/>
          </a:xfrm>
          <a:prstGeom prst="rect">
            <a:avLst/>
          </a:prstGeom>
        </p:spPr>
      </p:pic>
      <p:pic>
        <p:nvPicPr>
          <p:cNvPr id="23" name="Kuva 22" descr="Kuva, joka sisältää kohteen sisä-, seinä, Ruokaryhmä, pöytäliina&#10;&#10;Kuvaus luotu automaattisesti">
            <a:extLst>
              <a:ext uri="{FF2B5EF4-FFF2-40B4-BE49-F238E27FC236}">
                <a16:creationId xmlns:a16="http://schemas.microsoft.com/office/drawing/2014/main" id="{785BC852-B6AB-F1D1-A192-A29F1B0DA48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8727" y="4027712"/>
            <a:ext cx="3286884" cy="2465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76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F6F9E11-3F6E-7412-BD60-73773F0B8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/>
              <a:t>Cooperation</a:t>
            </a:r>
            <a:r>
              <a:rPr lang="fi-FI" dirty="0"/>
              <a:t> </a:t>
            </a:r>
            <a:r>
              <a:rPr lang="fi-FI" dirty="0" err="1"/>
              <a:t>with</a:t>
            </a:r>
            <a:r>
              <a:rPr lang="fi-FI" dirty="0"/>
              <a:t> </a:t>
            </a:r>
            <a:r>
              <a:rPr lang="fi-FI" dirty="0" err="1"/>
              <a:t>the</a:t>
            </a:r>
            <a:r>
              <a:rPr lang="fi-FI" dirty="0"/>
              <a:t> </a:t>
            </a:r>
            <a:r>
              <a:rPr lang="fi-FI" dirty="0" err="1"/>
              <a:t>parish</a:t>
            </a:r>
            <a:r>
              <a:rPr lang="fi-FI" dirty="0"/>
              <a:t> and </a:t>
            </a:r>
            <a:r>
              <a:rPr lang="fi-FI" dirty="0" err="1"/>
              <a:t>youth</a:t>
            </a:r>
            <a:r>
              <a:rPr lang="fi-FI" dirty="0"/>
              <a:t> </a:t>
            </a:r>
            <a:r>
              <a:rPr lang="fi-FI" dirty="0" err="1"/>
              <a:t>work</a:t>
            </a:r>
            <a:endParaRPr lang="fi-FI" dirty="0"/>
          </a:p>
        </p:txBody>
      </p:sp>
      <p:pic>
        <p:nvPicPr>
          <p:cNvPr id="5" name="Sisällön paikkamerkki 4" descr="Kuva, joka sisältää kohteen vaate, jalkineet, henkilö, nainen&#10;&#10;Kuvaus luotu automaattisesti">
            <a:extLst>
              <a:ext uri="{FF2B5EF4-FFF2-40B4-BE49-F238E27FC236}">
                <a16:creationId xmlns:a16="http://schemas.microsoft.com/office/drawing/2014/main" id="{A9CE55AD-C06A-601F-727C-4FDC3EF5AD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9875" y="1447253"/>
            <a:ext cx="3263503" cy="4351338"/>
          </a:xfrm>
        </p:spPr>
      </p:pic>
      <p:pic>
        <p:nvPicPr>
          <p:cNvPr id="7" name="Kuva 6" descr="Kuva, joka sisältää kohteen teksti, vaate, Ihmisen kasvot, sisä-&#10;&#10;Kuvaus luotu automaattisesti">
            <a:extLst>
              <a:ext uri="{FF2B5EF4-FFF2-40B4-BE49-F238E27FC236}">
                <a16:creationId xmlns:a16="http://schemas.microsoft.com/office/drawing/2014/main" id="{DED0C4BA-B35F-3D69-B238-F4991D5957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04093" y="2494137"/>
            <a:ext cx="3472850" cy="2604637"/>
          </a:xfrm>
          <a:prstGeom prst="rect">
            <a:avLst/>
          </a:prstGeom>
        </p:spPr>
      </p:pic>
      <p:pic>
        <p:nvPicPr>
          <p:cNvPr id="9" name="Kuva 8" descr="Kuva, joka sisältää kohteen jalkineet, vaate, henkilö, kansa&#10;&#10;Kuvaus luotu automaattisesti">
            <a:extLst>
              <a:ext uri="{FF2B5EF4-FFF2-40B4-BE49-F238E27FC236}">
                <a16:creationId xmlns:a16="http://schemas.microsoft.com/office/drawing/2014/main" id="{B09B21B3-E586-A948-5693-51C0D06EFF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1393" y="3896820"/>
            <a:ext cx="3461407" cy="2596055"/>
          </a:xfrm>
          <a:prstGeom prst="rect">
            <a:avLst/>
          </a:prstGeom>
        </p:spPr>
      </p:pic>
      <p:pic>
        <p:nvPicPr>
          <p:cNvPr id="11" name="Kuva 10" descr="Kuva, joka sisältää kohteen vaate, Ihmisen kasvot, henkilö, nainen&#10;&#10;Kuvaus luotu automaattisesti">
            <a:extLst>
              <a:ext uri="{FF2B5EF4-FFF2-40B4-BE49-F238E27FC236}">
                <a16:creationId xmlns:a16="http://schemas.microsoft.com/office/drawing/2014/main" id="{F0164B85-E323-7CC3-33C6-13ABCFB6EC9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6898" y="1489297"/>
            <a:ext cx="2380757" cy="3472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658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31AC1E75-6292-147A-B6B3-57BF3B4AE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/>
              <a:t>Talent</a:t>
            </a:r>
            <a:r>
              <a:rPr lang="fi-FI" dirty="0"/>
              <a:t> </a:t>
            </a:r>
            <a:r>
              <a:rPr lang="fi-FI" dirty="0" err="1"/>
              <a:t>competition</a:t>
            </a:r>
            <a:endParaRPr lang="fi-FI" dirty="0"/>
          </a:p>
        </p:txBody>
      </p:sp>
      <p:pic>
        <p:nvPicPr>
          <p:cNvPr id="5" name="Sisällön paikkamerkki 4" descr="Kuva, joka sisältää kohteen vaate, jalkineet, henkilö, Asetaistelulajit&#10;&#10;Kuvaus luotu automaattisesti">
            <a:extLst>
              <a:ext uri="{FF2B5EF4-FFF2-40B4-BE49-F238E27FC236}">
                <a16:creationId xmlns:a16="http://schemas.microsoft.com/office/drawing/2014/main" id="{E952C951-D1BE-3717-9628-9D5563D06E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930" y="2046342"/>
            <a:ext cx="2630235" cy="3506981"/>
          </a:xfrm>
        </p:spPr>
      </p:pic>
      <p:pic>
        <p:nvPicPr>
          <p:cNvPr id="7" name="Kuva 6" descr="Kuva, joka sisältää kohteen vaate, henkilö, sisä-, nainen&#10;&#10;Kuvaus luotu automaattisesti">
            <a:extLst>
              <a:ext uri="{FF2B5EF4-FFF2-40B4-BE49-F238E27FC236}">
                <a16:creationId xmlns:a16="http://schemas.microsoft.com/office/drawing/2014/main" id="{8CC71C39-AE2D-C57E-EFA0-632D05D02A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8414" y="2364828"/>
            <a:ext cx="2814610" cy="3636579"/>
          </a:xfrm>
          <a:prstGeom prst="rect">
            <a:avLst/>
          </a:prstGeom>
        </p:spPr>
      </p:pic>
      <p:pic>
        <p:nvPicPr>
          <p:cNvPr id="11" name="Kuva 10" descr="Kuva, joka sisältää kohteen henkilö, urheilu, vaate, jalkineet&#10;&#10;Kuvaus luotu automaattisesti">
            <a:extLst>
              <a:ext uri="{FF2B5EF4-FFF2-40B4-BE49-F238E27FC236}">
                <a16:creationId xmlns:a16="http://schemas.microsoft.com/office/drawing/2014/main" id="{9A0F41C4-9F75-4F1D-DD13-337A7AE70A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5273" y="1881885"/>
            <a:ext cx="2393064" cy="3393965"/>
          </a:xfrm>
          <a:prstGeom prst="rect">
            <a:avLst/>
          </a:prstGeom>
        </p:spPr>
      </p:pic>
      <p:pic>
        <p:nvPicPr>
          <p:cNvPr id="13" name="Kuva 12" descr="Kuva, joka sisältää kohteen urheilu, jalkineet, Fyysinen kunto, Tanssi&#10;&#10;Kuvaus luotu automaattisesti">
            <a:extLst>
              <a:ext uri="{FF2B5EF4-FFF2-40B4-BE49-F238E27FC236}">
                <a16:creationId xmlns:a16="http://schemas.microsoft.com/office/drawing/2014/main" id="{A13487CA-3036-1C01-E157-A7670232B11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0586" y="3115709"/>
            <a:ext cx="2390775" cy="319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681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3CF91F6D-CC0A-AE75-0060-2DCAB06C3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/>
              <a:t>Student</a:t>
            </a:r>
            <a:r>
              <a:rPr lang="fi-FI" dirty="0"/>
              <a:t> </a:t>
            </a:r>
            <a:r>
              <a:rPr lang="fi-FI" dirty="0" err="1"/>
              <a:t>participation</a:t>
            </a:r>
            <a:r>
              <a:rPr lang="fi-FI" dirty="0"/>
              <a:t>/</a:t>
            </a:r>
            <a:r>
              <a:rPr lang="fi-FI" dirty="0" err="1"/>
              <a:t>student</a:t>
            </a:r>
            <a:r>
              <a:rPr lang="fi-FI" dirty="0"/>
              <a:t> association</a:t>
            </a:r>
          </a:p>
        </p:txBody>
      </p:sp>
      <p:pic>
        <p:nvPicPr>
          <p:cNvPr id="5" name="Sisällön paikkamerkki 4" descr="Kuva, joka sisältää kohteen teksti, juliste, kuvakaappaus, ruokalista&#10;&#10;Kuvaus luotu automaattisesti">
            <a:extLst>
              <a:ext uri="{FF2B5EF4-FFF2-40B4-BE49-F238E27FC236}">
                <a16:creationId xmlns:a16="http://schemas.microsoft.com/office/drawing/2014/main" id="{D5672BED-F792-9D2F-BE18-7CFD391CD5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65585" y="1890128"/>
            <a:ext cx="2980916" cy="2235686"/>
          </a:xfrm>
        </p:spPr>
      </p:pic>
      <p:pic>
        <p:nvPicPr>
          <p:cNvPr id="13" name="Kuva 12" descr="Kuva, joka sisältää kohteen sisä-, seinä, huonekalu, tussitaulu&#10;&#10;Kuvaus luotu automaattisesti">
            <a:extLst>
              <a:ext uri="{FF2B5EF4-FFF2-40B4-BE49-F238E27FC236}">
                <a16:creationId xmlns:a16="http://schemas.microsoft.com/office/drawing/2014/main" id="{EC785522-0E40-8E4E-B08D-0DB8F20D54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9181" y="2357767"/>
            <a:ext cx="2954985" cy="3939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656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6988D968-8B79-8720-5A25-183B85BF7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/>
              <a:t>Working</a:t>
            </a:r>
            <a:r>
              <a:rPr lang="fi-FI" dirty="0"/>
              <a:t> </a:t>
            </a:r>
            <a:r>
              <a:rPr lang="fi-FI" dirty="0" err="1"/>
              <a:t>whit</a:t>
            </a:r>
            <a:r>
              <a:rPr lang="fi-FI" dirty="0"/>
              <a:t> </a:t>
            </a:r>
            <a:r>
              <a:rPr lang="fi-FI" dirty="0" err="1"/>
              <a:t>parents</a:t>
            </a:r>
            <a:endParaRPr lang="fi-FI" dirty="0"/>
          </a:p>
        </p:txBody>
      </p:sp>
      <p:pic>
        <p:nvPicPr>
          <p:cNvPr id="5" name="Sisällön paikkamerkki 4" descr="Kuva, joka sisältää kohteen teksti, kurpitsa, sisä-, animaatio&#10;&#10;Kuvaus luotu automaattisesti">
            <a:extLst>
              <a:ext uri="{FF2B5EF4-FFF2-40B4-BE49-F238E27FC236}">
                <a16:creationId xmlns:a16="http://schemas.microsoft.com/office/drawing/2014/main" id="{4EFA843D-189D-0B40-D7B4-C82A3E005A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4356" y="1690688"/>
            <a:ext cx="2524863" cy="3366485"/>
          </a:xfrm>
        </p:spPr>
      </p:pic>
      <p:pic>
        <p:nvPicPr>
          <p:cNvPr id="7" name="Kuva 6" descr="Kuva, joka sisältää kohteen vaate, jalkineet, henkilö, sisä-&#10;&#10;Kuvaus luotu automaattisesti">
            <a:extLst>
              <a:ext uri="{FF2B5EF4-FFF2-40B4-BE49-F238E27FC236}">
                <a16:creationId xmlns:a16="http://schemas.microsoft.com/office/drawing/2014/main" id="{C568B072-20AA-1877-009F-E3F2FAF278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481876" y="3185283"/>
            <a:ext cx="3429002" cy="2571752"/>
          </a:xfrm>
          <a:prstGeom prst="rect">
            <a:avLst/>
          </a:prstGeom>
        </p:spPr>
      </p:pic>
      <p:pic>
        <p:nvPicPr>
          <p:cNvPr id="11" name="Kuva 10" descr="Kuva, joka sisältää kohteen teksti, animaatio, ruokalista, juliste&#10;&#10;Kuvaus luotu automaattisesti">
            <a:extLst>
              <a:ext uri="{FF2B5EF4-FFF2-40B4-BE49-F238E27FC236}">
                <a16:creationId xmlns:a16="http://schemas.microsoft.com/office/drawing/2014/main" id="{2781C051-0378-C94B-8E08-A1042135CA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7801" y="1596094"/>
            <a:ext cx="1896663" cy="3373486"/>
          </a:xfrm>
          <a:prstGeom prst="rect">
            <a:avLst/>
          </a:prstGeom>
        </p:spPr>
      </p:pic>
      <p:pic>
        <p:nvPicPr>
          <p:cNvPr id="13" name="Kuva 12" descr="Kuva, joka sisältää kohteen vaate, henkilö, sisä-, seinä&#10;&#10;Kuvaus luotu automaattisesti">
            <a:extLst>
              <a:ext uri="{FF2B5EF4-FFF2-40B4-BE49-F238E27FC236}">
                <a16:creationId xmlns:a16="http://schemas.microsoft.com/office/drawing/2014/main" id="{1E308106-F246-46C8-AE84-40013D935B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55078" y="3099207"/>
            <a:ext cx="3527375" cy="2645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1681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68E4717E-1CE4-8B0C-952D-C0C0F434E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School party </a:t>
            </a:r>
            <a:r>
              <a:rPr lang="fi-FI" dirty="0" err="1"/>
              <a:t>before</a:t>
            </a:r>
            <a:r>
              <a:rPr lang="fi-FI" dirty="0"/>
              <a:t> </a:t>
            </a:r>
            <a:r>
              <a:rPr lang="fi-FI" dirty="0" err="1"/>
              <a:t>the</a:t>
            </a:r>
            <a:r>
              <a:rPr lang="fi-FI" dirty="0"/>
              <a:t> </a:t>
            </a:r>
            <a:r>
              <a:rPr lang="fi-FI" dirty="0" err="1"/>
              <a:t>holidays</a:t>
            </a:r>
            <a:endParaRPr lang="fi-FI" dirty="0"/>
          </a:p>
        </p:txBody>
      </p:sp>
      <p:pic>
        <p:nvPicPr>
          <p:cNvPr id="5" name="Sisällön paikkamerkki 4" descr="Kuva, joka sisältää kohteen sisä-, Teatteri, henkilö, lava&#10;&#10;Kuvaus luotu automaattisesti">
            <a:extLst>
              <a:ext uri="{FF2B5EF4-FFF2-40B4-BE49-F238E27FC236}">
                <a16:creationId xmlns:a16="http://schemas.microsoft.com/office/drawing/2014/main" id="{A6AE2E74-F70C-F9B4-356D-45BED65862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421" y="1933492"/>
            <a:ext cx="3381559" cy="2536169"/>
          </a:xfrm>
        </p:spPr>
      </p:pic>
      <p:pic>
        <p:nvPicPr>
          <p:cNvPr id="7" name="Kuva 6" descr="Kuva, joka sisältää kohteen elektroniikka, Sähkötekniikka, Elektroninen laite, Miksauspöytä&#10;&#10;Kuvaus luotu automaattisesti">
            <a:extLst>
              <a:ext uri="{FF2B5EF4-FFF2-40B4-BE49-F238E27FC236}">
                <a16:creationId xmlns:a16="http://schemas.microsoft.com/office/drawing/2014/main" id="{A3F30E29-B6F9-297C-A902-9378E74F5E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42547" y="2267994"/>
            <a:ext cx="3293926" cy="2470444"/>
          </a:xfrm>
          <a:prstGeom prst="rect">
            <a:avLst/>
          </a:prstGeom>
        </p:spPr>
      </p:pic>
      <p:pic>
        <p:nvPicPr>
          <p:cNvPr id="9" name="Kuva 8" descr="Kuva, joka sisältää kohteen rakennus, teksti, taide&#10;&#10;Kuvaus luotu automaattisesti">
            <a:extLst>
              <a:ext uri="{FF2B5EF4-FFF2-40B4-BE49-F238E27FC236}">
                <a16:creationId xmlns:a16="http://schemas.microsoft.com/office/drawing/2014/main" id="{F9B3421B-C68E-6D2F-9E59-FEF11D80CB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329572" y="3707662"/>
            <a:ext cx="2412123" cy="3216164"/>
          </a:xfrm>
          <a:prstGeom prst="rect">
            <a:avLst/>
          </a:prstGeom>
        </p:spPr>
      </p:pic>
      <p:pic>
        <p:nvPicPr>
          <p:cNvPr id="11" name="Kuva 10" descr="Kuva, joka sisältää kohteen tuoli, katto, vaate, sisä-&#10;&#10;Kuvaus luotu automaattisesti">
            <a:extLst>
              <a:ext uri="{FF2B5EF4-FFF2-40B4-BE49-F238E27FC236}">
                <a16:creationId xmlns:a16="http://schemas.microsoft.com/office/drawing/2014/main" id="{BCB2B4D1-BD20-D955-F852-5A06C13691B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3122" y="2259724"/>
            <a:ext cx="2683953" cy="4109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160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088CD9C0-6BE2-7156-848E-8CD501A43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/>
              <a:t>Independence</a:t>
            </a:r>
            <a:r>
              <a:rPr lang="fi-FI" dirty="0"/>
              <a:t> Day and </a:t>
            </a:r>
            <a:r>
              <a:rPr lang="fi-FI" dirty="0" err="1"/>
              <a:t>flag</a:t>
            </a:r>
            <a:r>
              <a:rPr lang="fi-FI" dirty="0"/>
              <a:t> </a:t>
            </a:r>
            <a:r>
              <a:rPr lang="fi-FI" dirty="0" err="1"/>
              <a:t>days</a:t>
            </a:r>
            <a:endParaRPr lang="fi-FI" dirty="0"/>
          </a:p>
        </p:txBody>
      </p:sp>
      <p:pic>
        <p:nvPicPr>
          <p:cNvPr id="5" name="Sisällön paikkamerkki 4" descr="Kuva, joka sisältää kohteen teksti, pöytä, sisä-, seinä&#10;&#10;Kuvaus luotu automaattisesti">
            <a:extLst>
              <a:ext uri="{FF2B5EF4-FFF2-40B4-BE49-F238E27FC236}">
                <a16:creationId xmlns:a16="http://schemas.microsoft.com/office/drawing/2014/main" id="{DE510990-F4FF-C979-CABD-FA032CB659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1058" y="1765991"/>
            <a:ext cx="3820674" cy="4726884"/>
          </a:xfrm>
        </p:spPr>
      </p:pic>
      <p:pic>
        <p:nvPicPr>
          <p:cNvPr id="7" name="Kuva 6" descr="Kuva, joka sisältää kohteen Lapsitaide, maalaus, sininen, pyyhe&#10;&#10;Kuvaus luotu automaattisesti">
            <a:extLst>
              <a:ext uri="{FF2B5EF4-FFF2-40B4-BE49-F238E27FC236}">
                <a16:creationId xmlns:a16="http://schemas.microsoft.com/office/drawing/2014/main" id="{2D58E145-D37A-9A20-DA64-449A4B385E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4877" y="2194122"/>
            <a:ext cx="1984594" cy="3237186"/>
          </a:xfrm>
          <a:prstGeom prst="rect">
            <a:avLst/>
          </a:prstGeom>
        </p:spPr>
      </p:pic>
      <p:pic>
        <p:nvPicPr>
          <p:cNvPr id="9" name="Kuva 8" descr="Kuva, joka sisältää kohteen farkut, vaate, henkilö, taide&#10;&#10;Kuvaus luotu automaattisesti">
            <a:extLst>
              <a:ext uri="{FF2B5EF4-FFF2-40B4-BE49-F238E27FC236}">
                <a16:creationId xmlns:a16="http://schemas.microsoft.com/office/drawing/2014/main" id="{F4D2F4D2-0EEC-C6D5-3D03-2CC83A5D22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8081" y="2605252"/>
            <a:ext cx="4655209" cy="3887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821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54444E1-A8FB-6B89-6897-07B1E7AFF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/>
              <a:t>Entrepreneurship</a:t>
            </a:r>
            <a:r>
              <a:rPr lang="fi-FI" dirty="0"/>
              <a:t> </a:t>
            </a:r>
            <a:r>
              <a:rPr lang="fi-FI" dirty="0" err="1"/>
              <a:t>program</a:t>
            </a:r>
            <a:endParaRPr lang="fi-FI" dirty="0"/>
          </a:p>
        </p:txBody>
      </p:sp>
      <p:pic>
        <p:nvPicPr>
          <p:cNvPr id="5" name="Sisällön paikkamerkki 4" descr="Kuva, joka sisältää kohteen teksti, käsiala, muste, piirros&#10;&#10;Kuvaus luotu automaattisesti">
            <a:extLst>
              <a:ext uri="{FF2B5EF4-FFF2-40B4-BE49-F238E27FC236}">
                <a16:creationId xmlns:a16="http://schemas.microsoft.com/office/drawing/2014/main" id="{D1587C30-8965-1DF2-CEAF-52C11FD1DE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5313" y="1840931"/>
            <a:ext cx="2984914" cy="2238685"/>
          </a:xfrm>
        </p:spPr>
      </p:pic>
      <p:pic>
        <p:nvPicPr>
          <p:cNvPr id="11" name="Kuva 10" descr="Kuva, joka sisältää kohteen teksti, Lapsitaide, animaatio, kirja&#10;&#10;Kuvaus luotu automaattisesti">
            <a:extLst>
              <a:ext uri="{FF2B5EF4-FFF2-40B4-BE49-F238E27FC236}">
                <a16:creationId xmlns:a16="http://schemas.microsoft.com/office/drawing/2014/main" id="{214D4D50-E770-4198-5D40-24F1DEDDC4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17738" y="2896152"/>
            <a:ext cx="4144617" cy="3108463"/>
          </a:xfrm>
          <a:prstGeom prst="rect">
            <a:avLst/>
          </a:prstGeom>
        </p:spPr>
      </p:pic>
      <p:pic>
        <p:nvPicPr>
          <p:cNvPr id="15" name="Kuva 14" descr="Kuva, joka sisältää kohteen vaate, henkilö, huonekalu, sisä-&#10;&#10;Kuvaus luotu automaattisesti">
            <a:extLst>
              <a:ext uri="{FF2B5EF4-FFF2-40B4-BE49-F238E27FC236}">
                <a16:creationId xmlns:a16="http://schemas.microsoft.com/office/drawing/2014/main" id="{84C84EF3-C27D-D420-90FA-35B8AF3214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6470" y="1467816"/>
            <a:ext cx="2812670" cy="3750227"/>
          </a:xfrm>
          <a:prstGeom prst="rect">
            <a:avLst/>
          </a:prstGeom>
        </p:spPr>
      </p:pic>
      <p:pic>
        <p:nvPicPr>
          <p:cNvPr id="17" name="Kuva 16" descr="Kuva, joka sisältää kohteen sisä-, henkilö, tietokone, Tietokoneen näppäimistö&#10;&#10;Kuvaus luotu automaattisesti">
            <a:extLst>
              <a:ext uri="{FF2B5EF4-FFF2-40B4-BE49-F238E27FC236}">
                <a16:creationId xmlns:a16="http://schemas.microsoft.com/office/drawing/2014/main" id="{68EDAB98-3F44-EA3F-DFF3-9BA03821AF8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5590" y="4015409"/>
            <a:ext cx="2003097" cy="2670796"/>
          </a:xfrm>
          <a:prstGeom prst="rect">
            <a:avLst/>
          </a:prstGeom>
        </p:spPr>
      </p:pic>
      <p:pic>
        <p:nvPicPr>
          <p:cNvPr id="21" name="Kuva 20" descr="Kuva, joka sisältää kohteen sisä-, huonekalu, vaate, työpöytä&#10;&#10;Kuvaus luotu automaattisesti">
            <a:extLst>
              <a:ext uri="{FF2B5EF4-FFF2-40B4-BE49-F238E27FC236}">
                <a16:creationId xmlns:a16="http://schemas.microsoft.com/office/drawing/2014/main" id="{4FC99DDC-1A9B-9882-8DF4-0199304FD42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2585" y="1021383"/>
            <a:ext cx="2571750" cy="3429000"/>
          </a:xfrm>
          <a:prstGeom prst="rect">
            <a:avLst/>
          </a:prstGeom>
        </p:spPr>
      </p:pic>
      <p:pic>
        <p:nvPicPr>
          <p:cNvPr id="23" name="Kuva 22" descr="Kuva, joka sisältää kohteen teksti, rakennus, piha-, ovi&#10;&#10;Kuvaus luotu automaattisesti">
            <a:extLst>
              <a:ext uri="{FF2B5EF4-FFF2-40B4-BE49-F238E27FC236}">
                <a16:creationId xmlns:a16="http://schemas.microsoft.com/office/drawing/2014/main" id="{BEC9D284-7E67-8AD7-38D5-1005E43E1BF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2132" y="2880551"/>
            <a:ext cx="2970919" cy="3961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163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AD8D4D6-45A5-D4F4-C60E-1E2EA10C9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Library and </a:t>
            </a:r>
            <a:r>
              <a:rPr lang="fi-FI" dirty="0" err="1"/>
              <a:t>reading</a:t>
            </a:r>
            <a:r>
              <a:rPr lang="fi-FI" dirty="0"/>
              <a:t> </a:t>
            </a:r>
            <a:r>
              <a:rPr lang="fi-FI" dirty="0" err="1"/>
              <a:t>education</a:t>
            </a:r>
            <a:endParaRPr lang="fi-FI" dirty="0"/>
          </a:p>
        </p:txBody>
      </p:sp>
      <p:pic>
        <p:nvPicPr>
          <p:cNvPr id="5" name="Sisällön paikkamerkki 4" descr="Kuva, joka sisältää kohteen piirros, Lapsitaide, maali, luonnos&#10;&#10;Kuvaus luotu automaattisesti">
            <a:extLst>
              <a:ext uri="{FF2B5EF4-FFF2-40B4-BE49-F238E27FC236}">
                <a16:creationId xmlns:a16="http://schemas.microsoft.com/office/drawing/2014/main" id="{66936E4B-31EB-26A3-2939-79FB88843C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4846" y="2199311"/>
            <a:ext cx="4068981" cy="3051735"/>
          </a:xfrm>
        </p:spPr>
      </p:pic>
      <p:pic>
        <p:nvPicPr>
          <p:cNvPr id="7" name="Kuva 6" descr="Kuva, joka sisältää kohteen sisä-, huonekalu, sohvapöytä, sisustussuunnittelu&#10;&#10;Kuvaus luotu automaattisesti">
            <a:extLst>
              <a:ext uri="{FF2B5EF4-FFF2-40B4-BE49-F238E27FC236}">
                <a16:creationId xmlns:a16="http://schemas.microsoft.com/office/drawing/2014/main" id="{C162E4EE-EDC6-EFC8-4E55-3E058F77D9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4331" y="2774732"/>
            <a:ext cx="2916621" cy="3888828"/>
          </a:xfrm>
          <a:prstGeom prst="rect">
            <a:avLst/>
          </a:prstGeom>
        </p:spPr>
      </p:pic>
      <p:pic>
        <p:nvPicPr>
          <p:cNvPr id="9" name="Kuva 8" descr="Kuva, joka sisältää kohteen teksti, kirja, Kirjan kansi, romaani&#10;&#10;Kuvaus luotu automaattisesti">
            <a:extLst>
              <a:ext uri="{FF2B5EF4-FFF2-40B4-BE49-F238E27FC236}">
                <a16:creationId xmlns:a16="http://schemas.microsoft.com/office/drawing/2014/main" id="{03273734-9736-33CF-D313-8DF116173F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7844" y="383524"/>
            <a:ext cx="2773780" cy="3698373"/>
          </a:xfrm>
          <a:prstGeom prst="rect">
            <a:avLst/>
          </a:prstGeom>
        </p:spPr>
      </p:pic>
      <p:pic>
        <p:nvPicPr>
          <p:cNvPr id="11" name="Kuva 10" descr="Kuva, joka sisältää kohteen liikenne, ajoneuvo, maa-ajoneuvo, pakettiauto&#10;&#10;Kuvaus luotu automaattisesti">
            <a:extLst>
              <a:ext uri="{FF2B5EF4-FFF2-40B4-BE49-F238E27FC236}">
                <a16:creationId xmlns:a16="http://schemas.microsoft.com/office/drawing/2014/main" id="{862B3084-F385-3503-9871-D0A462CB17E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4319" y="3429000"/>
            <a:ext cx="5204956" cy="2927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111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C20B659-DAC2-ABEA-575D-EA560A44F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/>
              <a:t>Recycling</a:t>
            </a:r>
            <a:r>
              <a:rPr lang="fi-FI" dirty="0"/>
              <a:t> and </a:t>
            </a:r>
            <a:r>
              <a:rPr lang="fi-FI" dirty="0" err="1"/>
              <a:t>nature</a:t>
            </a:r>
            <a:r>
              <a:rPr lang="fi-FI" dirty="0"/>
              <a:t> </a:t>
            </a:r>
            <a:r>
              <a:rPr lang="fi-FI" dirty="0" err="1"/>
              <a:t>education</a:t>
            </a:r>
            <a:endParaRPr lang="fi-FI" dirty="0"/>
          </a:p>
        </p:txBody>
      </p:sp>
      <p:pic>
        <p:nvPicPr>
          <p:cNvPr id="5" name="Sisällön paikkamerkki 4" descr="Kuva, joka sisältää kohteen henkilö, vaate, Ihmisen kasvot, huonekalu&#10;&#10;Kuvaus luotu automaattisesti">
            <a:extLst>
              <a:ext uri="{FF2B5EF4-FFF2-40B4-BE49-F238E27FC236}">
                <a16:creationId xmlns:a16="http://schemas.microsoft.com/office/drawing/2014/main" id="{8A996E8E-8428-72E5-4459-FABD079341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227" y="2126697"/>
            <a:ext cx="2527309" cy="3253271"/>
          </a:xfrm>
        </p:spPr>
      </p:pic>
      <p:pic>
        <p:nvPicPr>
          <p:cNvPr id="7" name="Kuva 6" descr="Kuva, joka sisältää kohteen työkalu, seinä, sisä-, vipu&#10;&#10;Kuvaus luotu automaattisesti">
            <a:extLst>
              <a:ext uri="{FF2B5EF4-FFF2-40B4-BE49-F238E27FC236}">
                <a16:creationId xmlns:a16="http://schemas.microsoft.com/office/drawing/2014/main" id="{6E1CBBD8-707C-4F99-B9BA-AEC76BF533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4235" y="3123129"/>
            <a:ext cx="2527309" cy="3369746"/>
          </a:xfrm>
          <a:prstGeom prst="rect">
            <a:avLst/>
          </a:prstGeom>
        </p:spPr>
      </p:pic>
      <p:pic>
        <p:nvPicPr>
          <p:cNvPr id="11" name="Kuva 10" descr="Kuva, joka sisältää kohteen piha-, maa, leikkikenttä, Jätesäiliö&#10;&#10;Kuvaus luotu automaattisesti">
            <a:extLst>
              <a:ext uri="{FF2B5EF4-FFF2-40B4-BE49-F238E27FC236}">
                <a16:creationId xmlns:a16="http://schemas.microsoft.com/office/drawing/2014/main" id="{EF9AC747-9586-4443-79BA-0FEBE78CBB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199411" y="2240444"/>
            <a:ext cx="3588028" cy="2691021"/>
          </a:xfrm>
          <a:prstGeom prst="rect">
            <a:avLst/>
          </a:prstGeom>
        </p:spPr>
      </p:pic>
      <p:pic>
        <p:nvPicPr>
          <p:cNvPr id="13" name="Kuva 12" descr="Kuva, joka sisältää kohteen sisä-, huonekalu, pöytä, seinä&#10;&#10;Kuvaus luotu automaattisesti">
            <a:extLst>
              <a:ext uri="{FF2B5EF4-FFF2-40B4-BE49-F238E27FC236}">
                <a16:creationId xmlns:a16="http://schemas.microsoft.com/office/drawing/2014/main" id="{07015932-0A8C-9CF8-7DA4-8D14328923C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4468" y="1727840"/>
            <a:ext cx="3720769" cy="2790577"/>
          </a:xfrm>
          <a:prstGeom prst="rect">
            <a:avLst/>
          </a:prstGeom>
        </p:spPr>
      </p:pic>
      <p:pic>
        <p:nvPicPr>
          <p:cNvPr id="15" name="Kuva 14" descr="Kuva, joka sisältää kohteen teksti, Fontti, Tulostaminen, käyntikortti&#10;&#10;Kuvaus luotu automaattisesti">
            <a:extLst>
              <a:ext uri="{FF2B5EF4-FFF2-40B4-BE49-F238E27FC236}">
                <a16:creationId xmlns:a16="http://schemas.microsoft.com/office/drawing/2014/main" id="{585CB596-60F1-11DE-F519-45164DA45DE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2068" y="3585954"/>
            <a:ext cx="2360491" cy="3147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554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122029CC-9844-AE3D-CE17-E08E3B9BD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Science and </a:t>
            </a:r>
            <a:r>
              <a:rPr lang="fi-FI" dirty="0" err="1"/>
              <a:t>mathematics</a:t>
            </a:r>
            <a:endParaRPr lang="fi-FI" dirty="0"/>
          </a:p>
        </p:txBody>
      </p:sp>
      <p:pic>
        <p:nvPicPr>
          <p:cNvPr id="5" name="Sisällön paikkamerkki 4" descr="Kuva, joka sisältää kohteen henkilö, vaate, sisä-, pöytä&#10;&#10;Kuvaus luotu automaattisesti">
            <a:extLst>
              <a:ext uri="{FF2B5EF4-FFF2-40B4-BE49-F238E27FC236}">
                <a16:creationId xmlns:a16="http://schemas.microsoft.com/office/drawing/2014/main" id="{CD60218B-0205-C3D3-4F22-A37C9464C1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761" y="1517512"/>
            <a:ext cx="2649246" cy="2308254"/>
          </a:xfrm>
        </p:spPr>
      </p:pic>
      <p:pic>
        <p:nvPicPr>
          <p:cNvPr id="7" name="Kuva 6" descr="Kuva, joka sisältää kohteen teksti, sisä-, Ihmisen kasvot, taide&#10;&#10;Kuvaus luotu automaattisesti">
            <a:extLst>
              <a:ext uri="{FF2B5EF4-FFF2-40B4-BE49-F238E27FC236}">
                <a16:creationId xmlns:a16="http://schemas.microsoft.com/office/drawing/2014/main" id="{3926DE92-6526-AEFB-CE27-043FF3675E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402878" y="3646051"/>
            <a:ext cx="2925368" cy="2543034"/>
          </a:xfrm>
          <a:prstGeom prst="rect">
            <a:avLst/>
          </a:prstGeom>
        </p:spPr>
      </p:pic>
      <p:pic>
        <p:nvPicPr>
          <p:cNvPr id="9" name="Kuva 8" descr="Kuva, joka sisältää kohteen työkalu, henkilö, sisä-, kynsi&#10;&#10;Kuvaus luotu automaattisesti">
            <a:extLst>
              <a:ext uri="{FF2B5EF4-FFF2-40B4-BE49-F238E27FC236}">
                <a16:creationId xmlns:a16="http://schemas.microsoft.com/office/drawing/2014/main" id="{ADA36D98-5804-B07F-FD99-E79308037D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2517" y="1517512"/>
            <a:ext cx="2161846" cy="2882461"/>
          </a:xfrm>
          <a:prstGeom prst="rect">
            <a:avLst/>
          </a:prstGeom>
        </p:spPr>
      </p:pic>
      <p:pic>
        <p:nvPicPr>
          <p:cNvPr id="11" name="Kuva 10" descr="Kuva, joka sisältää kohteen henkilö, vaate, Lapsitaide, juoma&#10;&#10;Kuvaus luotu automaattisesti">
            <a:extLst>
              <a:ext uri="{FF2B5EF4-FFF2-40B4-BE49-F238E27FC236}">
                <a16:creationId xmlns:a16="http://schemas.microsoft.com/office/drawing/2014/main" id="{4530D853-EA31-D695-B4BA-3184BBE60F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7980" y="3454883"/>
            <a:ext cx="2348051" cy="3130735"/>
          </a:xfrm>
          <a:prstGeom prst="rect">
            <a:avLst/>
          </a:prstGeom>
        </p:spPr>
      </p:pic>
      <p:pic>
        <p:nvPicPr>
          <p:cNvPr id="13" name="Kuva 12" descr="Kuva, joka sisältää kohteen henkilö, vaate, pullo, juoma&#10;&#10;Kuvaus luotu automaattisesti">
            <a:extLst>
              <a:ext uri="{FF2B5EF4-FFF2-40B4-BE49-F238E27FC236}">
                <a16:creationId xmlns:a16="http://schemas.microsoft.com/office/drawing/2014/main" id="{756E433B-40A4-6838-CBAE-B25BF0BC574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6722" y="1239610"/>
            <a:ext cx="2018546" cy="2691395"/>
          </a:xfrm>
          <a:prstGeom prst="rect">
            <a:avLst/>
          </a:prstGeom>
        </p:spPr>
      </p:pic>
      <p:pic>
        <p:nvPicPr>
          <p:cNvPr id="17" name="Kuva 16" descr="Kuva, joka sisältää kohteen teksti, Fontti, Grafiikka, logo&#10;&#10;Kuvaus luotu automaattisesti">
            <a:extLst>
              <a:ext uri="{FF2B5EF4-FFF2-40B4-BE49-F238E27FC236}">
                <a16:creationId xmlns:a16="http://schemas.microsoft.com/office/drawing/2014/main" id="{E2C63DC7-CDE1-D8AE-BF54-FD432EA5FBF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7955" y="3734375"/>
            <a:ext cx="1895475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301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pic>
        <p:nvPicPr>
          <p:cNvPr id="7" name="Kuva 6" descr="Kuva, joka sisältää kohteen teksti, sanomalehti, Suorakaide, kirja&#10;&#10;Kuvaus luotu automaattisesti">
            <a:extLst>
              <a:ext uri="{FF2B5EF4-FFF2-40B4-BE49-F238E27FC236}">
                <a16:creationId xmlns:a16="http://schemas.microsoft.com/office/drawing/2014/main" id="{EE87C56D-12D7-C173-377A-1C996ABEE5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074" b="29628"/>
          <a:stretch/>
        </p:blipFill>
        <p:spPr>
          <a:xfrm>
            <a:off x="20" y="655"/>
            <a:ext cx="8115280" cy="4468659"/>
          </a:xfrm>
          <a:prstGeom prst="rect">
            <a:avLst/>
          </a:prstGeom>
        </p:spPr>
      </p:pic>
      <p:pic>
        <p:nvPicPr>
          <p:cNvPr id="5" name="Sisällön paikkamerkki 4" descr="Kuva, joka sisältää kohteen logo, symboli, Fontti, Tavaramerkki&#10;&#10;Kuvaus luotu automaattisesti">
            <a:extLst>
              <a:ext uri="{FF2B5EF4-FFF2-40B4-BE49-F238E27FC236}">
                <a16:creationId xmlns:a16="http://schemas.microsoft.com/office/drawing/2014/main" id="{FCE2F606-D431-F058-CBB2-460ABC7C8D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25" r="6444" b="-2"/>
          <a:stretch/>
        </p:blipFill>
        <p:spPr>
          <a:xfrm>
            <a:off x="8115298" y="-6"/>
            <a:ext cx="4076702" cy="4468876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466372"/>
            <a:ext cx="12191998" cy="2390128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FC87AC-C919-4FE5-BAC3-39509E00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4464543"/>
            <a:ext cx="8115300" cy="23919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D0659F6-0853-468D-B1B2-44FDBE98B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9269" y="4466372"/>
            <a:ext cx="12201266" cy="2390128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24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8" y="4466372"/>
            <a:ext cx="4081336" cy="2390128"/>
          </a:xfrm>
          <a:prstGeom prst="rect">
            <a:avLst/>
          </a:prstGeom>
          <a:gradFill>
            <a:gsLst>
              <a:gs pos="19000">
                <a:srgbClr val="000000">
                  <a:alpha val="62000"/>
                </a:srgbClr>
              </a:gs>
              <a:gs pos="100000">
                <a:schemeClr val="accent1">
                  <a:lumMod val="75000"/>
                  <a:alpha val="44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77ACDD7-882D-4B81-A213-84C82B96B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4635" y="4486258"/>
            <a:ext cx="12194550" cy="196815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625ED14-F0D2-4FCA-87F3-4E3D2A03DF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834054">
            <a:off x="6748954" y="2254165"/>
            <a:ext cx="3118759" cy="4639931"/>
          </a:xfrm>
          <a:custGeom>
            <a:avLst/>
            <a:gdLst>
              <a:gd name="connsiteX0" fmla="*/ 3118759 w 3118759"/>
              <a:gd name="connsiteY0" fmla="*/ 79510 h 4639931"/>
              <a:gd name="connsiteX1" fmla="*/ 1204940 w 3118759"/>
              <a:gd name="connsiteY1" fmla="*/ 4639931 h 4639931"/>
              <a:gd name="connsiteX2" fmla="*/ 1103495 w 3118759"/>
              <a:gd name="connsiteY2" fmla="*/ 4578302 h 4639931"/>
              <a:gd name="connsiteX3" fmla="*/ 0 w 3118759"/>
              <a:gd name="connsiteY3" fmla="*/ 2502877 h 4639931"/>
              <a:gd name="connsiteX4" fmla="*/ 2502877 w 3118759"/>
              <a:gd name="connsiteY4" fmla="*/ 0 h 4639931"/>
              <a:gd name="connsiteX5" fmla="*/ 3007294 w 3118759"/>
              <a:gd name="connsiteY5" fmla="*/ 50850 h 4639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18759" h="4639931">
                <a:moveTo>
                  <a:pt x="3118759" y="79510"/>
                </a:moveTo>
                <a:lnTo>
                  <a:pt x="1204940" y="4639931"/>
                </a:lnTo>
                <a:lnTo>
                  <a:pt x="1103495" y="4578302"/>
                </a:lnTo>
                <a:cubicBezTo>
                  <a:pt x="437725" y="4128517"/>
                  <a:pt x="0" y="3366815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2675665" y="0"/>
                  <a:pt x="2844363" y="17509"/>
                  <a:pt x="3007294" y="50850"/>
                </a:cubicBezTo>
                <a:close/>
              </a:path>
            </a:pathLst>
          </a:custGeom>
          <a:gradFill>
            <a:gsLst>
              <a:gs pos="31000">
                <a:schemeClr val="accent1">
                  <a:alpha val="0"/>
                </a:schemeClr>
              </a:gs>
              <a:gs pos="85000">
                <a:schemeClr val="accent1">
                  <a:alpha val="17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1E11500D-4ECA-1D57-17FC-B60194761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573" y="4905953"/>
            <a:ext cx="9932691" cy="85874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Media education </a:t>
            </a:r>
            <a: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(newspaper week, movie week)</a:t>
            </a:r>
          </a:p>
        </p:txBody>
      </p:sp>
    </p:spTree>
    <p:extLst>
      <p:ext uri="{BB962C8B-B14F-4D97-AF65-F5344CB8AC3E}">
        <p14:creationId xmlns:p14="http://schemas.microsoft.com/office/powerpoint/2010/main" val="21611696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DDB76C7-938D-CE2B-E83F-160F85EDD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/>
              <a:t>Information</a:t>
            </a:r>
            <a:r>
              <a:rPr lang="fi-FI" dirty="0"/>
              <a:t> </a:t>
            </a:r>
            <a:r>
              <a:rPr lang="fi-FI" dirty="0" err="1"/>
              <a:t>technology</a:t>
            </a:r>
            <a:endParaRPr lang="fi-FI" dirty="0"/>
          </a:p>
        </p:txBody>
      </p:sp>
      <p:pic>
        <p:nvPicPr>
          <p:cNvPr id="5" name="Sisällön paikkamerkki 4" descr="Kuva, joka sisältää kohteen teksti, pussi, sisä-&#10;&#10;Kuvaus luotu automaattisesti">
            <a:extLst>
              <a:ext uri="{FF2B5EF4-FFF2-40B4-BE49-F238E27FC236}">
                <a16:creationId xmlns:a16="http://schemas.microsoft.com/office/drawing/2014/main" id="{244ED44F-71DC-546E-0961-C7DBD1B411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824" y="1690688"/>
            <a:ext cx="2541811" cy="3707779"/>
          </a:xfrm>
        </p:spPr>
      </p:pic>
      <p:pic>
        <p:nvPicPr>
          <p:cNvPr id="7" name="Kuva 6" descr="Kuva, joka sisältää kohteen Alumiini, työkalu, sisä-&#10;&#10;Kuvaus luotu automaattisesti">
            <a:extLst>
              <a:ext uri="{FF2B5EF4-FFF2-40B4-BE49-F238E27FC236}">
                <a16:creationId xmlns:a16="http://schemas.microsoft.com/office/drawing/2014/main" id="{8642AA89-0EFA-3FC9-0AD7-5EEC59CBF5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83012" y="2977875"/>
            <a:ext cx="3900557" cy="2925418"/>
          </a:xfrm>
          <a:prstGeom prst="rect">
            <a:avLst/>
          </a:prstGeom>
        </p:spPr>
      </p:pic>
      <p:pic>
        <p:nvPicPr>
          <p:cNvPr id="9" name="Kuva 8" descr="Kuva, joka sisältää kohteen vekotin, Viestintälaite, Kannettava viestintäväline, Mobiililaite&#10;&#10;Kuvaus luotu automaattisesti">
            <a:extLst>
              <a:ext uri="{FF2B5EF4-FFF2-40B4-BE49-F238E27FC236}">
                <a16:creationId xmlns:a16="http://schemas.microsoft.com/office/drawing/2014/main" id="{AD8DCF2A-1EF5-813D-5389-7C24824D74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3548" y="1539989"/>
            <a:ext cx="2169338" cy="3858478"/>
          </a:xfrm>
          <a:prstGeom prst="rect">
            <a:avLst/>
          </a:prstGeom>
        </p:spPr>
      </p:pic>
      <p:pic>
        <p:nvPicPr>
          <p:cNvPr id="11" name="Kuva 10" descr="Kuva, joka sisältää kohteen sisä-, kannettava tietokone, PC, Tulostin&#10;&#10;Kuvaus luotu automaattisesti">
            <a:extLst>
              <a:ext uri="{FF2B5EF4-FFF2-40B4-BE49-F238E27FC236}">
                <a16:creationId xmlns:a16="http://schemas.microsoft.com/office/drawing/2014/main" id="{15FF1DBB-A7FB-39E8-8B4B-06B887171D9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4591" y="3627785"/>
            <a:ext cx="3448879" cy="2586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724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8589957-F94A-B26B-132E-B714DC19F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/>
              <a:t>Cultural</a:t>
            </a:r>
            <a:r>
              <a:rPr lang="fi-FI" dirty="0"/>
              <a:t> </a:t>
            </a:r>
            <a:r>
              <a:rPr lang="fi-FI" dirty="0" err="1"/>
              <a:t>education</a:t>
            </a:r>
            <a:r>
              <a:rPr lang="fi-FI" dirty="0"/>
              <a:t> </a:t>
            </a:r>
            <a:r>
              <a:rPr lang="fi-FI" dirty="0" err="1"/>
              <a:t>program</a:t>
            </a:r>
            <a:endParaRPr lang="fi-FI" dirty="0"/>
          </a:p>
        </p:txBody>
      </p:sp>
      <p:pic>
        <p:nvPicPr>
          <p:cNvPr id="5" name="Sisällön paikkamerkki 4" descr="Kuva, joka sisältää kohteen vaate, huonekalu, tuoli, pöytä&#10;&#10;Kuvaus luotu automaattisesti">
            <a:extLst>
              <a:ext uri="{FF2B5EF4-FFF2-40B4-BE49-F238E27FC236}">
                <a16:creationId xmlns:a16="http://schemas.microsoft.com/office/drawing/2014/main" id="{7DB95E3E-8720-3E0A-3FBF-993BEBBD5A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204" y="1537390"/>
            <a:ext cx="3443553" cy="2582665"/>
          </a:xfrm>
        </p:spPr>
      </p:pic>
      <p:pic>
        <p:nvPicPr>
          <p:cNvPr id="7" name="Kuva 6" descr="Kuva, joka sisältää kohteen vaate, henkilö, sisä-, jalkineet&#10;&#10;Kuvaus luotu automaattisesti">
            <a:extLst>
              <a:ext uri="{FF2B5EF4-FFF2-40B4-BE49-F238E27FC236}">
                <a16:creationId xmlns:a16="http://schemas.microsoft.com/office/drawing/2014/main" id="{2C7FF98E-278F-6B80-C33E-B9E20D7630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5603" y="2427890"/>
            <a:ext cx="2798379" cy="3731172"/>
          </a:xfrm>
          <a:prstGeom prst="rect">
            <a:avLst/>
          </a:prstGeom>
        </p:spPr>
      </p:pic>
      <p:pic>
        <p:nvPicPr>
          <p:cNvPr id="9" name="Kuva 8" descr="Kuva, joka sisältää kohteen henkilö, jalkineet, vaate, kansa&#10;&#10;Kuvaus luotu automaattisesti">
            <a:extLst>
              <a:ext uri="{FF2B5EF4-FFF2-40B4-BE49-F238E27FC236}">
                <a16:creationId xmlns:a16="http://schemas.microsoft.com/office/drawing/2014/main" id="{D8A4E72A-5FF9-24EB-49BB-BB4F4B1E7A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4157" y="1746195"/>
            <a:ext cx="3035195" cy="3365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192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C18E38D-E8D3-2BF5-855F-5C977595A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/>
              <a:t>Emotional</a:t>
            </a:r>
            <a:r>
              <a:rPr lang="fi-FI" dirty="0"/>
              <a:t> </a:t>
            </a:r>
            <a:r>
              <a:rPr lang="fi-FI" dirty="0" err="1"/>
              <a:t>education</a:t>
            </a:r>
            <a:r>
              <a:rPr lang="fi-FI" dirty="0"/>
              <a:t>, </a:t>
            </a:r>
            <a:r>
              <a:rPr lang="fi-FI" dirty="0" err="1"/>
              <a:t>interaction</a:t>
            </a:r>
            <a:r>
              <a:rPr lang="fi-FI" dirty="0"/>
              <a:t> </a:t>
            </a:r>
            <a:r>
              <a:rPr lang="fi-FI" dirty="0" err="1"/>
              <a:t>skills</a:t>
            </a:r>
            <a:endParaRPr lang="fi-FI" dirty="0"/>
          </a:p>
        </p:txBody>
      </p:sp>
      <p:pic>
        <p:nvPicPr>
          <p:cNvPr id="5" name="Sisällön paikkamerkki 4" descr="Kuva, joka sisältää kohteen urheilu, vaate, henkilö, mies&#10;&#10;Kuvaus luotu automaattisesti">
            <a:extLst>
              <a:ext uri="{FF2B5EF4-FFF2-40B4-BE49-F238E27FC236}">
                <a16:creationId xmlns:a16="http://schemas.microsoft.com/office/drawing/2014/main" id="{C03BC713-4A35-90F5-4F7F-25C77C1CD8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840" y="1507573"/>
            <a:ext cx="2672048" cy="3562731"/>
          </a:xfrm>
        </p:spPr>
      </p:pic>
      <p:pic>
        <p:nvPicPr>
          <p:cNvPr id="7" name="Kuva 6" descr="Kuva, joka sisältää kohteen vaate, sisä-, henkilö, Ihmisen kasvot&#10;&#10;Kuvaus luotu automaattisesti">
            <a:extLst>
              <a:ext uri="{FF2B5EF4-FFF2-40B4-BE49-F238E27FC236}">
                <a16:creationId xmlns:a16="http://schemas.microsoft.com/office/drawing/2014/main" id="{1D0CACC7-13E8-B8D3-8D36-F608CE48A8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857992" y="2159829"/>
            <a:ext cx="5218045" cy="3913534"/>
          </a:xfrm>
          <a:prstGeom prst="rect">
            <a:avLst/>
          </a:prstGeom>
        </p:spPr>
      </p:pic>
      <p:pic>
        <p:nvPicPr>
          <p:cNvPr id="13" name="Kuva 12" descr="Kuva, joka sisältää kohteen henkilö, sisä-, tarkistaja&#10;&#10;Kuvaus luotu automaattisesti">
            <a:extLst>
              <a:ext uri="{FF2B5EF4-FFF2-40B4-BE49-F238E27FC236}">
                <a16:creationId xmlns:a16="http://schemas.microsoft.com/office/drawing/2014/main" id="{F6915C08-F39B-B4F0-8EB7-E76556CF94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268678" y="1822450"/>
            <a:ext cx="2519017" cy="1889263"/>
          </a:xfrm>
          <a:prstGeom prst="rect">
            <a:avLst/>
          </a:prstGeom>
        </p:spPr>
      </p:pic>
      <p:pic>
        <p:nvPicPr>
          <p:cNvPr id="17" name="Kuva 16" descr="Kuva, joka sisältää kohteen teksti, kortti&#10;&#10;Kuvaus luotu automaattisesti">
            <a:extLst>
              <a:ext uri="{FF2B5EF4-FFF2-40B4-BE49-F238E27FC236}">
                <a16:creationId xmlns:a16="http://schemas.microsoft.com/office/drawing/2014/main" id="{239B1EF1-F95C-EDC5-83C0-5D4274A36F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182387" y="3758338"/>
            <a:ext cx="3498576" cy="2623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3562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2830E0ED-3CC2-A30E-43E5-015D5B3CD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/>
              <a:t>Eating</a:t>
            </a:r>
            <a:r>
              <a:rPr lang="fi-FI" dirty="0"/>
              <a:t> and food </a:t>
            </a:r>
            <a:r>
              <a:rPr lang="fi-FI" dirty="0" err="1"/>
              <a:t>education</a:t>
            </a:r>
            <a:endParaRPr lang="fi-FI" dirty="0"/>
          </a:p>
        </p:txBody>
      </p:sp>
      <p:pic>
        <p:nvPicPr>
          <p:cNvPr id="5" name="Sisällön paikkamerkki 4" descr="Kuva, joka sisältää kohteen teksti, Tulostaminen, graafinen suunnittelu, kuvakaappaus&#10;&#10;Kuvaus luotu automaattisesti">
            <a:extLst>
              <a:ext uri="{FF2B5EF4-FFF2-40B4-BE49-F238E27FC236}">
                <a16:creationId xmlns:a16="http://schemas.microsoft.com/office/drawing/2014/main" id="{E8ABA6EF-5B54-6746-2DB4-A4F888DF85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543" y="1905138"/>
            <a:ext cx="3807607" cy="2855705"/>
          </a:xfrm>
        </p:spPr>
      </p:pic>
      <p:pic>
        <p:nvPicPr>
          <p:cNvPr id="7" name="Kuva 6" descr="Kuva, joka sisältää kohteen teksti, animaatio, Lapsitaide, lelu&#10;&#10;Kuvaus luotu automaattisesti">
            <a:extLst>
              <a:ext uri="{FF2B5EF4-FFF2-40B4-BE49-F238E27FC236}">
                <a16:creationId xmlns:a16="http://schemas.microsoft.com/office/drawing/2014/main" id="{5F0368BB-EFBB-801F-8FB9-3DDE225DF1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929269" y="2446821"/>
            <a:ext cx="4333461" cy="3250096"/>
          </a:xfrm>
          <a:prstGeom prst="rect">
            <a:avLst/>
          </a:prstGeom>
        </p:spPr>
      </p:pic>
      <p:pic>
        <p:nvPicPr>
          <p:cNvPr id="9" name="Kuva 8" descr="Kuva, joka sisältää kohteen pikaruoka, Välipala, sisä-, Herkku&#10;&#10;Kuvaus luotu automaattisesti">
            <a:extLst>
              <a:ext uri="{FF2B5EF4-FFF2-40B4-BE49-F238E27FC236}">
                <a16:creationId xmlns:a16="http://schemas.microsoft.com/office/drawing/2014/main" id="{3642EC91-D95C-2D76-D830-F954BF893B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2849" y="3296893"/>
            <a:ext cx="4028659" cy="2266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369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DC4F7CE-24A2-7756-A69E-E449C13D9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Camp </a:t>
            </a:r>
            <a:r>
              <a:rPr lang="fi-FI" dirty="0" err="1"/>
              <a:t>schools</a:t>
            </a:r>
            <a:r>
              <a:rPr lang="fi-FI" dirty="0"/>
              <a:t> and </a:t>
            </a:r>
            <a:r>
              <a:rPr lang="fi-FI" dirty="0" err="1"/>
              <a:t>study</a:t>
            </a:r>
            <a:r>
              <a:rPr lang="fi-FI" dirty="0"/>
              <a:t> </a:t>
            </a:r>
            <a:r>
              <a:rPr lang="fi-FI" dirty="0" err="1"/>
              <a:t>trips</a:t>
            </a:r>
            <a:endParaRPr lang="fi-FI" dirty="0"/>
          </a:p>
        </p:txBody>
      </p:sp>
      <p:pic>
        <p:nvPicPr>
          <p:cNvPr id="5" name="Sisällön paikkamerkki 4" descr="Kuva, joka sisältää kohteen henkilö, piha-, maa&#10;&#10;Kuvaus luotu automaattisesti">
            <a:extLst>
              <a:ext uri="{FF2B5EF4-FFF2-40B4-BE49-F238E27FC236}">
                <a16:creationId xmlns:a16="http://schemas.microsoft.com/office/drawing/2014/main" id="{667A4FD9-891B-47A4-E69A-DC9C7E8408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543" y="1846646"/>
            <a:ext cx="4081902" cy="3755368"/>
          </a:xfrm>
        </p:spPr>
      </p:pic>
      <p:pic>
        <p:nvPicPr>
          <p:cNvPr id="7" name="Kuva 6" descr="Kuva, joka sisältää kohteen piha-, vesi, taivas, järvi&#10;&#10;Kuvaus luotu automaattisesti">
            <a:extLst>
              <a:ext uri="{FF2B5EF4-FFF2-40B4-BE49-F238E27FC236}">
                <a16:creationId xmlns:a16="http://schemas.microsoft.com/office/drawing/2014/main" id="{981ECFA5-304B-F339-3C5D-FAE3E90DB1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6069" y="2597039"/>
            <a:ext cx="2921877" cy="3895836"/>
          </a:xfrm>
          <a:prstGeom prst="rect">
            <a:avLst/>
          </a:prstGeom>
        </p:spPr>
      </p:pic>
      <p:pic>
        <p:nvPicPr>
          <p:cNvPr id="9" name="Kuva 8" descr="Kuva, joka sisältää kohteen sisä-, vaate, henkilö, Ihmisen kasvot&#10;&#10;Kuvaus luotu automaattisesti">
            <a:extLst>
              <a:ext uri="{FF2B5EF4-FFF2-40B4-BE49-F238E27FC236}">
                <a16:creationId xmlns:a16="http://schemas.microsoft.com/office/drawing/2014/main" id="{D1A61E4D-44C4-DBD8-F2DA-5BCC250ECD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4763" y="2902116"/>
            <a:ext cx="3064989" cy="3755367"/>
          </a:xfrm>
          <a:prstGeom prst="rect">
            <a:avLst/>
          </a:prstGeom>
        </p:spPr>
      </p:pic>
      <p:pic>
        <p:nvPicPr>
          <p:cNvPr id="11" name="Kuva 10" descr="Kuva, joka sisältää kohteen taivas, piha-, pilvi, kansa&#10;&#10;Kuvaus luotu automaattisesti">
            <a:extLst>
              <a:ext uri="{FF2B5EF4-FFF2-40B4-BE49-F238E27FC236}">
                <a16:creationId xmlns:a16="http://schemas.microsoft.com/office/drawing/2014/main" id="{8D560BDA-F2D4-5E84-A274-E53020B302A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1723" y="1846646"/>
            <a:ext cx="3948001" cy="2961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782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965D9437-AC0A-CB0A-D3C8-1A4DF368A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Well-</a:t>
            </a:r>
            <a:r>
              <a:rPr lang="fi-FI" dirty="0" err="1"/>
              <a:t>being</a:t>
            </a:r>
            <a:r>
              <a:rPr lang="fi-FI" dirty="0"/>
              <a:t> at </a:t>
            </a:r>
            <a:r>
              <a:rPr lang="fi-FI" dirty="0" err="1"/>
              <a:t>work</a:t>
            </a:r>
            <a:endParaRPr lang="fi-FI" dirty="0"/>
          </a:p>
        </p:txBody>
      </p:sp>
      <p:pic>
        <p:nvPicPr>
          <p:cNvPr id="5" name="Sisällön paikkamerkki 4" descr="Kuva, joka sisältää kohteen sisä-, teksti, Toimistorakennus, huonekalu&#10;&#10;Kuvaus luotu automaattisesti">
            <a:extLst>
              <a:ext uri="{FF2B5EF4-FFF2-40B4-BE49-F238E27FC236}">
                <a16:creationId xmlns:a16="http://schemas.microsoft.com/office/drawing/2014/main" id="{0BE949DF-BB3A-180D-26D4-9A8E0A954A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437" y="1587086"/>
            <a:ext cx="3064346" cy="2259357"/>
          </a:xfrm>
        </p:spPr>
      </p:pic>
      <p:pic>
        <p:nvPicPr>
          <p:cNvPr id="7" name="Kuva 6" descr="Kuva, joka sisältää kohteen jalkineet, Fyysinen kunto, henkilö, vaate&#10;&#10;Kuvaus luotu automaattisesti">
            <a:extLst>
              <a:ext uri="{FF2B5EF4-FFF2-40B4-BE49-F238E27FC236}">
                <a16:creationId xmlns:a16="http://schemas.microsoft.com/office/drawing/2014/main" id="{9740128E-3AFB-42EF-812F-505685DC15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9241" y="3175594"/>
            <a:ext cx="2501034" cy="3334712"/>
          </a:xfrm>
          <a:prstGeom prst="rect">
            <a:avLst/>
          </a:prstGeom>
        </p:spPr>
      </p:pic>
      <p:pic>
        <p:nvPicPr>
          <p:cNvPr id="9" name="Kuva 8" descr="Kuva, joka sisältää kohteen sisä-, Kuulokkeet, seinä, suojus&#10;&#10;Kuvaus luotu automaattisesti">
            <a:extLst>
              <a:ext uri="{FF2B5EF4-FFF2-40B4-BE49-F238E27FC236}">
                <a16:creationId xmlns:a16="http://schemas.microsoft.com/office/drawing/2014/main" id="{B33597D6-5846-EDB3-AADA-B0E34F7874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868807" y="2004342"/>
            <a:ext cx="2932387" cy="2199290"/>
          </a:xfrm>
          <a:prstGeom prst="rect">
            <a:avLst/>
          </a:prstGeom>
        </p:spPr>
      </p:pic>
      <p:pic>
        <p:nvPicPr>
          <p:cNvPr id="13" name="Kuva 12" descr="Kuva, joka sisältää kohteen sisä-, seinä, tekstiili&#10;&#10;Kuvaus luotu automaattisesti">
            <a:extLst>
              <a:ext uri="{FF2B5EF4-FFF2-40B4-BE49-F238E27FC236}">
                <a16:creationId xmlns:a16="http://schemas.microsoft.com/office/drawing/2014/main" id="{BA7F1D45-0520-04C6-899B-45E2F5C7C83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876596" y="3944465"/>
            <a:ext cx="2932390" cy="2199292"/>
          </a:xfrm>
          <a:prstGeom prst="rect">
            <a:avLst/>
          </a:prstGeom>
        </p:spPr>
      </p:pic>
      <p:pic>
        <p:nvPicPr>
          <p:cNvPr id="17" name="Kuva 16" descr="Kuva, joka sisältää kohteen taide, sisä-, kitara, seinä&#10;&#10;Kuvaus luotu automaattisesti">
            <a:extLst>
              <a:ext uri="{FF2B5EF4-FFF2-40B4-BE49-F238E27FC236}">
                <a16:creationId xmlns:a16="http://schemas.microsoft.com/office/drawing/2014/main" id="{E76DC36E-2030-6787-FB46-7FF10E93547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190252" y="1835791"/>
            <a:ext cx="3030613" cy="2272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505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FDCB455-8DCF-1AF6-DCBE-D06FF1701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/>
              <a:t>Spring</a:t>
            </a:r>
            <a:r>
              <a:rPr lang="fi-FI" dirty="0"/>
              <a:t> </a:t>
            </a:r>
            <a:r>
              <a:rPr lang="fi-FI" dirty="0" err="1"/>
              <a:t>activities</a:t>
            </a:r>
            <a:endParaRPr lang="fi-FI" dirty="0"/>
          </a:p>
        </p:txBody>
      </p:sp>
      <p:pic>
        <p:nvPicPr>
          <p:cNvPr id="5" name="Sisällön paikkamerkki 4" descr="Kuva, joka sisältää kohteen piha-, ruoho, taivas, henkilö&#10;&#10;Kuvaus luotu automaattisesti">
            <a:extLst>
              <a:ext uri="{FF2B5EF4-FFF2-40B4-BE49-F238E27FC236}">
                <a16:creationId xmlns:a16="http://schemas.microsoft.com/office/drawing/2014/main" id="{713BB613-FE9D-A9F3-9DE5-6C8F586770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799" y="1615891"/>
            <a:ext cx="3048000" cy="2454367"/>
          </a:xfrm>
        </p:spPr>
      </p:pic>
      <p:pic>
        <p:nvPicPr>
          <p:cNvPr id="7" name="Kuva 6" descr="Kuva, joka sisältää kohteen piha-, vaate, henkilö, taivas&#10;&#10;Kuvaus luotu automaattisesti">
            <a:extLst>
              <a:ext uri="{FF2B5EF4-FFF2-40B4-BE49-F238E27FC236}">
                <a16:creationId xmlns:a16="http://schemas.microsoft.com/office/drawing/2014/main" id="{50C55924-565F-3060-BE1E-C6642852D7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4539" y="3179489"/>
            <a:ext cx="2624302" cy="3499069"/>
          </a:xfrm>
          <a:prstGeom prst="rect">
            <a:avLst/>
          </a:prstGeom>
        </p:spPr>
      </p:pic>
      <p:pic>
        <p:nvPicPr>
          <p:cNvPr id="9" name="Kuva 8" descr="Kuva, joka sisältää kohteen Polkupyörän kiekko, pyörä, polkupyörän tavarateline, piha-&#10;&#10;Kuvaus luotu automaattisesti">
            <a:extLst>
              <a:ext uri="{FF2B5EF4-FFF2-40B4-BE49-F238E27FC236}">
                <a16:creationId xmlns:a16="http://schemas.microsoft.com/office/drawing/2014/main" id="{9018A291-8CA1-EBD0-9242-8A3D93692F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607253" y="1535906"/>
            <a:ext cx="4064000" cy="3048000"/>
          </a:xfrm>
          <a:prstGeom prst="rect">
            <a:avLst/>
          </a:prstGeom>
        </p:spPr>
      </p:pic>
      <p:pic>
        <p:nvPicPr>
          <p:cNvPr id="13" name="Kuva 12" descr="Kuva, joka sisältää kohteen piha-, puu, jalkineet, vaate&#10;&#10;Kuvaus luotu automaattisesti">
            <a:extLst>
              <a:ext uri="{FF2B5EF4-FFF2-40B4-BE49-F238E27FC236}">
                <a16:creationId xmlns:a16="http://schemas.microsoft.com/office/drawing/2014/main" id="{6B401B1F-0A9A-CFB4-FDDE-0DFFEB0EF4A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9665" y="3050737"/>
            <a:ext cx="2624302" cy="3499070"/>
          </a:xfrm>
          <a:prstGeom prst="rect">
            <a:avLst/>
          </a:prstGeom>
        </p:spPr>
      </p:pic>
      <p:pic>
        <p:nvPicPr>
          <p:cNvPr id="15" name="Kuva 14" descr="Kuva, joka sisältää kohteen taivas, piha-, urheilu, urheilupeli&#10;&#10;Kuvaus luotu automaattisesti">
            <a:extLst>
              <a:ext uri="{FF2B5EF4-FFF2-40B4-BE49-F238E27FC236}">
                <a16:creationId xmlns:a16="http://schemas.microsoft.com/office/drawing/2014/main" id="{70A424C4-4193-9851-65E1-008C843FF02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5988" y="758360"/>
            <a:ext cx="4236831" cy="2061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534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04741907-FE2A-940C-70F0-2B8F17C603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Myllylä </a:t>
            </a:r>
            <a:r>
              <a:rPr lang="fi-FI" dirty="0" err="1"/>
              <a:t>school</a:t>
            </a:r>
            <a:r>
              <a:rPr lang="fi-FI" dirty="0"/>
              <a:t> inside and out</a:t>
            </a:r>
          </a:p>
        </p:txBody>
      </p:sp>
      <p:pic>
        <p:nvPicPr>
          <p:cNvPr id="5" name="Sisällön paikkamerkki 4" descr="Kuva, joka sisältää kohteen leikkikenttä, piha-, taivas, leikkikeskus&#10;&#10;Kuvaus luotu automaattisesti">
            <a:extLst>
              <a:ext uri="{FF2B5EF4-FFF2-40B4-BE49-F238E27FC236}">
                <a16:creationId xmlns:a16="http://schemas.microsoft.com/office/drawing/2014/main" id="{30B28B2A-214A-73FC-BABC-30BFA1193C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319" y="1537390"/>
            <a:ext cx="2045882" cy="2727843"/>
          </a:xfrm>
        </p:spPr>
      </p:pic>
      <p:pic>
        <p:nvPicPr>
          <p:cNvPr id="7" name="Kuva 6" descr="Kuva, joka sisältää kohteen piha-, ruoho, maa, kasvi&#10;&#10;Kuvaus luotu automaattisesti">
            <a:extLst>
              <a:ext uri="{FF2B5EF4-FFF2-40B4-BE49-F238E27FC236}">
                <a16:creationId xmlns:a16="http://schemas.microsoft.com/office/drawing/2014/main" id="{F6D1D77C-57EF-DEE0-0628-A495832C35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086466" y="4005608"/>
            <a:ext cx="2842591" cy="2131943"/>
          </a:xfrm>
          <a:prstGeom prst="rect">
            <a:avLst/>
          </a:prstGeom>
        </p:spPr>
      </p:pic>
      <p:pic>
        <p:nvPicPr>
          <p:cNvPr id="9" name="Kuva 8" descr="Kuva, joka sisältää kohteen piha-, puu, maa, kasvi&#10;&#10;Kuvaus luotu automaattisesti">
            <a:extLst>
              <a:ext uri="{FF2B5EF4-FFF2-40B4-BE49-F238E27FC236}">
                <a16:creationId xmlns:a16="http://schemas.microsoft.com/office/drawing/2014/main" id="{A0BEF8FC-C3D2-78EE-F8BD-3995FC7E94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166780" y="1763622"/>
            <a:ext cx="2727843" cy="2045882"/>
          </a:xfrm>
          <a:prstGeom prst="rect">
            <a:avLst/>
          </a:prstGeom>
        </p:spPr>
      </p:pic>
      <p:pic>
        <p:nvPicPr>
          <p:cNvPr id="13" name="Kuva 12" descr="Kuva, joka sisältää kohteen peili, kylpyhuone, WC, lentokone&#10;&#10;Kuvaus luotu automaattisesti">
            <a:extLst>
              <a:ext uri="{FF2B5EF4-FFF2-40B4-BE49-F238E27FC236}">
                <a16:creationId xmlns:a16="http://schemas.microsoft.com/office/drawing/2014/main" id="{D028F998-E9FB-CFE5-E0B9-9EAAAFB0F9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33264" y="1908296"/>
            <a:ext cx="2727845" cy="1756535"/>
          </a:xfrm>
          <a:prstGeom prst="rect">
            <a:avLst/>
          </a:prstGeom>
        </p:spPr>
      </p:pic>
      <p:pic>
        <p:nvPicPr>
          <p:cNvPr id="15" name="Kuva 14" descr="Kuva, joka sisältää kohteen teksti, peili, sisä-, lentokone&#10;&#10;Kuvaus luotu automaattisesti">
            <a:extLst>
              <a:ext uri="{FF2B5EF4-FFF2-40B4-BE49-F238E27FC236}">
                <a16:creationId xmlns:a16="http://schemas.microsoft.com/office/drawing/2014/main" id="{5C3E166A-29A3-7122-368D-349960B99B0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230680" y="1908296"/>
            <a:ext cx="2727844" cy="1756535"/>
          </a:xfrm>
          <a:prstGeom prst="rect">
            <a:avLst/>
          </a:prstGeom>
        </p:spPr>
      </p:pic>
      <p:pic>
        <p:nvPicPr>
          <p:cNvPr id="17" name="Kuva 16" descr="Kuva, joka sisältää kohteen laiva, lentokone&#10;&#10;Kuvaus luotu automaattisesti">
            <a:extLst>
              <a:ext uri="{FF2B5EF4-FFF2-40B4-BE49-F238E27FC236}">
                <a16:creationId xmlns:a16="http://schemas.microsoft.com/office/drawing/2014/main" id="{1A71C943-5B73-C7D4-5AF4-2D377590D36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145120" y="1936982"/>
            <a:ext cx="2785217" cy="1756535"/>
          </a:xfrm>
          <a:prstGeom prst="rect">
            <a:avLst/>
          </a:prstGeom>
        </p:spPr>
      </p:pic>
      <p:pic>
        <p:nvPicPr>
          <p:cNvPr id="23" name="Kuva 22" descr="Kuva, joka sisältää kohteen piha-, pilvi, taivas, maa&#10;&#10;Kuvaus luotu automaattisesti">
            <a:extLst>
              <a:ext uri="{FF2B5EF4-FFF2-40B4-BE49-F238E27FC236}">
                <a16:creationId xmlns:a16="http://schemas.microsoft.com/office/drawing/2014/main" id="{F0C73E31-6A50-AA21-A36C-EB81E424B76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6196" y="3537254"/>
            <a:ext cx="4091532" cy="3068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936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9657E95C-4411-1890-DBF2-9D7D97257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Winter </a:t>
            </a:r>
            <a:r>
              <a:rPr lang="fi-FI" dirty="0" err="1"/>
              <a:t>activities</a:t>
            </a:r>
            <a:endParaRPr lang="fi-FI" dirty="0"/>
          </a:p>
        </p:txBody>
      </p:sp>
      <p:pic>
        <p:nvPicPr>
          <p:cNvPr id="5" name="Sisällön paikkamerkki 4" descr="Kuva, joka sisältää kohteen piha-, talvi, tuli, lumi&#10;&#10;Kuvaus luotu automaattisesti">
            <a:extLst>
              <a:ext uri="{FF2B5EF4-FFF2-40B4-BE49-F238E27FC236}">
                <a16:creationId xmlns:a16="http://schemas.microsoft.com/office/drawing/2014/main" id="{C80E21FB-C322-ADE2-89A9-BCA7FBBD2A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1225" y="1493883"/>
            <a:ext cx="2250966" cy="3001288"/>
          </a:xfrm>
        </p:spPr>
      </p:pic>
      <p:pic>
        <p:nvPicPr>
          <p:cNvPr id="7" name="Kuva 6" descr="Kuva, joka sisältää kohteen piha-, lumi, talvi, henkilö&#10;&#10;Kuvaus luotu automaattisesti">
            <a:extLst>
              <a:ext uri="{FF2B5EF4-FFF2-40B4-BE49-F238E27FC236}">
                <a16:creationId xmlns:a16="http://schemas.microsoft.com/office/drawing/2014/main" id="{60135F2A-3CFA-FD53-799D-81259F44F5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791" y="1481004"/>
            <a:ext cx="2496979" cy="3329305"/>
          </a:xfrm>
          <a:prstGeom prst="rect">
            <a:avLst/>
          </a:prstGeom>
        </p:spPr>
      </p:pic>
      <p:pic>
        <p:nvPicPr>
          <p:cNvPr id="9" name="Kuva 8" descr="Kuva, joka sisältää kohteen piha-, lumi, jalkineet, henkilö&#10;&#10;Kuvaus luotu automaattisesti">
            <a:extLst>
              <a:ext uri="{FF2B5EF4-FFF2-40B4-BE49-F238E27FC236}">
                <a16:creationId xmlns:a16="http://schemas.microsoft.com/office/drawing/2014/main" id="{3F6404D6-4057-6B93-6CE8-0F69F47283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3595" y="1462537"/>
            <a:ext cx="2800151" cy="3733535"/>
          </a:xfrm>
          <a:prstGeom prst="rect">
            <a:avLst/>
          </a:prstGeom>
        </p:spPr>
      </p:pic>
      <p:pic>
        <p:nvPicPr>
          <p:cNvPr id="11" name="Kuva 10" descr="Kuva, joka sisältää kohteen lumi, piha-, pulkkailu, urheilu&#10;&#10;Kuvaus luotu automaattisesti">
            <a:extLst>
              <a:ext uri="{FF2B5EF4-FFF2-40B4-BE49-F238E27FC236}">
                <a16:creationId xmlns:a16="http://schemas.microsoft.com/office/drawing/2014/main" id="{E34F6D6B-B22B-3854-5593-75584592615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5519" y="1462537"/>
            <a:ext cx="2255520" cy="3007360"/>
          </a:xfrm>
          <a:prstGeom prst="rect">
            <a:avLst/>
          </a:prstGeom>
        </p:spPr>
      </p:pic>
      <p:pic>
        <p:nvPicPr>
          <p:cNvPr id="13" name="Kuva 12" descr="Kuva, joka sisältää kohteen piha-, puu, lumi, talvi&#10;&#10;Kuvaus luotu automaattisesti">
            <a:extLst>
              <a:ext uri="{FF2B5EF4-FFF2-40B4-BE49-F238E27FC236}">
                <a16:creationId xmlns:a16="http://schemas.microsoft.com/office/drawing/2014/main" id="{16B62D21-B4C8-ECC3-B90F-8AD0C9F8104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8322" y="3896890"/>
            <a:ext cx="1946989" cy="2595985"/>
          </a:xfrm>
          <a:prstGeom prst="rect">
            <a:avLst/>
          </a:prstGeom>
        </p:spPr>
      </p:pic>
      <p:pic>
        <p:nvPicPr>
          <p:cNvPr id="15" name="Kuva 14" descr="Kuva, joka sisältää kohteen lumi, piha-, jalkineet, henkilö&#10;&#10;Kuvaus luotu automaattisesti">
            <a:extLst>
              <a:ext uri="{FF2B5EF4-FFF2-40B4-BE49-F238E27FC236}">
                <a16:creationId xmlns:a16="http://schemas.microsoft.com/office/drawing/2014/main" id="{DF67F7B0-9AF0-DFF7-9380-229CA507B68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1280" y="3986472"/>
            <a:ext cx="2066468" cy="2755290"/>
          </a:xfrm>
          <a:prstGeom prst="rect">
            <a:avLst/>
          </a:prstGeom>
        </p:spPr>
      </p:pic>
      <p:pic>
        <p:nvPicPr>
          <p:cNvPr id="17" name="Kuva 16" descr="Kuva, joka sisältää kohteen piha-, taivas, jalkineet, vaate&#10;&#10;Kuvaus luotu automaattisesti">
            <a:extLst>
              <a:ext uri="{FF2B5EF4-FFF2-40B4-BE49-F238E27FC236}">
                <a16:creationId xmlns:a16="http://schemas.microsoft.com/office/drawing/2014/main" id="{078FFF13-CBF3-224A-468F-0A944424A3E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2590" y="3548270"/>
            <a:ext cx="2304198" cy="3072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03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0814A2B4-3B2F-2615-32A3-068890D03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Winter </a:t>
            </a:r>
            <a:r>
              <a:rPr lang="fi-FI" dirty="0" err="1"/>
              <a:t>activities</a:t>
            </a:r>
            <a:endParaRPr lang="fi-FI" dirty="0"/>
          </a:p>
        </p:txBody>
      </p:sp>
      <p:pic>
        <p:nvPicPr>
          <p:cNvPr id="5" name="Sisällön paikkamerkki 4" descr="Kuva, joka sisältää kohteen piha-, lumi, laskettelu, talvi&#10;&#10;Kuvaus luotu automaattisesti">
            <a:extLst>
              <a:ext uri="{FF2B5EF4-FFF2-40B4-BE49-F238E27FC236}">
                <a16:creationId xmlns:a16="http://schemas.microsoft.com/office/drawing/2014/main" id="{F6454E2E-B830-F322-B2E7-D1C683ECFA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5812" y="1671405"/>
            <a:ext cx="2503349" cy="1877511"/>
          </a:xfrm>
        </p:spPr>
      </p:pic>
      <p:pic>
        <p:nvPicPr>
          <p:cNvPr id="7" name="Kuva 6" descr="Kuva, joka sisältää kohteen piha-, puu, lumi, talvi&#10;&#10;Kuvaus luotu automaattisesti">
            <a:extLst>
              <a:ext uri="{FF2B5EF4-FFF2-40B4-BE49-F238E27FC236}">
                <a16:creationId xmlns:a16="http://schemas.microsoft.com/office/drawing/2014/main" id="{96BBC196-850A-F1FF-701D-7310B34957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4540" y="1358485"/>
            <a:ext cx="2922511" cy="2623930"/>
          </a:xfrm>
          <a:prstGeom prst="rect">
            <a:avLst/>
          </a:prstGeom>
        </p:spPr>
      </p:pic>
      <p:pic>
        <p:nvPicPr>
          <p:cNvPr id="9" name="Kuva 8" descr="Kuva, joka sisältää kohteen piha-, vaate, henkilö, lumi&#10;&#10;Kuvaus luotu automaattisesti">
            <a:extLst>
              <a:ext uri="{FF2B5EF4-FFF2-40B4-BE49-F238E27FC236}">
                <a16:creationId xmlns:a16="http://schemas.microsoft.com/office/drawing/2014/main" id="{CA92ADB2-6C77-CD0B-1123-0E6161CF93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6759" y="1358485"/>
            <a:ext cx="3087756" cy="2315817"/>
          </a:xfrm>
          <a:prstGeom prst="rect">
            <a:avLst/>
          </a:prstGeom>
        </p:spPr>
      </p:pic>
      <p:pic>
        <p:nvPicPr>
          <p:cNvPr id="11" name="Kuva 10" descr="Kuva, joka sisältää kohteen piha-, puu, lumi, kansa&#10;&#10;Kuvaus luotu automaattisesti">
            <a:extLst>
              <a:ext uri="{FF2B5EF4-FFF2-40B4-BE49-F238E27FC236}">
                <a16:creationId xmlns:a16="http://schemas.microsoft.com/office/drawing/2014/main" id="{4C3FA2FB-871B-F09E-A0CD-CED07BFFA4F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743" y="3429000"/>
            <a:ext cx="3001078" cy="2623930"/>
          </a:xfrm>
          <a:prstGeom prst="rect">
            <a:avLst/>
          </a:prstGeom>
        </p:spPr>
      </p:pic>
      <p:pic>
        <p:nvPicPr>
          <p:cNvPr id="13" name="Kuva 12" descr="Kuva, joka sisältää kohteen henkilö, lumi, piha-, vaate&#10;&#10;Kuvaus luotu automaattisesti">
            <a:extLst>
              <a:ext uri="{FF2B5EF4-FFF2-40B4-BE49-F238E27FC236}">
                <a16:creationId xmlns:a16="http://schemas.microsoft.com/office/drawing/2014/main" id="{9DE809E3-A604-E5EC-4B84-4D58F10A744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3173" y="3737113"/>
            <a:ext cx="3087756" cy="2315817"/>
          </a:xfrm>
          <a:prstGeom prst="rect">
            <a:avLst/>
          </a:prstGeom>
        </p:spPr>
      </p:pic>
      <p:pic>
        <p:nvPicPr>
          <p:cNvPr id="15" name="Kuva 14" descr="Kuva, joka sisältää kohteen piha-, lumi, puu, talvi&#10;&#10;Kuvaus luotu automaattisesti">
            <a:extLst>
              <a:ext uri="{FF2B5EF4-FFF2-40B4-BE49-F238E27FC236}">
                <a16:creationId xmlns:a16="http://schemas.microsoft.com/office/drawing/2014/main" id="{1F5D0356-1AE5-0649-DA9E-1E4F91C788E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772999" y="4154833"/>
            <a:ext cx="2812777" cy="2109583"/>
          </a:xfrm>
          <a:prstGeom prst="rect">
            <a:avLst/>
          </a:prstGeom>
        </p:spPr>
      </p:pic>
      <p:pic>
        <p:nvPicPr>
          <p:cNvPr id="17" name="Kuva 16" descr="Kuva, joka sisältää kohteen piha-, jalkineet, lumi, henkilö&#10;&#10;Kuvaus luotu automaattisesti">
            <a:extLst>
              <a:ext uri="{FF2B5EF4-FFF2-40B4-BE49-F238E27FC236}">
                <a16:creationId xmlns:a16="http://schemas.microsoft.com/office/drawing/2014/main" id="{32D7C882-D251-2E24-C61A-47921FDAD8D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0187" y="755374"/>
            <a:ext cx="2117035" cy="2822713"/>
          </a:xfrm>
          <a:prstGeom prst="rect">
            <a:avLst/>
          </a:prstGeom>
        </p:spPr>
      </p:pic>
      <p:pic>
        <p:nvPicPr>
          <p:cNvPr id="19" name="Kuva 18" descr="Kuva, joka sisältää kohteen piha-, lumi, talvi, puu&#10;&#10;Kuvaus luotu automaattisesti">
            <a:extLst>
              <a:ext uri="{FF2B5EF4-FFF2-40B4-BE49-F238E27FC236}">
                <a16:creationId xmlns:a16="http://schemas.microsoft.com/office/drawing/2014/main" id="{5AF5FE30-3A54-6554-4D13-66B083B8861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7846" y="3737113"/>
            <a:ext cx="2383380" cy="2315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621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6684AB15-B949-0FA8-33D7-ED2678162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Fun </a:t>
            </a:r>
            <a:r>
              <a:rPr lang="fi-FI" dirty="0" err="1"/>
              <a:t>with</a:t>
            </a:r>
            <a:r>
              <a:rPr lang="fi-FI" dirty="0"/>
              <a:t> </a:t>
            </a:r>
            <a:r>
              <a:rPr lang="fi-FI" dirty="0" err="1"/>
              <a:t>snow</a:t>
            </a:r>
            <a:endParaRPr lang="fi-FI" dirty="0"/>
          </a:p>
        </p:txBody>
      </p:sp>
      <p:pic>
        <p:nvPicPr>
          <p:cNvPr id="9" name="Sisällön paikkamerkki 8" descr="Kuva, joka sisältää kohteen lumi, henkilö, vaate, jalkineet&#10;&#10;Kuvaus luotu automaattisesti">
            <a:extLst>
              <a:ext uri="{FF2B5EF4-FFF2-40B4-BE49-F238E27FC236}">
                <a16:creationId xmlns:a16="http://schemas.microsoft.com/office/drawing/2014/main" id="{17141D3E-6ACC-304F-B38F-6F9C9AC2A9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815686"/>
            <a:ext cx="3263503" cy="4351338"/>
          </a:xfrm>
        </p:spPr>
      </p:pic>
      <p:pic>
        <p:nvPicPr>
          <p:cNvPr id="11" name="Kuva 10" descr="Kuva, joka sisältää kohteen rakennus, kukka, tiili, seinä&#10;&#10;Kuvaus luotu automaattisesti">
            <a:extLst>
              <a:ext uri="{FF2B5EF4-FFF2-40B4-BE49-F238E27FC236}">
                <a16:creationId xmlns:a16="http://schemas.microsoft.com/office/drawing/2014/main" id="{5F2E60B0-1656-B5F7-F434-CC68FA01A6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7382" y="1857030"/>
            <a:ext cx="3201487" cy="4268650"/>
          </a:xfrm>
          <a:prstGeom prst="rect">
            <a:avLst/>
          </a:prstGeom>
        </p:spPr>
      </p:pic>
      <p:pic>
        <p:nvPicPr>
          <p:cNvPr id="13" name="Kuva 12" descr="Kuva, joka sisältää kohteen maalaus, ruoka, muna&#10;&#10;Kuvaus luotu automaattisesti">
            <a:extLst>
              <a:ext uri="{FF2B5EF4-FFF2-40B4-BE49-F238E27FC236}">
                <a16:creationId xmlns:a16="http://schemas.microsoft.com/office/drawing/2014/main" id="{0C909BE4-4A55-A0FA-B57B-A296C06428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2870" y="1856995"/>
            <a:ext cx="3201488" cy="4268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3268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ED66F00-BE85-863C-A14F-13DD321DA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Sports and </a:t>
            </a:r>
            <a:r>
              <a:rPr lang="fi-FI" dirty="0" err="1"/>
              <a:t>fun</a:t>
            </a:r>
            <a:endParaRPr lang="fi-FI" dirty="0"/>
          </a:p>
        </p:txBody>
      </p:sp>
      <p:pic>
        <p:nvPicPr>
          <p:cNvPr id="5" name="Sisällön paikkamerkki 4" descr="Kuva, joka sisältää kohteen sisä-, seinä, huonekalu, lattia&#10;&#10;Kuvaus luotu automaattisesti">
            <a:extLst>
              <a:ext uri="{FF2B5EF4-FFF2-40B4-BE49-F238E27FC236}">
                <a16:creationId xmlns:a16="http://schemas.microsoft.com/office/drawing/2014/main" id="{4FB7813C-7C90-A861-3FA8-F2D22F4B2D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690688"/>
            <a:ext cx="2430517" cy="3240690"/>
          </a:xfrm>
        </p:spPr>
      </p:pic>
      <p:pic>
        <p:nvPicPr>
          <p:cNvPr id="7" name="Kuva 6" descr="Kuva, joka sisältää kohteen sisä-, seinä, muovi, laatikko&#10;&#10;Kuvaus luotu automaattisesti">
            <a:extLst>
              <a:ext uri="{FF2B5EF4-FFF2-40B4-BE49-F238E27FC236}">
                <a16:creationId xmlns:a16="http://schemas.microsoft.com/office/drawing/2014/main" id="{C171BB50-BE27-BE77-9CCE-5427BEBB34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2208" y="2249214"/>
            <a:ext cx="3247697" cy="4330262"/>
          </a:xfrm>
          <a:prstGeom prst="rect">
            <a:avLst/>
          </a:prstGeom>
        </p:spPr>
      </p:pic>
      <p:pic>
        <p:nvPicPr>
          <p:cNvPr id="11" name="Kuva 10" descr="Kuva, joka sisältää kohteen piha-, lumilautailu, lumi, puu&#10;&#10;Kuvaus luotu automaattisesti">
            <a:extLst>
              <a:ext uri="{FF2B5EF4-FFF2-40B4-BE49-F238E27FC236}">
                <a16:creationId xmlns:a16="http://schemas.microsoft.com/office/drawing/2014/main" id="{6A660399-BEBB-529B-CDF8-1CE6224397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526924" y="781597"/>
            <a:ext cx="3331779" cy="2498834"/>
          </a:xfrm>
          <a:prstGeom prst="rect">
            <a:avLst/>
          </a:prstGeom>
        </p:spPr>
      </p:pic>
      <p:pic>
        <p:nvPicPr>
          <p:cNvPr id="13" name="Kuva 12" descr="Kuva, joka sisältää kohteen piha-, lumi, talvi, puu&#10;&#10;Kuvaus luotu automaattisesti">
            <a:extLst>
              <a:ext uri="{FF2B5EF4-FFF2-40B4-BE49-F238E27FC236}">
                <a16:creationId xmlns:a16="http://schemas.microsoft.com/office/drawing/2014/main" id="{7D39D613-DA2E-82B9-28DD-45B1D161416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640567" y="3804745"/>
            <a:ext cx="3005959" cy="2254469"/>
          </a:xfrm>
          <a:prstGeom prst="rect">
            <a:avLst/>
          </a:prstGeom>
        </p:spPr>
      </p:pic>
      <p:pic>
        <p:nvPicPr>
          <p:cNvPr id="15" name="Kuva 14" descr="Kuva, joka sisältää kohteen piha-, jalkineet, urheilu, taivas&#10;&#10;Kuvaus luotu automaattisesti">
            <a:extLst>
              <a:ext uri="{FF2B5EF4-FFF2-40B4-BE49-F238E27FC236}">
                <a16:creationId xmlns:a16="http://schemas.microsoft.com/office/drawing/2014/main" id="{D1931A58-0470-3E8E-4E86-6F1D8867796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7188" y="877124"/>
            <a:ext cx="2276395" cy="3537221"/>
          </a:xfrm>
          <a:prstGeom prst="rect">
            <a:avLst/>
          </a:prstGeom>
        </p:spPr>
      </p:pic>
      <p:pic>
        <p:nvPicPr>
          <p:cNvPr id="17" name="Kuva 16" descr="Kuva, joka sisältää kohteen teksti, sisä-, Lähikauppa, kauppa&#10;&#10;Kuvaus luotu automaattisesti">
            <a:extLst>
              <a:ext uri="{FF2B5EF4-FFF2-40B4-BE49-F238E27FC236}">
                <a16:creationId xmlns:a16="http://schemas.microsoft.com/office/drawing/2014/main" id="{66B3F9F1-0D87-4BDF-82D4-843A09D785A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8729" y="3681820"/>
            <a:ext cx="2064854" cy="2753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934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77605E86-EB87-CA31-26FB-ECD46910E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A2B0BA2F-0F49-E9C9-0D11-92116B8EA0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292985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548</TotalTime>
  <Words>110</Words>
  <Application>Microsoft Office PowerPoint</Application>
  <PresentationFormat>Laajakuva</PresentationFormat>
  <Paragraphs>29</Paragraphs>
  <Slides>28</Slides>
  <Notes>0</Notes>
  <HiddenSlides>0</HiddenSlides>
  <MMClips>0</MMClips>
  <ScaleCrop>false</ScaleCrop>
  <HeadingPairs>
    <vt:vector size="6" baseType="variant">
      <vt:variant>
        <vt:lpstr>Käytetyt fontit</vt:lpstr>
      </vt:variant>
      <vt:variant>
        <vt:i4>3</vt:i4>
      </vt:variant>
      <vt:variant>
        <vt:lpstr>Teema</vt:lpstr>
      </vt:variant>
      <vt:variant>
        <vt:i4>1</vt:i4>
      </vt:variant>
      <vt:variant>
        <vt:lpstr>Dian otsikot</vt:lpstr>
      </vt:variant>
      <vt:variant>
        <vt:i4>28</vt:i4>
      </vt:variant>
    </vt:vector>
  </HeadingPairs>
  <TitlesOfParts>
    <vt:vector size="32" baseType="lpstr">
      <vt:lpstr>Aptos</vt:lpstr>
      <vt:lpstr>Aptos Display</vt:lpstr>
      <vt:lpstr>Arial</vt:lpstr>
      <vt:lpstr>Office-teema</vt:lpstr>
      <vt:lpstr>Myllylä school </vt:lpstr>
      <vt:lpstr>Erasmus 2024-2025</vt:lpstr>
      <vt:lpstr>Technology education, robotics</vt:lpstr>
      <vt:lpstr>Exhibitions</vt:lpstr>
      <vt:lpstr>Cooperation with the parish and youth work</vt:lpstr>
      <vt:lpstr>Talent competition</vt:lpstr>
      <vt:lpstr>Student participation/student association</vt:lpstr>
      <vt:lpstr>Working whit parents</vt:lpstr>
      <vt:lpstr>School party before the holidays</vt:lpstr>
      <vt:lpstr>Independence Day and flag days</vt:lpstr>
      <vt:lpstr>Entrepreneurship program</vt:lpstr>
      <vt:lpstr>Library and reading education</vt:lpstr>
      <vt:lpstr>Recycling and nature education</vt:lpstr>
      <vt:lpstr>Science and mathematics</vt:lpstr>
      <vt:lpstr>Media education (newspaper week, movie week)</vt:lpstr>
      <vt:lpstr>Information technology</vt:lpstr>
      <vt:lpstr>Cultural education program</vt:lpstr>
      <vt:lpstr>Emotional education, interaction skills</vt:lpstr>
      <vt:lpstr>Eating and food education</vt:lpstr>
      <vt:lpstr>Camp schools and study trips</vt:lpstr>
      <vt:lpstr>Well-being at work</vt:lpstr>
      <vt:lpstr>Spring activities</vt:lpstr>
      <vt:lpstr>Myllylä school inside and out</vt:lpstr>
      <vt:lpstr>Winter activities</vt:lpstr>
      <vt:lpstr>Winter activities</vt:lpstr>
      <vt:lpstr>Fun with snow</vt:lpstr>
      <vt:lpstr>Sports and fun</vt:lpstr>
      <vt:lpstr>PowerPoint-esitys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Sirpa Kinnunen-Sainio</dc:creator>
  <cp:lastModifiedBy>Sirpa Kinnunen-Sainio</cp:lastModifiedBy>
  <cp:revision>1</cp:revision>
  <dcterms:created xsi:type="dcterms:W3CDTF">2025-02-16T06:49:53Z</dcterms:created>
  <dcterms:modified xsi:type="dcterms:W3CDTF">2025-02-16T15:58:03Z</dcterms:modified>
</cp:coreProperties>
</file>