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772" r:id="rId5"/>
  </p:sldMasterIdLst>
  <p:notesMasterIdLst>
    <p:notesMasterId r:id="rId10"/>
  </p:notesMasterIdLst>
  <p:sldIdLst>
    <p:sldId id="256" r:id="rId6"/>
    <p:sldId id="260" r:id="rId7"/>
    <p:sldId id="257" r:id="rId8"/>
    <p:sldId id="262" r:id="rId9"/>
  </p:sldIdLst>
  <p:sldSz cx="9144000" cy="6858000" type="screen4x3"/>
  <p:notesSz cx="6858000" cy="9144000"/>
  <p:defaultTextStyle>
    <a:defPPr>
      <a:defRPr lang="fi-FI"/>
    </a:defPPr>
    <a:lvl1pPr algn="l" rtl="0" eaLnBrk="0" fontAlgn="base" hangingPunct="0">
      <a:spcBef>
        <a:spcPct val="0"/>
      </a:spcBef>
      <a:spcAft>
        <a:spcPct val="0"/>
      </a:spcAft>
      <a:defRPr sz="2400" i="1" kern="1200">
        <a:solidFill>
          <a:schemeClr val="tx1"/>
        </a:solidFill>
        <a:latin typeface="Lucida Grande" charset="0"/>
        <a:ea typeface="MS PGothic" pitchFamily="34" charset="-128"/>
        <a:cs typeface="+mn-cs"/>
      </a:defRPr>
    </a:lvl1pPr>
    <a:lvl2pPr marL="457200" algn="l" rtl="0" eaLnBrk="0" fontAlgn="base" hangingPunct="0">
      <a:spcBef>
        <a:spcPct val="0"/>
      </a:spcBef>
      <a:spcAft>
        <a:spcPct val="0"/>
      </a:spcAft>
      <a:defRPr sz="2400" i="1" kern="1200">
        <a:solidFill>
          <a:schemeClr val="tx1"/>
        </a:solidFill>
        <a:latin typeface="Lucida Grande" charset="0"/>
        <a:ea typeface="MS PGothic" pitchFamily="34" charset="-128"/>
        <a:cs typeface="+mn-cs"/>
      </a:defRPr>
    </a:lvl2pPr>
    <a:lvl3pPr marL="914400" algn="l" rtl="0" eaLnBrk="0" fontAlgn="base" hangingPunct="0">
      <a:spcBef>
        <a:spcPct val="0"/>
      </a:spcBef>
      <a:spcAft>
        <a:spcPct val="0"/>
      </a:spcAft>
      <a:defRPr sz="2400" i="1" kern="1200">
        <a:solidFill>
          <a:schemeClr val="tx1"/>
        </a:solidFill>
        <a:latin typeface="Lucida Grande" charset="0"/>
        <a:ea typeface="MS PGothic" pitchFamily="34" charset="-128"/>
        <a:cs typeface="+mn-cs"/>
      </a:defRPr>
    </a:lvl3pPr>
    <a:lvl4pPr marL="1371600" algn="l" rtl="0" eaLnBrk="0" fontAlgn="base" hangingPunct="0">
      <a:spcBef>
        <a:spcPct val="0"/>
      </a:spcBef>
      <a:spcAft>
        <a:spcPct val="0"/>
      </a:spcAft>
      <a:defRPr sz="2400" i="1" kern="1200">
        <a:solidFill>
          <a:schemeClr val="tx1"/>
        </a:solidFill>
        <a:latin typeface="Lucida Grande" charset="0"/>
        <a:ea typeface="MS PGothic" pitchFamily="34" charset="-128"/>
        <a:cs typeface="+mn-cs"/>
      </a:defRPr>
    </a:lvl4pPr>
    <a:lvl5pPr marL="1828800" algn="l" rtl="0" eaLnBrk="0" fontAlgn="base" hangingPunct="0">
      <a:spcBef>
        <a:spcPct val="0"/>
      </a:spcBef>
      <a:spcAft>
        <a:spcPct val="0"/>
      </a:spcAft>
      <a:defRPr sz="2400" i="1" kern="1200">
        <a:solidFill>
          <a:schemeClr val="tx1"/>
        </a:solidFill>
        <a:latin typeface="Lucida Grande" charset="0"/>
        <a:ea typeface="MS PGothic" pitchFamily="34" charset="-128"/>
        <a:cs typeface="+mn-cs"/>
      </a:defRPr>
    </a:lvl5pPr>
    <a:lvl6pPr marL="2286000" algn="l" defTabSz="914400" rtl="0" eaLnBrk="1" latinLnBrk="0" hangingPunct="1">
      <a:defRPr sz="2400" i="1" kern="1200">
        <a:solidFill>
          <a:schemeClr val="tx1"/>
        </a:solidFill>
        <a:latin typeface="Lucida Grande" charset="0"/>
        <a:ea typeface="MS PGothic" pitchFamily="34" charset="-128"/>
        <a:cs typeface="+mn-cs"/>
      </a:defRPr>
    </a:lvl6pPr>
    <a:lvl7pPr marL="2743200" algn="l" defTabSz="914400" rtl="0" eaLnBrk="1" latinLnBrk="0" hangingPunct="1">
      <a:defRPr sz="2400" i="1" kern="1200">
        <a:solidFill>
          <a:schemeClr val="tx1"/>
        </a:solidFill>
        <a:latin typeface="Lucida Grande" charset="0"/>
        <a:ea typeface="MS PGothic" pitchFamily="34" charset="-128"/>
        <a:cs typeface="+mn-cs"/>
      </a:defRPr>
    </a:lvl7pPr>
    <a:lvl8pPr marL="3200400" algn="l" defTabSz="914400" rtl="0" eaLnBrk="1" latinLnBrk="0" hangingPunct="1">
      <a:defRPr sz="2400" i="1" kern="1200">
        <a:solidFill>
          <a:schemeClr val="tx1"/>
        </a:solidFill>
        <a:latin typeface="Lucida Grande" charset="0"/>
        <a:ea typeface="MS PGothic" pitchFamily="34" charset="-128"/>
        <a:cs typeface="+mn-cs"/>
      </a:defRPr>
    </a:lvl8pPr>
    <a:lvl9pPr marL="3657600" algn="l" defTabSz="914400" rtl="0" eaLnBrk="1" latinLnBrk="0" hangingPunct="1">
      <a:defRPr sz="2400" i="1" kern="1200">
        <a:solidFill>
          <a:schemeClr val="tx1"/>
        </a:solidFill>
        <a:latin typeface="Lucida Grande" charset="0"/>
        <a:ea typeface="MS PGothic" pitchFamily="34" charset="-128"/>
        <a:cs typeface="+mn-cs"/>
      </a:defRPr>
    </a:lvl9pPr>
  </p:defaultTextStyle>
  <p:extLst>
    <p:ext uri="{EFAFB233-063F-42B5-8137-9DF3F51BA10A}">
      <p15:sldGuideLst xmlns:p15="http://schemas.microsoft.com/office/powerpoint/2012/main">
        <p15:guide id="1" orient="horz" pos="1008">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FFFFDD"/>
    <a:srgbClr val="005082"/>
    <a:srgbClr val="0099CC"/>
    <a:srgbClr val="1989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3699"/>
    <p:restoredTop sz="94674"/>
  </p:normalViewPr>
  <p:slideViewPr>
    <p:cSldViewPr>
      <p:cViewPr varScale="1">
        <p:scale>
          <a:sx n="67" d="100"/>
          <a:sy n="67" d="100"/>
        </p:scale>
        <p:origin x="1062" y="60"/>
      </p:cViewPr>
      <p:guideLst>
        <p:guide orient="horz" pos="1008"/>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presProps" Target="presProps.xml"/><Relationship Id="rId5" Type="http://schemas.openxmlformats.org/officeDocument/2006/relationships/slideMaster" Target="slideMasters/slideMaster1.xml"/><Relationship Id="rId15" Type="http://schemas.microsoft.com/office/2015/10/relationships/revisionInfo" Target="revisionInfo.xml"/><Relationship Id="rId10" Type="http://schemas.openxmlformats.org/officeDocument/2006/relationships/notesMaster" Target="notesMasters/notesMaster1.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1200" i="0">
                <a:ea typeface="ＭＳ Ｐゴシック" charset="0"/>
                <a:cs typeface="Geneva" charset="0"/>
              </a:defRPr>
            </a:lvl1pPr>
          </a:lstStyle>
          <a:p>
            <a:pPr>
              <a:defRPr/>
            </a:pPr>
            <a:endParaRPr lang="fi-FI"/>
          </a:p>
        </p:txBody>
      </p:sp>
      <p:sp>
        <p:nvSpPr>
          <p:cNvPr id="3075" name="Rectangle 3"/>
          <p:cNvSpPr>
            <a:spLocks noGrp="1" noChangeArrowheads="1"/>
          </p:cNvSpPr>
          <p:nvPr>
            <p:ph type="dt" idx="1"/>
          </p:nvPr>
        </p:nvSpPr>
        <p:spPr bwMode="auto">
          <a:xfrm>
            <a:off x="3886200" y="0"/>
            <a:ext cx="2971800" cy="45720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r">
              <a:defRPr sz="1200" i="0">
                <a:ea typeface="ＭＳ Ｐゴシック" charset="0"/>
                <a:cs typeface="Geneva" charset="0"/>
              </a:defRPr>
            </a:lvl1pPr>
          </a:lstStyle>
          <a:p>
            <a:pPr>
              <a:defRPr/>
            </a:pPr>
            <a:endParaRPr lang="fi-FI"/>
          </a:p>
        </p:txBody>
      </p:sp>
      <p:sp>
        <p:nvSpPr>
          <p:cNvPr id="307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 xmlns:a14="http://schemas.microsoft.com/office/drawing/2010/main" val="1"/>
            </a:ext>
          </a:extLst>
        </p:spPr>
      </p:sp>
      <p:sp>
        <p:nvSpPr>
          <p:cNvPr id="3077" name="Rectangle 5"/>
          <p:cNvSpPr>
            <a:spLocks noGrp="1" noChangeArrowheads="1"/>
          </p:cNvSpPr>
          <p:nvPr>
            <p:ph type="body" sz="quarter" idx="3"/>
          </p:nvPr>
        </p:nvSpPr>
        <p:spPr bwMode="auto">
          <a:xfrm>
            <a:off x="914400" y="4343400"/>
            <a:ext cx="5029200" cy="411480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i-FI" noProof="0"/>
              <a:t>Click to edit Master text styles</a:t>
            </a:r>
          </a:p>
          <a:p>
            <a:pPr lvl="1"/>
            <a:r>
              <a:rPr lang="fi-FI" noProof="0"/>
              <a:t>Second level</a:t>
            </a:r>
          </a:p>
          <a:p>
            <a:pPr lvl="2"/>
            <a:r>
              <a:rPr lang="fi-FI" noProof="0"/>
              <a:t>Third level</a:t>
            </a:r>
          </a:p>
          <a:p>
            <a:pPr lvl="3"/>
            <a:r>
              <a:rPr lang="fi-FI" noProof="0"/>
              <a:t>Fourth level</a:t>
            </a:r>
          </a:p>
          <a:p>
            <a:pPr lvl="4"/>
            <a:r>
              <a:rPr lang="fi-FI" noProof="0"/>
              <a:t>Fifth level</a:t>
            </a:r>
          </a:p>
        </p:txBody>
      </p:sp>
      <p:sp>
        <p:nvSpPr>
          <p:cNvPr id="3078" name="Rectangle 6"/>
          <p:cNvSpPr>
            <a:spLocks noGrp="1" noChangeArrowheads="1"/>
          </p:cNvSpPr>
          <p:nvPr>
            <p:ph type="ftr" sz="quarter" idx="4"/>
          </p:nvPr>
        </p:nvSpPr>
        <p:spPr bwMode="auto">
          <a:xfrm>
            <a:off x="0" y="8686800"/>
            <a:ext cx="2971800" cy="45720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lvl1pPr>
              <a:defRPr sz="1200" i="0">
                <a:ea typeface="ＭＳ Ｐゴシック" charset="0"/>
                <a:cs typeface="Geneva" charset="0"/>
              </a:defRPr>
            </a:lvl1pPr>
          </a:lstStyle>
          <a:p>
            <a:pPr>
              <a:defRPr/>
            </a:pPr>
            <a:endParaRPr lang="fi-FI"/>
          </a:p>
        </p:txBody>
      </p:sp>
      <p:sp>
        <p:nvSpPr>
          <p:cNvPr id="3079" name="Rectangle 7"/>
          <p:cNvSpPr>
            <a:spLocks noGrp="1" noChangeArrowheads="1"/>
          </p:cNvSpPr>
          <p:nvPr>
            <p:ph type="sldNum" sz="quarter" idx="5"/>
          </p:nvPr>
        </p:nvSpPr>
        <p:spPr bwMode="auto">
          <a:xfrm>
            <a:off x="3886200" y="8686800"/>
            <a:ext cx="2971800" cy="45720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lvl1pPr algn="r">
              <a:defRPr sz="1200" i="0"/>
            </a:lvl1pPr>
          </a:lstStyle>
          <a:p>
            <a:pPr>
              <a:defRPr/>
            </a:pPr>
            <a:fld id="{ED5377F9-5B72-481B-AC88-B74C02D9F511}" type="slidenum">
              <a:rPr lang="fi-FI" altLang="fi-FI"/>
              <a:pPr>
                <a:defRPr/>
              </a:pPr>
              <a:t>‹#›</a:t>
            </a:fld>
            <a:endParaRPr lang="fi-FI" altLang="fi-FI"/>
          </a:p>
        </p:txBody>
      </p:sp>
    </p:spTree>
    <p:extLst>
      <p:ext uri="{BB962C8B-B14F-4D97-AF65-F5344CB8AC3E}">
        <p14:creationId xmlns:p14="http://schemas.microsoft.com/office/powerpoint/2010/main" val="323673287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Lucida Grande" charset="0"/>
        <a:ea typeface="MS PGothic" pitchFamily="34" charset="-128"/>
        <a:cs typeface="Geneva" charset="0"/>
      </a:defRPr>
    </a:lvl1pPr>
    <a:lvl2pPr marL="457200" algn="l" rtl="0" eaLnBrk="0" fontAlgn="base" hangingPunct="0">
      <a:spcBef>
        <a:spcPct val="30000"/>
      </a:spcBef>
      <a:spcAft>
        <a:spcPct val="0"/>
      </a:spcAft>
      <a:defRPr sz="1200" kern="1200">
        <a:solidFill>
          <a:schemeClr val="tx1"/>
        </a:solidFill>
        <a:latin typeface="Lucida Grande" charset="0"/>
        <a:ea typeface="Geneva" charset="0"/>
        <a:cs typeface="Geneva" charset="0"/>
      </a:defRPr>
    </a:lvl2pPr>
    <a:lvl3pPr marL="914400" algn="l" rtl="0" eaLnBrk="0" fontAlgn="base" hangingPunct="0">
      <a:spcBef>
        <a:spcPct val="30000"/>
      </a:spcBef>
      <a:spcAft>
        <a:spcPct val="0"/>
      </a:spcAft>
      <a:defRPr sz="1200" kern="1200">
        <a:solidFill>
          <a:schemeClr val="tx1"/>
        </a:solidFill>
        <a:latin typeface="Lucida Grande" charset="0"/>
        <a:ea typeface="Geneva" charset="0"/>
        <a:cs typeface="Geneva" charset="0"/>
      </a:defRPr>
    </a:lvl3pPr>
    <a:lvl4pPr marL="1371600" algn="l" rtl="0" eaLnBrk="0" fontAlgn="base" hangingPunct="0">
      <a:spcBef>
        <a:spcPct val="30000"/>
      </a:spcBef>
      <a:spcAft>
        <a:spcPct val="0"/>
      </a:spcAft>
      <a:defRPr sz="1200" kern="1200">
        <a:solidFill>
          <a:schemeClr val="tx1"/>
        </a:solidFill>
        <a:latin typeface="Lucida Grande" charset="0"/>
        <a:ea typeface="Geneva" charset="0"/>
        <a:cs typeface="Geneva" charset="0"/>
      </a:defRPr>
    </a:lvl4pPr>
    <a:lvl5pPr marL="1828800" algn="l" rtl="0" eaLnBrk="0" fontAlgn="base" hangingPunct="0">
      <a:spcBef>
        <a:spcPct val="30000"/>
      </a:spcBef>
      <a:spcAft>
        <a:spcPct val="0"/>
      </a:spcAft>
      <a:defRPr sz="1200" kern="1200">
        <a:solidFill>
          <a:schemeClr val="tx1"/>
        </a:solidFill>
        <a:latin typeface="Lucida Grande" charset="0"/>
        <a:ea typeface="Geneva" charset="0"/>
        <a:cs typeface="Geneva" charset="0"/>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p:spPr>
        <p:txBody>
          <a:bodyPr/>
          <a:lstStyle>
            <a:lvl1pPr>
              <a:defRPr sz="2400" i="1">
                <a:solidFill>
                  <a:schemeClr val="tx1"/>
                </a:solidFill>
                <a:latin typeface="Lucida Grande" charset="0"/>
                <a:ea typeface="MS PGothic" panose="020B0600070205080204" pitchFamily="34" charset="-128"/>
              </a:defRPr>
            </a:lvl1pPr>
            <a:lvl2pPr marL="742950" indent="-285750">
              <a:defRPr sz="2400" i="1">
                <a:solidFill>
                  <a:schemeClr val="tx1"/>
                </a:solidFill>
                <a:latin typeface="Lucida Grande" charset="0"/>
                <a:ea typeface="MS PGothic" panose="020B0600070205080204" pitchFamily="34" charset="-128"/>
              </a:defRPr>
            </a:lvl2pPr>
            <a:lvl3pPr marL="1143000" indent="-228600">
              <a:defRPr sz="2400" i="1">
                <a:solidFill>
                  <a:schemeClr val="tx1"/>
                </a:solidFill>
                <a:latin typeface="Lucida Grande" charset="0"/>
                <a:ea typeface="MS PGothic" panose="020B0600070205080204" pitchFamily="34" charset="-128"/>
              </a:defRPr>
            </a:lvl3pPr>
            <a:lvl4pPr marL="1600200" indent="-228600">
              <a:defRPr sz="2400" i="1">
                <a:solidFill>
                  <a:schemeClr val="tx1"/>
                </a:solidFill>
                <a:latin typeface="Lucida Grande" charset="0"/>
                <a:ea typeface="MS PGothic" panose="020B0600070205080204" pitchFamily="34" charset="-128"/>
              </a:defRPr>
            </a:lvl4pPr>
            <a:lvl5pPr marL="2057400" indent="-228600">
              <a:defRPr sz="2400" i="1">
                <a:solidFill>
                  <a:schemeClr val="tx1"/>
                </a:solidFill>
                <a:latin typeface="Lucida Grande" charset="0"/>
                <a:ea typeface="MS PGothic" panose="020B0600070205080204" pitchFamily="34" charset="-128"/>
              </a:defRPr>
            </a:lvl5pPr>
            <a:lvl6pPr marL="2514600" indent="-228600" eaLnBrk="0" fontAlgn="base" hangingPunct="0">
              <a:spcBef>
                <a:spcPct val="0"/>
              </a:spcBef>
              <a:spcAft>
                <a:spcPct val="0"/>
              </a:spcAft>
              <a:defRPr sz="2400" i="1">
                <a:solidFill>
                  <a:schemeClr val="tx1"/>
                </a:solidFill>
                <a:latin typeface="Lucida Grande" charset="0"/>
                <a:ea typeface="MS PGothic" panose="020B0600070205080204" pitchFamily="34" charset="-128"/>
              </a:defRPr>
            </a:lvl6pPr>
            <a:lvl7pPr marL="2971800" indent="-228600" eaLnBrk="0" fontAlgn="base" hangingPunct="0">
              <a:spcBef>
                <a:spcPct val="0"/>
              </a:spcBef>
              <a:spcAft>
                <a:spcPct val="0"/>
              </a:spcAft>
              <a:defRPr sz="2400" i="1">
                <a:solidFill>
                  <a:schemeClr val="tx1"/>
                </a:solidFill>
                <a:latin typeface="Lucida Grande" charset="0"/>
                <a:ea typeface="MS PGothic" panose="020B0600070205080204" pitchFamily="34" charset="-128"/>
              </a:defRPr>
            </a:lvl7pPr>
            <a:lvl8pPr marL="3429000" indent="-228600" eaLnBrk="0" fontAlgn="base" hangingPunct="0">
              <a:spcBef>
                <a:spcPct val="0"/>
              </a:spcBef>
              <a:spcAft>
                <a:spcPct val="0"/>
              </a:spcAft>
              <a:defRPr sz="2400" i="1">
                <a:solidFill>
                  <a:schemeClr val="tx1"/>
                </a:solidFill>
                <a:latin typeface="Lucida Grande" charset="0"/>
                <a:ea typeface="MS PGothic" panose="020B0600070205080204" pitchFamily="34" charset="-128"/>
              </a:defRPr>
            </a:lvl8pPr>
            <a:lvl9pPr marL="3886200" indent="-228600" eaLnBrk="0" fontAlgn="base" hangingPunct="0">
              <a:spcBef>
                <a:spcPct val="0"/>
              </a:spcBef>
              <a:spcAft>
                <a:spcPct val="0"/>
              </a:spcAft>
              <a:defRPr sz="2400" i="1">
                <a:solidFill>
                  <a:schemeClr val="tx1"/>
                </a:solidFill>
                <a:latin typeface="Lucida Grande" charset="0"/>
                <a:ea typeface="MS PGothic" panose="020B0600070205080204" pitchFamily="34" charset="-128"/>
              </a:defRPr>
            </a:lvl9pPr>
          </a:lstStyle>
          <a:p>
            <a:fld id="{74792A69-DA41-433C-B789-278DD35EE5C7}" type="slidenum">
              <a:rPr lang="fi-FI" altLang="fi-FI" sz="1200" i="0" smtClean="0"/>
              <a:pPr/>
              <a:t>1</a:t>
            </a:fld>
            <a:endParaRPr lang="fi-FI" altLang="fi-FI" sz="1200" i="0"/>
          </a:p>
        </p:txBody>
      </p:sp>
      <p:sp>
        <p:nvSpPr>
          <p:cNvPr id="6146" name="Rectangle 2"/>
          <p:cNvSpPr>
            <a:spLocks noGrp="1" noRot="1" noChangeAspect="1" noChangeArrowheads="1" noTextEdit="1"/>
          </p:cNvSpPr>
          <p:nvPr>
            <p:ph type="sldImg"/>
          </p:nvPr>
        </p:nvSpPr>
        <p:spPr>
          <a:ln/>
          <a:extLst/>
        </p:spPr>
      </p:sp>
      <p:sp>
        <p:nvSpPr>
          <p:cNvPr id="15364" name="Rectangle 3"/>
          <p:cNvSpPr>
            <a:spLocks noGrp="1" noChangeArrowheads="1"/>
          </p:cNvSpPr>
          <p:nvPr>
            <p:ph type="body" idx="1"/>
          </p:nvPr>
        </p:nvSpPr>
        <p:spPr>
          <a:noFill/>
        </p:spPr>
        <p:txBody>
          <a:bodyPr/>
          <a:lstStyle/>
          <a:p>
            <a:pPr eaLnBrk="1" hangingPunct="1"/>
            <a:endParaRPr lang="fi-FI" altLang="fi-FI"/>
          </a:p>
        </p:txBody>
      </p:sp>
    </p:spTree>
    <p:extLst>
      <p:ext uri="{BB962C8B-B14F-4D97-AF65-F5344CB8AC3E}">
        <p14:creationId xmlns:p14="http://schemas.microsoft.com/office/powerpoint/2010/main" val="17708791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10"/>
          </p:nvPr>
        </p:nvSpPr>
        <p:spPr/>
        <p:txBody>
          <a:bodyPr/>
          <a:lstStyle/>
          <a:p>
            <a:pPr>
              <a:defRPr/>
            </a:pPr>
            <a:fld id="{ED5377F9-5B72-481B-AC88-B74C02D9F511}" type="slidenum">
              <a:rPr lang="fi-FI" altLang="fi-FI" smtClean="0"/>
              <a:pPr>
                <a:defRPr/>
              </a:pPr>
              <a:t>2</a:t>
            </a:fld>
            <a:endParaRPr lang="fi-FI" altLang="fi-FI"/>
          </a:p>
        </p:txBody>
      </p:sp>
    </p:spTree>
    <p:extLst>
      <p:ext uri="{BB962C8B-B14F-4D97-AF65-F5344CB8AC3E}">
        <p14:creationId xmlns:p14="http://schemas.microsoft.com/office/powerpoint/2010/main" val="5970543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lvl1pPr>
              <a:defRPr sz="2400" i="1">
                <a:solidFill>
                  <a:schemeClr val="tx1"/>
                </a:solidFill>
                <a:latin typeface="Lucida Grande" charset="0"/>
                <a:ea typeface="MS PGothic" panose="020B0600070205080204" pitchFamily="34" charset="-128"/>
              </a:defRPr>
            </a:lvl1pPr>
            <a:lvl2pPr marL="742950" indent="-285750">
              <a:defRPr sz="2400" i="1">
                <a:solidFill>
                  <a:schemeClr val="tx1"/>
                </a:solidFill>
                <a:latin typeface="Lucida Grande" charset="0"/>
                <a:ea typeface="MS PGothic" panose="020B0600070205080204" pitchFamily="34" charset="-128"/>
              </a:defRPr>
            </a:lvl2pPr>
            <a:lvl3pPr marL="1143000" indent="-228600">
              <a:defRPr sz="2400" i="1">
                <a:solidFill>
                  <a:schemeClr val="tx1"/>
                </a:solidFill>
                <a:latin typeface="Lucida Grande" charset="0"/>
                <a:ea typeface="MS PGothic" panose="020B0600070205080204" pitchFamily="34" charset="-128"/>
              </a:defRPr>
            </a:lvl3pPr>
            <a:lvl4pPr marL="1600200" indent="-228600">
              <a:defRPr sz="2400" i="1">
                <a:solidFill>
                  <a:schemeClr val="tx1"/>
                </a:solidFill>
                <a:latin typeface="Lucida Grande" charset="0"/>
                <a:ea typeface="MS PGothic" panose="020B0600070205080204" pitchFamily="34" charset="-128"/>
              </a:defRPr>
            </a:lvl4pPr>
            <a:lvl5pPr marL="2057400" indent="-228600">
              <a:defRPr sz="2400" i="1">
                <a:solidFill>
                  <a:schemeClr val="tx1"/>
                </a:solidFill>
                <a:latin typeface="Lucida Grande" charset="0"/>
                <a:ea typeface="MS PGothic" panose="020B0600070205080204" pitchFamily="34" charset="-128"/>
              </a:defRPr>
            </a:lvl5pPr>
            <a:lvl6pPr marL="2514600" indent="-228600" eaLnBrk="0" fontAlgn="base" hangingPunct="0">
              <a:spcBef>
                <a:spcPct val="0"/>
              </a:spcBef>
              <a:spcAft>
                <a:spcPct val="0"/>
              </a:spcAft>
              <a:defRPr sz="2400" i="1">
                <a:solidFill>
                  <a:schemeClr val="tx1"/>
                </a:solidFill>
                <a:latin typeface="Lucida Grande" charset="0"/>
                <a:ea typeface="MS PGothic" panose="020B0600070205080204" pitchFamily="34" charset="-128"/>
              </a:defRPr>
            </a:lvl6pPr>
            <a:lvl7pPr marL="2971800" indent="-228600" eaLnBrk="0" fontAlgn="base" hangingPunct="0">
              <a:spcBef>
                <a:spcPct val="0"/>
              </a:spcBef>
              <a:spcAft>
                <a:spcPct val="0"/>
              </a:spcAft>
              <a:defRPr sz="2400" i="1">
                <a:solidFill>
                  <a:schemeClr val="tx1"/>
                </a:solidFill>
                <a:latin typeface="Lucida Grande" charset="0"/>
                <a:ea typeface="MS PGothic" panose="020B0600070205080204" pitchFamily="34" charset="-128"/>
              </a:defRPr>
            </a:lvl7pPr>
            <a:lvl8pPr marL="3429000" indent="-228600" eaLnBrk="0" fontAlgn="base" hangingPunct="0">
              <a:spcBef>
                <a:spcPct val="0"/>
              </a:spcBef>
              <a:spcAft>
                <a:spcPct val="0"/>
              </a:spcAft>
              <a:defRPr sz="2400" i="1">
                <a:solidFill>
                  <a:schemeClr val="tx1"/>
                </a:solidFill>
                <a:latin typeface="Lucida Grande" charset="0"/>
                <a:ea typeface="MS PGothic" panose="020B0600070205080204" pitchFamily="34" charset="-128"/>
              </a:defRPr>
            </a:lvl8pPr>
            <a:lvl9pPr marL="3886200" indent="-228600" eaLnBrk="0" fontAlgn="base" hangingPunct="0">
              <a:spcBef>
                <a:spcPct val="0"/>
              </a:spcBef>
              <a:spcAft>
                <a:spcPct val="0"/>
              </a:spcAft>
              <a:defRPr sz="2400" i="1">
                <a:solidFill>
                  <a:schemeClr val="tx1"/>
                </a:solidFill>
                <a:latin typeface="Lucida Grande" charset="0"/>
                <a:ea typeface="MS PGothic" panose="020B0600070205080204" pitchFamily="34" charset="-128"/>
              </a:defRPr>
            </a:lvl9pPr>
          </a:lstStyle>
          <a:p>
            <a:fld id="{77793433-2497-4022-9A8E-113668BBCE50}" type="slidenum">
              <a:rPr lang="fi-FI" altLang="fi-FI" sz="1200" i="0" smtClean="0"/>
              <a:pPr/>
              <a:t>3</a:t>
            </a:fld>
            <a:endParaRPr lang="fi-FI" altLang="fi-FI" sz="1200" i="0"/>
          </a:p>
        </p:txBody>
      </p:sp>
      <p:sp>
        <p:nvSpPr>
          <p:cNvPr id="7170" name="Rectangle 2"/>
          <p:cNvSpPr>
            <a:spLocks noGrp="1" noRot="1" noChangeAspect="1" noChangeArrowheads="1" noTextEdit="1"/>
          </p:cNvSpPr>
          <p:nvPr>
            <p:ph type="sldImg"/>
          </p:nvPr>
        </p:nvSpPr>
        <p:spPr>
          <a:ln/>
          <a:extLst/>
        </p:spPr>
      </p:sp>
      <p:sp>
        <p:nvSpPr>
          <p:cNvPr id="18436" name="Rectangle 3"/>
          <p:cNvSpPr>
            <a:spLocks noGrp="1" noChangeArrowheads="1"/>
          </p:cNvSpPr>
          <p:nvPr>
            <p:ph type="body" idx="1"/>
          </p:nvPr>
        </p:nvSpPr>
        <p:spPr>
          <a:noFill/>
        </p:spPr>
        <p:txBody>
          <a:bodyPr/>
          <a:lstStyle/>
          <a:p>
            <a:pPr eaLnBrk="1" hangingPunct="1"/>
            <a:endParaRPr lang="fi-FI" altLang="fi-FI"/>
          </a:p>
        </p:txBody>
      </p:sp>
    </p:spTree>
    <p:extLst>
      <p:ext uri="{BB962C8B-B14F-4D97-AF65-F5344CB8AC3E}">
        <p14:creationId xmlns:p14="http://schemas.microsoft.com/office/powerpoint/2010/main" val="11893211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1143000" y="1122363"/>
            <a:ext cx="6858000" cy="2387600"/>
          </a:xfrm>
        </p:spPr>
        <p:txBody>
          <a:bodyPr anchor="b"/>
          <a:lstStyle>
            <a:lvl1pPr algn="ctr">
              <a:defRPr sz="6000"/>
            </a:lvl1pPr>
          </a:lstStyle>
          <a:p>
            <a:r>
              <a:rPr lang="fi-FI" dirty="0"/>
              <a:t>Muokkaa perustyylejä naps.</a:t>
            </a:r>
          </a:p>
        </p:txBody>
      </p:sp>
      <p:sp>
        <p:nvSpPr>
          <p:cNvPr id="3" name="Alaotsikko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4" name="Päivämäärän paikkamerkki 3"/>
          <p:cNvSpPr>
            <a:spLocks noGrp="1"/>
          </p:cNvSpPr>
          <p:nvPr>
            <p:ph type="dt" sz="half" idx="10"/>
          </p:nvPr>
        </p:nvSpPr>
        <p:spPr/>
        <p:txBody>
          <a:bodyPr/>
          <a:lstStyle/>
          <a:p>
            <a:fld id="{F22C47F7-B1A7-2645-8C61-E86F98FD1444}" type="datetimeFigureOut">
              <a:rPr lang="fi-FI" smtClean="0"/>
              <a:t>28.4.2020</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8AE5629D-5E8B-FF44-87FD-E0E59A696D5D}" type="slidenum">
              <a:rPr lang="fi-FI" smtClean="0"/>
              <a:t>‹#›</a:t>
            </a:fld>
            <a:endParaRPr lang="fi-FI"/>
          </a:p>
        </p:txBody>
      </p:sp>
    </p:spTree>
    <p:extLst>
      <p:ext uri="{BB962C8B-B14F-4D97-AF65-F5344CB8AC3E}">
        <p14:creationId xmlns:p14="http://schemas.microsoft.com/office/powerpoint/2010/main" val="2797100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perustyylejä naps.</a:t>
            </a:r>
          </a:p>
        </p:txBody>
      </p:sp>
      <p:sp>
        <p:nvSpPr>
          <p:cNvPr id="3" name="Pystysuoran tekstin paikkamerkki 2"/>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p>
            <a:fld id="{F22C47F7-B1A7-2645-8C61-E86F98FD1444}" type="datetimeFigureOut">
              <a:rPr lang="fi-FI" smtClean="0"/>
              <a:t>28.4.2020</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8AE5629D-5E8B-FF44-87FD-E0E59A696D5D}" type="slidenum">
              <a:rPr lang="fi-FI" smtClean="0"/>
              <a:t>‹#›</a:t>
            </a:fld>
            <a:endParaRPr lang="fi-FI"/>
          </a:p>
        </p:txBody>
      </p:sp>
    </p:spTree>
    <p:extLst>
      <p:ext uri="{BB962C8B-B14F-4D97-AF65-F5344CB8AC3E}">
        <p14:creationId xmlns:p14="http://schemas.microsoft.com/office/powerpoint/2010/main" val="19469164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6543675" y="365125"/>
            <a:ext cx="1971675" cy="5811838"/>
          </a:xfrm>
        </p:spPr>
        <p:txBody>
          <a:bodyPr vert="eaVert"/>
          <a:lstStyle/>
          <a:p>
            <a:r>
              <a:rPr lang="fi-FI"/>
              <a:t>Muokkaa perustyylejä naps.</a:t>
            </a:r>
          </a:p>
        </p:txBody>
      </p:sp>
      <p:sp>
        <p:nvSpPr>
          <p:cNvPr id="3" name="Pystysuoran tekstin paikkamerkki 2"/>
          <p:cNvSpPr>
            <a:spLocks noGrp="1"/>
          </p:cNvSpPr>
          <p:nvPr>
            <p:ph type="body" orient="vert" idx="1"/>
          </p:nvPr>
        </p:nvSpPr>
        <p:spPr>
          <a:xfrm>
            <a:off x="628650" y="365125"/>
            <a:ext cx="5762625" cy="5811838"/>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p>
            <a:fld id="{F22C47F7-B1A7-2645-8C61-E86F98FD1444}" type="datetimeFigureOut">
              <a:rPr lang="fi-FI" smtClean="0"/>
              <a:t>28.4.2020</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8AE5629D-5E8B-FF44-87FD-E0E59A696D5D}" type="slidenum">
              <a:rPr lang="fi-FI" smtClean="0"/>
              <a:t>‹#›</a:t>
            </a:fld>
            <a:endParaRPr lang="fi-FI"/>
          </a:p>
        </p:txBody>
      </p:sp>
    </p:spTree>
    <p:extLst>
      <p:ext uri="{BB962C8B-B14F-4D97-AF65-F5344CB8AC3E}">
        <p14:creationId xmlns:p14="http://schemas.microsoft.com/office/powerpoint/2010/main" val="6159079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Muokkaa perustyylejä naps.</a:t>
            </a:r>
          </a:p>
        </p:txBody>
      </p:sp>
      <p:sp>
        <p:nvSpPr>
          <p:cNvPr id="3" name="Sisällön paikkamerkki 2"/>
          <p:cNvSpPr>
            <a:spLocks noGrp="1"/>
          </p:cNvSpPr>
          <p:nvPr>
            <p:ph idx="1"/>
          </p:nvPr>
        </p:nvSpPr>
        <p:spPr/>
        <p:txBody>
          <a:body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p>
        </p:txBody>
      </p:sp>
      <p:sp>
        <p:nvSpPr>
          <p:cNvPr id="4" name="Päivämäärän paikkamerkki 3"/>
          <p:cNvSpPr>
            <a:spLocks noGrp="1"/>
          </p:cNvSpPr>
          <p:nvPr>
            <p:ph type="dt" sz="half" idx="10"/>
          </p:nvPr>
        </p:nvSpPr>
        <p:spPr/>
        <p:txBody>
          <a:bodyPr/>
          <a:lstStyle/>
          <a:p>
            <a:fld id="{F22C47F7-B1A7-2645-8C61-E86F98FD1444}" type="datetimeFigureOut">
              <a:rPr lang="fi-FI" smtClean="0"/>
              <a:t>28.4.2020</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8AE5629D-5E8B-FF44-87FD-E0E59A696D5D}" type="slidenum">
              <a:rPr lang="fi-FI" smtClean="0"/>
              <a:t>‹#›</a:t>
            </a:fld>
            <a:endParaRPr lang="fi-FI"/>
          </a:p>
        </p:txBody>
      </p:sp>
    </p:spTree>
    <p:extLst>
      <p:ext uri="{BB962C8B-B14F-4D97-AF65-F5344CB8AC3E}">
        <p14:creationId xmlns:p14="http://schemas.microsoft.com/office/powerpoint/2010/main" val="2454600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623888" y="1709738"/>
            <a:ext cx="7886700" cy="2852737"/>
          </a:xfrm>
        </p:spPr>
        <p:txBody>
          <a:bodyPr anchor="b"/>
          <a:lstStyle>
            <a:lvl1pPr>
              <a:defRPr sz="6000"/>
            </a:lvl1pPr>
          </a:lstStyle>
          <a:p>
            <a:r>
              <a:rPr lang="fi-FI"/>
              <a:t>Muokkaa perustyylejä naps.</a:t>
            </a:r>
          </a:p>
        </p:txBody>
      </p:sp>
      <p:sp>
        <p:nvSpPr>
          <p:cNvPr id="3" name="Tekstin paikkamerkki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a:t>Muokkaa tekstin perustyylejä napsauttamalla</a:t>
            </a:r>
          </a:p>
        </p:txBody>
      </p:sp>
      <p:sp>
        <p:nvSpPr>
          <p:cNvPr id="4" name="Päivämäärän paikkamerkki 3"/>
          <p:cNvSpPr>
            <a:spLocks noGrp="1"/>
          </p:cNvSpPr>
          <p:nvPr>
            <p:ph type="dt" sz="half" idx="10"/>
          </p:nvPr>
        </p:nvSpPr>
        <p:spPr/>
        <p:txBody>
          <a:bodyPr/>
          <a:lstStyle/>
          <a:p>
            <a:fld id="{F22C47F7-B1A7-2645-8C61-E86F98FD1444}" type="datetimeFigureOut">
              <a:rPr lang="fi-FI" smtClean="0"/>
              <a:t>28.4.2020</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8AE5629D-5E8B-FF44-87FD-E0E59A696D5D}" type="slidenum">
              <a:rPr lang="fi-FI" smtClean="0"/>
              <a:t>‹#›</a:t>
            </a:fld>
            <a:endParaRPr lang="fi-FI"/>
          </a:p>
        </p:txBody>
      </p:sp>
    </p:spTree>
    <p:extLst>
      <p:ext uri="{BB962C8B-B14F-4D97-AF65-F5344CB8AC3E}">
        <p14:creationId xmlns:p14="http://schemas.microsoft.com/office/powerpoint/2010/main" val="1303694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perustyylejä naps.</a:t>
            </a:r>
          </a:p>
        </p:txBody>
      </p:sp>
      <p:sp>
        <p:nvSpPr>
          <p:cNvPr id="3" name="Sisällön paikkamerkki 2"/>
          <p:cNvSpPr>
            <a:spLocks noGrp="1"/>
          </p:cNvSpPr>
          <p:nvPr>
            <p:ph sz="half" idx="1"/>
          </p:nvPr>
        </p:nvSpPr>
        <p:spPr>
          <a:xfrm>
            <a:off x="628650" y="1825625"/>
            <a:ext cx="386715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p:cNvSpPr>
            <a:spLocks noGrp="1"/>
          </p:cNvSpPr>
          <p:nvPr>
            <p:ph sz="half" idx="2"/>
          </p:nvPr>
        </p:nvSpPr>
        <p:spPr>
          <a:xfrm>
            <a:off x="4648200" y="1825625"/>
            <a:ext cx="386715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Päivämäärän paikkamerkki 4"/>
          <p:cNvSpPr>
            <a:spLocks noGrp="1"/>
          </p:cNvSpPr>
          <p:nvPr>
            <p:ph type="dt" sz="half" idx="10"/>
          </p:nvPr>
        </p:nvSpPr>
        <p:spPr/>
        <p:txBody>
          <a:bodyPr/>
          <a:lstStyle/>
          <a:p>
            <a:fld id="{F22C47F7-B1A7-2645-8C61-E86F98FD1444}" type="datetimeFigureOut">
              <a:rPr lang="fi-FI" smtClean="0"/>
              <a:t>28.4.2020</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8AE5629D-5E8B-FF44-87FD-E0E59A696D5D}" type="slidenum">
              <a:rPr lang="fi-FI" smtClean="0"/>
              <a:t>‹#›</a:t>
            </a:fld>
            <a:endParaRPr lang="fi-FI"/>
          </a:p>
        </p:txBody>
      </p:sp>
    </p:spTree>
    <p:extLst>
      <p:ext uri="{BB962C8B-B14F-4D97-AF65-F5344CB8AC3E}">
        <p14:creationId xmlns:p14="http://schemas.microsoft.com/office/powerpoint/2010/main" val="6853707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a:xfrm>
            <a:off x="630238" y="365125"/>
            <a:ext cx="7886700" cy="1325563"/>
          </a:xfrm>
        </p:spPr>
        <p:txBody>
          <a:bodyPr/>
          <a:lstStyle/>
          <a:p>
            <a:r>
              <a:rPr lang="fi-FI"/>
              <a:t>Muokkaa perustyylejä naps.</a:t>
            </a:r>
          </a:p>
        </p:txBody>
      </p:sp>
      <p:sp>
        <p:nvSpPr>
          <p:cNvPr id="3" name="Tekstin paikkamerkki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Sisällön paikkamerkki 3"/>
          <p:cNvSpPr>
            <a:spLocks noGrp="1"/>
          </p:cNvSpPr>
          <p:nvPr>
            <p:ph sz="half" idx="2"/>
          </p:nvPr>
        </p:nvSpPr>
        <p:spPr>
          <a:xfrm>
            <a:off x="630238" y="2505075"/>
            <a:ext cx="3868737"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Tekstin paikkamerkki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Sisällön paikkamerkki 5"/>
          <p:cNvSpPr>
            <a:spLocks noGrp="1"/>
          </p:cNvSpPr>
          <p:nvPr>
            <p:ph sz="quarter" idx="4"/>
          </p:nvPr>
        </p:nvSpPr>
        <p:spPr>
          <a:xfrm>
            <a:off x="4629150" y="2505075"/>
            <a:ext cx="3887788"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7" name="Päivämäärän paikkamerkki 6"/>
          <p:cNvSpPr>
            <a:spLocks noGrp="1"/>
          </p:cNvSpPr>
          <p:nvPr>
            <p:ph type="dt" sz="half" idx="10"/>
          </p:nvPr>
        </p:nvSpPr>
        <p:spPr/>
        <p:txBody>
          <a:bodyPr/>
          <a:lstStyle/>
          <a:p>
            <a:fld id="{F22C47F7-B1A7-2645-8C61-E86F98FD1444}" type="datetimeFigureOut">
              <a:rPr lang="fi-FI" smtClean="0"/>
              <a:t>28.4.2020</a:t>
            </a:fld>
            <a:endParaRPr lang="fi-FI"/>
          </a:p>
        </p:txBody>
      </p:sp>
      <p:sp>
        <p:nvSpPr>
          <p:cNvPr id="8" name="Alatunnisteen paikkamerkki 7"/>
          <p:cNvSpPr>
            <a:spLocks noGrp="1"/>
          </p:cNvSpPr>
          <p:nvPr>
            <p:ph type="ftr" sz="quarter" idx="11"/>
          </p:nvPr>
        </p:nvSpPr>
        <p:spPr/>
        <p:txBody>
          <a:bodyPr/>
          <a:lstStyle/>
          <a:p>
            <a:endParaRPr lang="fi-FI"/>
          </a:p>
        </p:txBody>
      </p:sp>
      <p:sp>
        <p:nvSpPr>
          <p:cNvPr id="9" name="Dian numeron paikkamerkki 8"/>
          <p:cNvSpPr>
            <a:spLocks noGrp="1"/>
          </p:cNvSpPr>
          <p:nvPr>
            <p:ph type="sldNum" sz="quarter" idx="12"/>
          </p:nvPr>
        </p:nvSpPr>
        <p:spPr/>
        <p:txBody>
          <a:bodyPr/>
          <a:lstStyle/>
          <a:p>
            <a:fld id="{8AE5629D-5E8B-FF44-87FD-E0E59A696D5D}" type="slidenum">
              <a:rPr lang="fi-FI" smtClean="0"/>
              <a:t>‹#›</a:t>
            </a:fld>
            <a:endParaRPr lang="fi-FI"/>
          </a:p>
        </p:txBody>
      </p:sp>
    </p:spTree>
    <p:extLst>
      <p:ext uri="{BB962C8B-B14F-4D97-AF65-F5344CB8AC3E}">
        <p14:creationId xmlns:p14="http://schemas.microsoft.com/office/powerpoint/2010/main" val="20711778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perustyylejä naps.</a:t>
            </a:r>
          </a:p>
        </p:txBody>
      </p:sp>
      <p:sp>
        <p:nvSpPr>
          <p:cNvPr id="3" name="Päivämäärän paikkamerkki 2"/>
          <p:cNvSpPr>
            <a:spLocks noGrp="1"/>
          </p:cNvSpPr>
          <p:nvPr>
            <p:ph type="dt" sz="half" idx="10"/>
          </p:nvPr>
        </p:nvSpPr>
        <p:spPr/>
        <p:txBody>
          <a:bodyPr/>
          <a:lstStyle/>
          <a:p>
            <a:fld id="{F22C47F7-B1A7-2645-8C61-E86F98FD1444}" type="datetimeFigureOut">
              <a:rPr lang="fi-FI" smtClean="0"/>
              <a:t>28.4.2020</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8AE5629D-5E8B-FF44-87FD-E0E59A696D5D}" type="slidenum">
              <a:rPr lang="fi-FI" smtClean="0"/>
              <a:t>‹#›</a:t>
            </a:fld>
            <a:endParaRPr lang="fi-FI"/>
          </a:p>
        </p:txBody>
      </p:sp>
    </p:spTree>
    <p:extLst>
      <p:ext uri="{BB962C8B-B14F-4D97-AF65-F5344CB8AC3E}">
        <p14:creationId xmlns:p14="http://schemas.microsoft.com/office/powerpoint/2010/main" val="17244974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F22C47F7-B1A7-2645-8C61-E86F98FD1444}" type="datetimeFigureOut">
              <a:rPr lang="fi-FI" smtClean="0"/>
              <a:t>28.4.2020</a:t>
            </a:fld>
            <a:endParaRPr lang="fi-FI" dirty="0"/>
          </a:p>
        </p:txBody>
      </p:sp>
      <p:sp>
        <p:nvSpPr>
          <p:cNvPr id="3" name="Alatunnisteen paikkamerkki 2"/>
          <p:cNvSpPr>
            <a:spLocks noGrp="1"/>
          </p:cNvSpPr>
          <p:nvPr>
            <p:ph type="ftr" sz="quarter" idx="11"/>
          </p:nvPr>
        </p:nvSpPr>
        <p:spPr/>
        <p:txBody>
          <a:bodyPr/>
          <a:lstStyle/>
          <a:p>
            <a:endParaRPr lang="fi-FI"/>
          </a:p>
        </p:txBody>
      </p:sp>
      <p:sp>
        <p:nvSpPr>
          <p:cNvPr id="4" name="Dian numeron paikkamerkki 3"/>
          <p:cNvSpPr>
            <a:spLocks noGrp="1"/>
          </p:cNvSpPr>
          <p:nvPr>
            <p:ph type="sldNum" sz="quarter" idx="12"/>
          </p:nvPr>
        </p:nvSpPr>
        <p:spPr/>
        <p:txBody>
          <a:bodyPr/>
          <a:lstStyle/>
          <a:p>
            <a:fld id="{8AE5629D-5E8B-FF44-87FD-E0E59A696D5D}" type="slidenum">
              <a:rPr lang="fi-FI" smtClean="0"/>
              <a:t>‹#›</a:t>
            </a:fld>
            <a:endParaRPr lang="fi-FI"/>
          </a:p>
        </p:txBody>
      </p:sp>
    </p:spTree>
    <p:extLst>
      <p:ext uri="{BB962C8B-B14F-4D97-AF65-F5344CB8AC3E}">
        <p14:creationId xmlns:p14="http://schemas.microsoft.com/office/powerpoint/2010/main" val="11895607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630238" y="457200"/>
            <a:ext cx="2949575" cy="1600200"/>
          </a:xfrm>
        </p:spPr>
        <p:txBody>
          <a:bodyPr anchor="b"/>
          <a:lstStyle>
            <a:lvl1pPr>
              <a:defRPr sz="3200"/>
            </a:lvl1pPr>
          </a:lstStyle>
          <a:p>
            <a:r>
              <a:rPr lang="fi-FI"/>
              <a:t>Muokkaa perustyylejä naps.</a:t>
            </a:r>
          </a:p>
        </p:txBody>
      </p:sp>
      <p:sp>
        <p:nvSpPr>
          <p:cNvPr id="3" name="Sisällön paikkamerkki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Tekstin paikkamerkki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p:cNvSpPr>
            <a:spLocks noGrp="1"/>
          </p:cNvSpPr>
          <p:nvPr>
            <p:ph type="dt" sz="half" idx="10"/>
          </p:nvPr>
        </p:nvSpPr>
        <p:spPr/>
        <p:txBody>
          <a:bodyPr/>
          <a:lstStyle/>
          <a:p>
            <a:fld id="{F22C47F7-B1A7-2645-8C61-E86F98FD1444}" type="datetimeFigureOut">
              <a:rPr lang="fi-FI" smtClean="0"/>
              <a:t>28.4.2020</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8AE5629D-5E8B-FF44-87FD-E0E59A696D5D}" type="slidenum">
              <a:rPr lang="fi-FI" smtClean="0"/>
              <a:t>‹#›</a:t>
            </a:fld>
            <a:endParaRPr lang="fi-FI"/>
          </a:p>
        </p:txBody>
      </p:sp>
    </p:spTree>
    <p:extLst>
      <p:ext uri="{BB962C8B-B14F-4D97-AF65-F5344CB8AC3E}">
        <p14:creationId xmlns:p14="http://schemas.microsoft.com/office/powerpoint/2010/main" val="20219023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630238" y="457200"/>
            <a:ext cx="2949575" cy="1600200"/>
          </a:xfrm>
        </p:spPr>
        <p:txBody>
          <a:bodyPr anchor="b"/>
          <a:lstStyle>
            <a:lvl1pPr>
              <a:defRPr sz="3200"/>
            </a:lvl1pPr>
          </a:lstStyle>
          <a:p>
            <a:r>
              <a:rPr lang="fi-FI"/>
              <a:t>Muokkaa perustyylejä naps.</a:t>
            </a:r>
          </a:p>
        </p:txBody>
      </p:sp>
      <p:sp>
        <p:nvSpPr>
          <p:cNvPr id="3" name="Kuvan paikkamerkki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p:cNvSpPr>
            <a:spLocks noGrp="1"/>
          </p:cNvSpPr>
          <p:nvPr>
            <p:ph type="dt" sz="half" idx="10"/>
          </p:nvPr>
        </p:nvSpPr>
        <p:spPr/>
        <p:txBody>
          <a:bodyPr/>
          <a:lstStyle/>
          <a:p>
            <a:fld id="{F22C47F7-B1A7-2645-8C61-E86F98FD1444}" type="datetimeFigureOut">
              <a:rPr lang="fi-FI" smtClean="0"/>
              <a:t>28.4.2020</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8AE5629D-5E8B-FF44-87FD-E0E59A696D5D}" type="slidenum">
              <a:rPr lang="fi-FI" smtClean="0"/>
              <a:t>‹#›</a:t>
            </a:fld>
            <a:endParaRPr lang="fi-FI"/>
          </a:p>
        </p:txBody>
      </p:sp>
    </p:spTree>
    <p:extLst>
      <p:ext uri="{BB962C8B-B14F-4D97-AF65-F5344CB8AC3E}">
        <p14:creationId xmlns:p14="http://schemas.microsoft.com/office/powerpoint/2010/main" val="3320705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fi-FI" dirty="0"/>
              <a:t>Muokkaa perustyylejä naps.</a:t>
            </a:r>
          </a:p>
        </p:txBody>
      </p:sp>
      <p:sp>
        <p:nvSpPr>
          <p:cNvPr id="3" name="Tekstin paikkamerkki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p>
        </p:txBody>
      </p:sp>
      <p:sp>
        <p:nvSpPr>
          <p:cNvPr id="4" name="Päivämäärän paikkamerkki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2C47F7-B1A7-2645-8C61-E86F98FD1444}" type="datetimeFigureOut">
              <a:rPr lang="fi-FI" smtClean="0"/>
              <a:t>28.4.2020</a:t>
            </a:fld>
            <a:endParaRPr lang="fi-FI"/>
          </a:p>
        </p:txBody>
      </p:sp>
      <p:sp>
        <p:nvSpPr>
          <p:cNvPr id="5" name="Alatunnisteen paikkamerkki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E5629D-5E8B-FF44-87FD-E0E59A696D5D}" type="slidenum">
              <a:rPr lang="fi-FI" smtClean="0"/>
              <a:t>‹#›</a:t>
            </a:fld>
            <a:endParaRPr lang="fi-FI"/>
          </a:p>
        </p:txBody>
      </p:sp>
      <p:sp>
        <p:nvSpPr>
          <p:cNvPr id="7" name="Text Box 19"/>
          <p:cNvSpPr txBox="1">
            <a:spLocks noChangeArrowheads="1"/>
          </p:cNvSpPr>
          <p:nvPr userDrawn="1"/>
        </p:nvSpPr>
        <p:spPr bwMode="auto">
          <a:xfrm>
            <a:off x="228600" y="6453336"/>
            <a:ext cx="3429000" cy="274638"/>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a:spAutoFit/>
          </a:bodyPr>
          <a:lstStyle>
            <a:lvl1pPr>
              <a:defRPr sz="2400" i="1">
                <a:solidFill>
                  <a:schemeClr val="tx1"/>
                </a:solidFill>
                <a:latin typeface="Lucida Grande" charset="0"/>
                <a:ea typeface="MS PGothic" pitchFamily="34" charset="-128"/>
              </a:defRPr>
            </a:lvl1pPr>
            <a:lvl2pPr marL="742950" indent="-285750">
              <a:defRPr sz="2400" i="1">
                <a:solidFill>
                  <a:schemeClr val="tx1"/>
                </a:solidFill>
                <a:latin typeface="Lucida Grande" charset="0"/>
                <a:ea typeface="MS PGothic" pitchFamily="34" charset="-128"/>
              </a:defRPr>
            </a:lvl2pPr>
            <a:lvl3pPr marL="1143000" indent="-228600">
              <a:defRPr sz="2400" i="1">
                <a:solidFill>
                  <a:schemeClr val="tx1"/>
                </a:solidFill>
                <a:latin typeface="Lucida Grande" charset="0"/>
                <a:ea typeface="MS PGothic" pitchFamily="34" charset="-128"/>
              </a:defRPr>
            </a:lvl3pPr>
            <a:lvl4pPr marL="1600200" indent="-228600">
              <a:defRPr sz="2400" i="1">
                <a:solidFill>
                  <a:schemeClr val="tx1"/>
                </a:solidFill>
                <a:latin typeface="Lucida Grande" charset="0"/>
                <a:ea typeface="MS PGothic" pitchFamily="34" charset="-128"/>
              </a:defRPr>
            </a:lvl4pPr>
            <a:lvl5pPr marL="2057400" indent="-228600">
              <a:defRPr sz="2400" i="1">
                <a:solidFill>
                  <a:schemeClr val="tx1"/>
                </a:solidFill>
                <a:latin typeface="Lucida Grande" charset="0"/>
                <a:ea typeface="MS PGothic" pitchFamily="34" charset="-128"/>
              </a:defRPr>
            </a:lvl5pPr>
            <a:lvl6pPr marL="2514600" indent="-228600" eaLnBrk="0" fontAlgn="base" hangingPunct="0">
              <a:spcBef>
                <a:spcPct val="0"/>
              </a:spcBef>
              <a:spcAft>
                <a:spcPct val="0"/>
              </a:spcAft>
              <a:defRPr sz="2400" i="1">
                <a:solidFill>
                  <a:schemeClr val="tx1"/>
                </a:solidFill>
                <a:latin typeface="Lucida Grande" charset="0"/>
                <a:ea typeface="MS PGothic" pitchFamily="34" charset="-128"/>
              </a:defRPr>
            </a:lvl6pPr>
            <a:lvl7pPr marL="2971800" indent="-228600" eaLnBrk="0" fontAlgn="base" hangingPunct="0">
              <a:spcBef>
                <a:spcPct val="0"/>
              </a:spcBef>
              <a:spcAft>
                <a:spcPct val="0"/>
              </a:spcAft>
              <a:defRPr sz="2400" i="1">
                <a:solidFill>
                  <a:schemeClr val="tx1"/>
                </a:solidFill>
                <a:latin typeface="Lucida Grande" charset="0"/>
                <a:ea typeface="MS PGothic" pitchFamily="34" charset="-128"/>
              </a:defRPr>
            </a:lvl7pPr>
            <a:lvl8pPr marL="3429000" indent="-228600" eaLnBrk="0" fontAlgn="base" hangingPunct="0">
              <a:spcBef>
                <a:spcPct val="0"/>
              </a:spcBef>
              <a:spcAft>
                <a:spcPct val="0"/>
              </a:spcAft>
              <a:defRPr sz="2400" i="1">
                <a:solidFill>
                  <a:schemeClr val="tx1"/>
                </a:solidFill>
                <a:latin typeface="Lucida Grande" charset="0"/>
                <a:ea typeface="MS PGothic" pitchFamily="34" charset="-128"/>
              </a:defRPr>
            </a:lvl8pPr>
            <a:lvl9pPr marL="3886200" indent="-228600" eaLnBrk="0" fontAlgn="base" hangingPunct="0">
              <a:spcBef>
                <a:spcPct val="0"/>
              </a:spcBef>
              <a:spcAft>
                <a:spcPct val="0"/>
              </a:spcAft>
              <a:defRPr sz="2400" i="1">
                <a:solidFill>
                  <a:schemeClr val="tx1"/>
                </a:solidFill>
                <a:latin typeface="Lucida Grande" charset="0"/>
                <a:ea typeface="MS PGothic" pitchFamily="34" charset="-128"/>
              </a:defRPr>
            </a:lvl9pPr>
          </a:lstStyle>
          <a:p>
            <a:pPr>
              <a:defRPr/>
            </a:pPr>
            <a:r>
              <a:rPr lang="fi-FI" altLang="fi-FI" sz="1200" i="0" dirty="0">
                <a:solidFill>
                  <a:schemeClr val="bg1"/>
                </a:solidFill>
                <a:latin typeface="Verdana" pitchFamily="34" charset="0"/>
              </a:rPr>
              <a:t>Forum VI</a:t>
            </a:r>
          </a:p>
        </p:txBody>
      </p:sp>
    </p:spTree>
    <p:extLst>
      <p:ext uri="{BB962C8B-B14F-4D97-AF65-F5344CB8AC3E}">
        <p14:creationId xmlns:p14="http://schemas.microsoft.com/office/powerpoint/2010/main" val="1994939126"/>
      </p:ext>
    </p:extLst>
  </p:cSld>
  <p:clrMap bg1="lt1" tx1="dk1" bg2="lt2" tx2="dk2" accent1="accent1" accent2="accent2" accent3="accent3" accent4="accent4" accent5="accent5" accent6="accent6" hlink="hlink" folHlink="folHlink"/>
  <p:sldLayoutIdLst>
    <p:sldLayoutId id="2147483773" r:id="rId1"/>
    <p:sldLayoutId id="2147483774" r:id="rId2"/>
    <p:sldLayoutId id="2147483775" r:id="rId3"/>
    <p:sldLayoutId id="2147483776" r:id="rId4"/>
    <p:sldLayoutId id="2147483777" r:id="rId5"/>
    <p:sldLayoutId id="2147483778" r:id="rId6"/>
    <p:sldLayoutId id="2147483779" r:id="rId7"/>
    <p:sldLayoutId id="2147483780" r:id="rId8"/>
    <p:sldLayoutId id="2147483781" r:id="rId9"/>
    <p:sldLayoutId id="2147483782" r:id="rId10"/>
    <p:sldLayoutId id="2147483783" r:id="rId11"/>
  </p:sldLayoutIdLst>
  <p:txStyles>
    <p:titleStyle>
      <a:lvl1pPr algn="l" defTabSz="914400" rtl="0" eaLnBrk="1" latinLnBrk="0" hangingPunct="1">
        <a:lnSpc>
          <a:spcPct val="90000"/>
        </a:lnSpc>
        <a:spcBef>
          <a:spcPct val="0"/>
        </a:spcBef>
        <a:buNone/>
        <a:defRPr sz="28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0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Kuva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4339" name="Text Box 9"/>
          <p:cNvSpPr txBox="1">
            <a:spLocks noChangeArrowheads="1"/>
          </p:cNvSpPr>
          <p:nvPr/>
        </p:nvSpPr>
        <p:spPr bwMode="auto">
          <a:xfrm>
            <a:off x="4267200" y="1981200"/>
            <a:ext cx="3235181" cy="1938992"/>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wrap="none">
            <a:spAutoFit/>
          </a:bodyPr>
          <a:lstStyle>
            <a:lvl1pPr>
              <a:spcBef>
                <a:spcPct val="20000"/>
              </a:spcBef>
              <a:buChar char="•"/>
              <a:defRPr sz="2000">
                <a:solidFill>
                  <a:schemeClr val="tx1"/>
                </a:solidFill>
                <a:latin typeface="Verdana" panose="020B0604030504040204" pitchFamily="34" charset="0"/>
                <a:ea typeface="MS PGothic" panose="020B0600070205080204" pitchFamily="34" charset="-128"/>
                <a:cs typeface="Geneva" charset="0"/>
              </a:defRPr>
            </a:lvl1pPr>
            <a:lvl2pPr marL="742950" indent="-285750">
              <a:spcBef>
                <a:spcPct val="20000"/>
              </a:spcBef>
              <a:buChar char="–"/>
              <a:defRPr>
                <a:solidFill>
                  <a:schemeClr val="tx1"/>
                </a:solidFill>
                <a:latin typeface="Verdana" panose="020B0604030504040204" pitchFamily="34" charset="0"/>
                <a:ea typeface="Geneva" charset="0"/>
                <a:cs typeface="Geneva" charset="0"/>
              </a:defRPr>
            </a:lvl2pPr>
            <a:lvl3pPr marL="1143000" indent="-228600">
              <a:spcBef>
                <a:spcPct val="20000"/>
              </a:spcBef>
              <a:buChar char="•"/>
              <a:defRPr>
                <a:solidFill>
                  <a:schemeClr val="tx1"/>
                </a:solidFill>
                <a:latin typeface="Verdana" panose="020B0604030504040204" pitchFamily="34" charset="0"/>
                <a:ea typeface="Geneva" charset="0"/>
                <a:cs typeface="Geneva" charset="0"/>
              </a:defRPr>
            </a:lvl3pPr>
            <a:lvl4pPr marL="1600200" indent="-228600">
              <a:spcBef>
                <a:spcPct val="20000"/>
              </a:spcBef>
              <a:buChar char="–"/>
              <a:defRPr>
                <a:solidFill>
                  <a:schemeClr val="tx1"/>
                </a:solidFill>
                <a:latin typeface="Verdana" panose="020B0604030504040204" pitchFamily="34" charset="0"/>
                <a:ea typeface="Geneva" charset="0"/>
                <a:cs typeface="Geneva" charset="0"/>
              </a:defRPr>
            </a:lvl4pPr>
            <a:lvl5pPr marL="2057400" indent="-228600">
              <a:spcBef>
                <a:spcPct val="20000"/>
              </a:spcBef>
              <a:buChar char="»"/>
              <a:defRPr>
                <a:solidFill>
                  <a:schemeClr val="tx1"/>
                </a:solidFill>
                <a:latin typeface="Verdana" panose="020B0604030504040204" pitchFamily="34" charset="0"/>
                <a:ea typeface="Geneva" charset="0"/>
                <a:cs typeface="Geneva" charset="0"/>
              </a:defRPr>
            </a:lvl5pPr>
            <a:lvl6pPr marL="2514600" indent="-228600" eaLnBrk="0" fontAlgn="base" hangingPunct="0">
              <a:spcBef>
                <a:spcPct val="20000"/>
              </a:spcBef>
              <a:spcAft>
                <a:spcPct val="0"/>
              </a:spcAft>
              <a:buChar char="»"/>
              <a:defRPr>
                <a:solidFill>
                  <a:schemeClr val="tx1"/>
                </a:solidFill>
                <a:latin typeface="Verdana" panose="020B0604030504040204" pitchFamily="34" charset="0"/>
                <a:ea typeface="Geneva" charset="0"/>
                <a:cs typeface="Geneva" charset="0"/>
              </a:defRPr>
            </a:lvl6pPr>
            <a:lvl7pPr marL="2971800" indent="-228600" eaLnBrk="0" fontAlgn="base" hangingPunct="0">
              <a:spcBef>
                <a:spcPct val="20000"/>
              </a:spcBef>
              <a:spcAft>
                <a:spcPct val="0"/>
              </a:spcAft>
              <a:buChar char="»"/>
              <a:defRPr>
                <a:solidFill>
                  <a:schemeClr val="tx1"/>
                </a:solidFill>
                <a:latin typeface="Verdana" panose="020B0604030504040204" pitchFamily="34" charset="0"/>
                <a:ea typeface="Geneva" charset="0"/>
                <a:cs typeface="Geneva" charset="0"/>
              </a:defRPr>
            </a:lvl7pPr>
            <a:lvl8pPr marL="3429000" indent="-228600" eaLnBrk="0" fontAlgn="base" hangingPunct="0">
              <a:spcBef>
                <a:spcPct val="20000"/>
              </a:spcBef>
              <a:spcAft>
                <a:spcPct val="0"/>
              </a:spcAft>
              <a:buChar char="»"/>
              <a:defRPr>
                <a:solidFill>
                  <a:schemeClr val="tx1"/>
                </a:solidFill>
                <a:latin typeface="Verdana" panose="020B0604030504040204" pitchFamily="34" charset="0"/>
                <a:ea typeface="Geneva" charset="0"/>
                <a:cs typeface="Geneva" charset="0"/>
              </a:defRPr>
            </a:lvl8pPr>
            <a:lvl9pPr marL="3886200" indent="-228600" eaLnBrk="0" fontAlgn="base" hangingPunct="0">
              <a:spcBef>
                <a:spcPct val="20000"/>
              </a:spcBef>
              <a:spcAft>
                <a:spcPct val="0"/>
              </a:spcAft>
              <a:buChar char="»"/>
              <a:defRPr>
                <a:solidFill>
                  <a:schemeClr val="tx1"/>
                </a:solidFill>
                <a:latin typeface="Verdana" panose="020B0604030504040204" pitchFamily="34" charset="0"/>
                <a:ea typeface="Geneva" charset="0"/>
                <a:cs typeface="Geneva" charset="0"/>
              </a:defRPr>
            </a:lvl9pPr>
          </a:lstStyle>
          <a:p>
            <a:pPr lvl="0" eaLnBrk="1" fontAlgn="auto" hangingPunct="1">
              <a:spcBef>
                <a:spcPts val="0"/>
              </a:spcBef>
              <a:spcAft>
                <a:spcPts val="0"/>
              </a:spcAft>
              <a:buClr>
                <a:srgbClr val="FFFFFF"/>
              </a:buClr>
              <a:buSzPct val="25000"/>
              <a:buNone/>
              <a:defRPr/>
            </a:pPr>
            <a:r>
              <a:rPr lang="fi-FI" sz="2400" i="0" kern="0" dirty="0">
                <a:solidFill>
                  <a:srgbClr val="FFFFFF"/>
                </a:solidFill>
                <a:latin typeface="Verdana"/>
                <a:ea typeface="Verdana"/>
                <a:cs typeface="Verdana"/>
                <a:sym typeface="Verdana"/>
              </a:rPr>
              <a:t>Luku 7</a:t>
            </a:r>
          </a:p>
          <a:p>
            <a:pPr lvl="0" eaLnBrk="1" fontAlgn="auto" hangingPunct="1">
              <a:spcBef>
                <a:spcPts val="0"/>
              </a:spcBef>
              <a:spcAft>
                <a:spcPts val="0"/>
              </a:spcAft>
              <a:buClr>
                <a:srgbClr val="000000"/>
              </a:buClr>
              <a:buNone/>
              <a:defRPr/>
            </a:pPr>
            <a:endParaRPr lang="fi-FI" sz="2400" i="0" kern="0" dirty="0">
              <a:solidFill>
                <a:srgbClr val="FFFFFF"/>
              </a:solidFill>
              <a:latin typeface="Verdana"/>
              <a:ea typeface="Verdana"/>
              <a:cs typeface="Verdana"/>
              <a:sym typeface="Verdana"/>
            </a:endParaRPr>
          </a:p>
          <a:p>
            <a:pPr lvl="0" eaLnBrk="1" fontAlgn="auto" hangingPunct="1">
              <a:spcBef>
                <a:spcPts val="0"/>
              </a:spcBef>
              <a:spcAft>
                <a:spcPts val="0"/>
              </a:spcAft>
              <a:buClr>
                <a:srgbClr val="FFFFFF"/>
              </a:buClr>
              <a:buSzPct val="25000"/>
              <a:buNone/>
              <a:defRPr/>
            </a:pPr>
            <a:r>
              <a:rPr lang="fi-FI" sz="2400" b="1" i="0" kern="0" dirty="0">
                <a:solidFill>
                  <a:srgbClr val="FFFFFF"/>
                </a:solidFill>
                <a:latin typeface="Verdana"/>
                <a:ea typeface="Verdana"/>
                <a:cs typeface="Verdana"/>
                <a:sym typeface="Verdana"/>
              </a:rPr>
              <a:t>Aboriginaalien ja </a:t>
            </a:r>
          </a:p>
          <a:p>
            <a:pPr lvl="0" eaLnBrk="1" fontAlgn="auto" hangingPunct="1">
              <a:spcBef>
                <a:spcPts val="0"/>
              </a:spcBef>
              <a:spcAft>
                <a:spcPts val="0"/>
              </a:spcAft>
              <a:buClr>
                <a:srgbClr val="FFFFFF"/>
              </a:buClr>
              <a:buSzPct val="25000"/>
              <a:buNone/>
              <a:defRPr/>
            </a:pPr>
            <a:r>
              <a:rPr lang="fi-FI" sz="2400" b="1" i="0" kern="0" dirty="0">
                <a:solidFill>
                  <a:srgbClr val="FFFFFF"/>
                </a:solidFill>
                <a:latin typeface="Verdana"/>
                <a:ea typeface="Verdana"/>
                <a:cs typeface="Verdana"/>
                <a:sym typeface="Verdana"/>
              </a:rPr>
              <a:t>eurooppalaisten </a:t>
            </a:r>
          </a:p>
          <a:p>
            <a:pPr lvl="0" eaLnBrk="1" fontAlgn="auto" hangingPunct="1">
              <a:spcBef>
                <a:spcPts val="0"/>
              </a:spcBef>
              <a:spcAft>
                <a:spcPts val="0"/>
              </a:spcAft>
              <a:buClr>
                <a:srgbClr val="FFFFFF"/>
              </a:buClr>
              <a:buSzPct val="25000"/>
              <a:buNone/>
              <a:defRPr/>
            </a:pPr>
            <a:r>
              <a:rPr lang="fi-FI" sz="2400" b="1" i="0" kern="0" dirty="0">
                <a:solidFill>
                  <a:srgbClr val="FFFFFF"/>
                </a:solidFill>
                <a:latin typeface="Verdana"/>
                <a:ea typeface="Verdana"/>
                <a:cs typeface="Verdana"/>
                <a:sym typeface="Verdana"/>
              </a:rPr>
              <a:t>kohtaaminen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512093" y="332656"/>
            <a:ext cx="8119814" cy="975643"/>
          </a:xfrm>
        </p:spPr>
        <p:txBody>
          <a:bodyPr/>
          <a:lstStyle/>
          <a:p>
            <a:r>
              <a:rPr lang="fi" dirty="0"/>
              <a:t>Aboriginaalien ja brittien kohtaami</a:t>
            </a:r>
            <a:r>
              <a:rPr lang="fi-FI" dirty="0" err="1"/>
              <a:t>nen</a:t>
            </a:r>
            <a:endParaRPr lang="fi-FI" altLang="fi-FI" dirty="0"/>
          </a:p>
        </p:txBody>
      </p:sp>
      <p:sp>
        <p:nvSpPr>
          <p:cNvPr id="3" name="Content Placeholder 2"/>
          <p:cNvSpPr>
            <a:spLocks noGrp="1"/>
          </p:cNvSpPr>
          <p:nvPr>
            <p:ph idx="1"/>
          </p:nvPr>
        </p:nvSpPr>
        <p:spPr>
          <a:xfrm>
            <a:off x="745207" y="1412776"/>
            <a:ext cx="7886700" cy="4495354"/>
          </a:xfrm>
        </p:spPr>
        <p:txBody>
          <a:bodyPr>
            <a:normAutofit lnSpcReduction="10000"/>
          </a:bodyPr>
          <a:lstStyle/>
          <a:p>
            <a:pPr marL="0" indent="0">
              <a:lnSpc>
                <a:spcPct val="100000"/>
              </a:lnSpc>
              <a:buNone/>
            </a:pPr>
            <a:r>
              <a:rPr lang="fi" dirty="0"/>
              <a:t>Lue </a:t>
            </a:r>
            <a:r>
              <a:rPr lang="fi-FI" dirty="0"/>
              <a:t>seuraavilla dioilla oleva </a:t>
            </a:r>
            <a:r>
              <a:rPr lang="fi" dirty="0"/>
              <a:t>dokumentti ja vastaa kysymyksiin.</a:t>
            </a:r>
          </a:p>
          <a:p>
            <a:pPr marL="0" indent="0">
              <a:lnSpc>
                <a:spcPct val="80000"/>
              </a:lnSpc>
              <a:buNone/>
            </a:pPr>
            <a:endParaRPr lang="fi" dirty="0"/>
          </a:p>
          <a:p>
            <a:pPr marL="0" indent="0">
              <a:lnSpc>
                <a:spcPct val="80000"/>
              </a:lnSpc>
              <a:buNone/>
            </a:pPr>
            <a:r>
              <a:rPr lang="fi" b="1" dirty="0"/>
              <a:t>Tehtäv</a:t>
            </a:r>
            <a:r>
              <a:rPr lang="fi-FI" b="1" dirty="0" err="1"/>
              <a:t>ät</a:t>
            </a:r>
            <a:endParaRPr lang="fi" b="1" dirty="0"/>
          </a:p>
          <a:p>
            <a:pPr marL="342900" indent="-342900">
              <a:lnSpc>
                <a:spcPct val="80000"/>
              </a:lnSpc>
              <a:buFont typeface="+mj-lt"/>
              <a:buAutoNum type="arabicPeriod"/>
            </a:pPr>
            <a:r>
              <a:rPr lang="fi" dirty="0"/>
              <a:t>Miten tekstissä kuvataan englantilaisia uudisasukkaita?</a:t>
            </a:r>
          </a:p>
          <a:p>
            <a:pPr marL="342900" indent="-342900">
              <a:lnSpc>
                <a:spcPct val="80000"/>
              </a:lnSpc>
              <a:buFont typeface="+mj-lt"/>
              <a:buAutoNum type="arabicPeriod"/>
            </a:pPr>
            <a:r>
              <a:rPr lang="fi" dirty="0"/>
              <a:t>Miten aboriginaaleja kuvataan dokumentissa?</a:t>
            </a:r>
          </a:p>
          <a:p>
            <a:pPr marL="342900" indent="-342900">
              <a:lnSpc>
                <a:spcPct val="80000"/>
              </a:lnSpc>
              <a:buFont typeface="+mj-lt"/>
              <a:buAutoNum type="arabicPeriod"/>
            </a:pPr>
            <a:r>
              <a:rPr lang="fi" dirty="0"/>
              <a:t>Miten eurosentrismi ilmenee dokumentissa? </a:t>
            </a:r>
          </a:p>
          <a:p>
            <a:pPr marL="342900" indent="-342900">
              <a:lnSpc>
                <a:spcPct val="80000"/>
              </a:lnSpc>
              <a:buFont typeface="+mj-lt"/>
              <a:buAutoNum type="arabicPeriod"/>
            </a:pPr>
            <a:r>
              <a:rPr lang="fi" dirty="0"/>
              <a:t>Millaisia lähdekriittisiä kysymyksiä dokumentille voi esittää?</a:t>
            </a:r>
          </a:p>
          <a:p>
            <a:pPr marL="342900" indent="-342900">
              <a:lnSpc>
                <a:spcPct val="80000"/>
              </a:lnSpc>
              <a:buFont typeface="+mj-lt"/>
              <a:buAutoNum type="arabicPeriod"/>
            </a:pPr>
            <a:r>
              <a:rPr lang="fi" dirty="0"/>
              <a:t>Vertaa dokumentin kuvausta oppikirjan tekstiin aboriginaalien ja brittien kohtaamisesta. </a:t>
            </a:r>
          </a:p>
          <a:p>
            <a:pPr marL="685800" indent="-171450">
              <a:lnSpc>
                <a:spcPct val="80000"/>
              </a:lnSpc>
              <a:buAutoNum type="alphaLcParenR"/>
            </a:pPr>
            <a:r>
              <a:rPr lang="fi" dirty="0"/>
              <a:t>Mitä eroja havaitset?</a:t>
            </a:r>
          </a:p>
          <a:p>
            <a:pPr marL="685800" indent="-171450">
              <a:lnSpc>
                <a:spcPct val="80000"/>
              </a:lnSpc>
              <a:buAutoNum type="alphaLcParenR"/>
            </a:pPr>
            <a:r>
              <a:rPr lang="fi" dirty="0"/>
              <a:t>Mitkä tekijät selittävät kuvausten eroja?</a:t>
            </a:r>
          </a:p>
          <a:p>
            <a:pPr marL="457200" indent="-457200">
              <a:buFontTx/>
              <a:buAutoNum type="arabicParenR"/>
              <a:defRPr/>
            </a:pPr>
            <a:endParaRPr lang="fi-FI"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4"/>
          <p:cNvSpPr>
            <a:spLocks noGrp="1"/>
          </p:cNvSpPr>
          <p:nvPr>
            <p:ph idx="1"/>
          </p:nvPr>
        </p:nvSpPr>
        <p:spPr>
          <a:xfrm>
            <a:off x="571500" y="476672"/>
            <a:ext cx="8001000" cy="4525963"/>
          </a:xfrm>
        </p:spPr>
        <p:txBody>
          <a:bodyPr>
            <a:noAutofit/>
          </a:bodyPr>
          <a:lstStyle/>
          <a:p>
            <a:pPr marL="95250" indent="0">
              <a:lnSpc>
                <a:spcPct val="110000"/>
              </a:lnSpc>
              <a:buNone/>
            </a:pPr>
            <a:r>
              <a:rPr lang="fi" i="1" dirty="0"/>
              <a:t>Lampaanhoito edellytti kehittyäkseen rajoittamatonta tilaa. Se löytyi ”Sinisten vuorten” takaa, jotka kauan olivat eristäneet rannikkosiirtokunnan, Uuden Etelä-Walesin,sisämaasta.Vuonna 1813 Blaxland lopulta löysi tien niiden rosoisten harjanteiden poikki. Vuorten laelta hän näki lännen loputtomat ruoholakeudet, ja seuraavat vuodet menivät niiden ja erityisesti niillä virtaavien jokien tutkimiseen, jokien, jotka usein lohduttomasti hukkuivat hiekkaan ja soihin. Kertomukset, joita tiedustelijat toivat laskevan auringon luvatusta maasta, olivat mitä erilaisimpia. Olosuhteet vaihtelivat sateen ja poudan mukaan paitsi eri vuodenaikoina, myös eri vuosina. Mutta masentavimmatkaan uutiset eivät pelottaneet uranuurtajia, joita oli aina matkalla ”kauemmas parempia maita” kohti, jotka lakkaamatta ajoivat lammaslaumojaan lännemmäksi uusille laitumille. (</a:t>
            </a:r>
            <a:r>
              <a:rPr lang="fi-FI" dirty="0"/>
              <a:t>jatkuu seuraavalla dialla)</a:t>
            </a:r>
            <a:endParaRPr lang="fi" i="1" dirty="0"/>
          </a:p>
        </p:txBody>
      </p:sp>
      <p:sp>
        <p:nvSpPr>
          <p:cNvPr id="17412" name="Rectangle 6"/>
          <p:cNvSpPr>
            <a:spLocks/>
          </p:cNvSpPr>
          <p:nvPr/>
        </p:nvSpPr>
        <p:spPr bwMode="auto">
          <a:xfrm>
            <a:off x="4572000" y="1600200"/>
            <a:ext cx="4191000" cy="4449763"/>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a:lstStyle>
            <a:lvl1pPr marL="342900" indent="-342900">
              <a:spcBef>
                <a:spcPct val="20000"/>
              </a:spcBef>
              <a:buChar char="•"/>
              <a:defRPr sz="2000">
                <a:solidFill>
                  <a:schemeClr val="tx1"/>
                </a:solidFill>
                <a:latin typeface="Verdana" panose="020B0604030504040204" pitchFamily="34" charset="0"/>
                <a:ea typeface="MS PGothic" panose="020B0600070205080204" pitchFamily="34" charset="-128"/>
                <a:cs typeface="Geneva" charset="0"/>
              </a:defRPr>
            </a:lvl1pPr>
            <a:lvl2pPr marL="742950" indent="-285750">
              <a:spcBef>
                <a:spcPct val="20000"/>
              </a:spcBef>
              <a:buChar char="–"/>
              <a:defRPr>
                <a:solidFill>
                  <a:schemeClr val="tx1"/>
                </a:solidFill>
                <a:latin typeface="Verdana" panose="020B0604030504040204" pitchFamily="34" charset="0"/>
                <a:ea typeface="Geneva" charset="0"/>
                <a:cs typeface="Geneva" charset="0"/>
              </a:defRPr>
            </a:lvl2pPr>
            <a:lvl3pPr marL="1143000" indent="-228600">
              <a:spcBef>
                <a:spcPct val="20000"/>
              </a:spcBef>
              <a:buChar char="•"/>
              <a:defRPr>
                <a:solidFill>
                  <a:schemeClr val="tx1"/>
                </a:solidFill>
                <a:latin typeface="Verdana" panose="020B0604030504040204" pitchFamily="34" charset="0"/>
                <a:ea typeface="Geneva" charset="0"/>
                <a:cs typeface="Geneva" charset="0"/>
              </a:defRPr>
            </a:lvl3pPr>
            <a:lvl4pPr marL="1600200" indent="-228600">
              <a:spcBef>
                <a:spcPct val="20000"/>
              </a:spcBef>
              <a:buChar char="–"/>
              <a:defRPr>
                <a:solidFill>
                  <a:schemeClr val="tx1"/>
                </a:solidFill>
                <a:latin typeface="Verdana" panose="020B0604030504040204" pitchFamily="34" charset="0"/>
                <a:ea typeface="Geneva" charset="0"/>
                <a:cs typeface="Geneva" charset="0"/>
              </a:defRPr>
            </a:lvl4pPr>
            <a:lvl5pPr marL="2057400" indent="-228600">
              <a:spcBef>
                <a:spcPct val="20000"/>
              </a:spcBef>
              <a:buChar char="»"/>
              <a:defRPr>
                <a:solidFill>
                  <a:schemeClr val="tx1"/>
                </a:solidFill>
                <a:latin typeface="Verdana" panose="020B0604030504040204" pitchFamily="34" charset="0"/>
                <a:ea typeface="Geneva" charset="0"/>
                <a:cs typeface="Geneva" charset="0"/>
              </a:defRPr>
            </a:lvl5pPr>
            <a:lvl6pPr marL="2514600" indent="-228600" eaLnBrk="0" fontAlgn="base" hangingPunct="0">
              <a:spcBef>
                <a:spcPct val="20000"/>
              </a:spcBef>
              <a:spcAft>
                <a:spcPct val="0"/>
              </a:spcAft>
              <a:buChar char="»"/>
              <a:defRPr>
                <a:solidFill>
                  <a:schemeClr val="tx1"/>
                </a:solidFill>
                <a:latin typeface="Verdana" panose="020B0604030504040204" pitchFamily="34" charset="0"/>
                <a:ea typeface="Geneva" charset="0"/>
                <a:cs typeface="Geneva" charset="0"/>
              </a:defRPr>
            </a:lvl6pPr>
            <a:lvl7pPr marL="2971800" indent="-228600" eaLnBrk="0" fontAlgn="base" hangingPunct="0">
              <a:spcBef>
                <a:spcPct val="20000"/>
              </a:spcBef>
              <a:spcAft>
                <a:spcPct val="0"/>
              </a:spcAft>
              <a:buChar char="»"/>
              <a:defRPr>
                <a:solidFill>
                  <a:schemeClr val="tx1"/>
                </a:solidFill>
                <a:latin typeface="Verdana" panose="020B0604030504040204" pitchFamily="34" charset="0"/>
                <a:ea typeface="Geneva" charset="0"/>
                <a:cs typeface="Geneva" charset="0"/>
              </a:defRPr>
            </a:lvl7pPr>
            <a:lvl8pPr marL="3429000" indent="-228600" eaLnBrk="0" fontAlgn="base" hangingPunct="0">
              <a:spcBef>
                <a:spcPct val="20000"/>
              </a:spcBef>
              <a:spcAft>
                <a:spcPct val="0"/>
              </a:spcAft>
              <a:buChar char="»"/>
              <a:defRPr>
                <a:solidFill>
                  <a:schemeClr val="tx1"/>
                </a:solidFill>
                <a:latin typeface="Verdana" panose="020B0604030504040204" pitchFamily="34" charset="0"/>
                <a:ea typeface="Geneva" charset="0"/>
                <a:cs typeface="Geneva" charset="0"/>
              </a:defRPr>
            </a:lvl8pPr>
            <a:lvl9pPr marL="3886200" indent="-228600" eaLnBrk="0" fontAlgn="base" hangingPunct="0">
              <a:spcBef>
                <a:spcPct val="20000"/>
              </a:spcBef>
              <a:spcAft>
                <a:spcPct val="0"/>
              </a:spcAft>
              <a:buChar char="»"/>
              <a:defRPr>
                <a:solidFill>
                  <a:schemeClr val="tx1"/>
                </a:solidFill>
                <a:latin typeface="Verdana" panose="020B0604030504040204" pitchFamily="34" charset="0"/>
                <a:ea typeface="Geneva" charset="0"/>
                <a:cs typeface="Geneva" charset="0"/>
              </a:defRPr>
            </a:lvl9pPr>
          </a:lstStyle>
          <a:p>
            <a:pPr eaLnBrk="1" hangingPunct="1"/>
            <a:endParaRPr lang="fi-FI" altLang="fi-FI" i="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9552" y="476672"/>
            <a:ext cx="8047806" cy="5700291"/>
          </a:xfrm>
        </p:spPr>
        <p:txBody>
          <a:bodyPr>
            <a:normAutofit fontScale="92500" lnSpcReduction="20000"/>
          </a:bodyPr>
          <a:lstStyle/>
          <a:p>
            <a:pPr marL="95250" indent="0">
              <a:lnSpc>
                <a:spcPct val="120000"/>
              </a:lnSpc>
              <a:buNone/>
            </a:pPr>
            <a:r>
              <a:rPr lang="fi" sz="2200" i="1" dirty="0"/>
              <a:t>Tämä oli vastoin asutusteoreetikkojen ja poliitikkojen tahtoa, jotka olivat yhtä mieltä siitä, että uudisasutuksen oli kehityttävä tiiviisti ja asteittain. Maan valtaus Uuden Etelä-Walesin 19 ”kreivikunnan” ulkopuolelta kiellettiin, mutta lampaanhoitajat eivät siitä välittäneet. He loivat Australian. He etenivät etenemistään vastustamattomasti. Alkuasukkaat olivat liian heikkoja tekemään todellista vastarintaa, eivätkä viranomaiset pystyneet heitä pidättämään. Ja näistä ”squattereista”, jotka ottivat haltuunsa isännättömän maan, tuli suurta väkeä. Tulevaisuus ja edistys oli heidän. Vuonna 1836 sää­dettiin lopulta laki, joka myönsi heille oikeuden heidän hallussaan oleviin alueisiin valtiolle suoritettavaa maksua vastaan. Myöhemmin tällainen maksu määrättiin myös lampaista. Vuonna 1844 maanomistajat velvoitettiin ostamaan omistusoikeus maahansa. 	</a:t>
            </a:r>
            <a:r>
              <a:rPr lang="fi" dirty="0"/>
              <a:t>	</a:t>
            </a:r>
          </a:p>
          <a:p>
            <a:pPr marL="1466850" lvl="3" indent="0">
              <a:lnSpc>
                <a:spcPct val="110000"/>
              </a:lnSpc>
              <a:spcBef>
                <a:spcPts val="200"/>
              </a:spcBef>
              <a:buNone/>
            </a:pPr>
            <a:r>
              <a:rPr lang="fi" sz="1700" dirty="0"/>
              <a:t>Lähde: Kansakuntien vaiheet. Maailmanhistoria vanhasta ajasta nykypäiviin. V osa. Itä-Eurooppa/Aasia/Amerikka/ Australia/Etelä-Afrikka. WSOY 1953</a:t>
            </a:r>
          </a:p>
        </p:txBody>
      </p:sp>
    </p:spTree>
  </p:cSld>
  <p:clrMapOvr>
    <a:masterClrMapping/>
  </p:clrMapOvr>
</p:sld>
</file>

<file path=ppt/theme/theme1.xml><?xml version="1.0" encoding="utf-8"?>
<a:theme xmlns:a="http://schemas.openxmlformats.org/drawingml/2006/main" name="Mukautettu suunnittelumalli">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tava">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a8d9c6b2-3655-4504-8205-749f4c2876db"/>
    <ValoIntranetConfidentiality xmlns="a8d9c6b2-3655-4504-8205-749f4c2876db" xsi:nil="true"/>
    <TaxKeywordTaxHTField xmlns="a8d9c6b2-3655-4504-8205-749f4c2876db">
      <Terms xmlns="http://schemas.microsoft.com/office/infopath/2007/PartnerControls"/>
    </TaxKeywordTaxHTField>
    <ValoIntranetDocumentOwner xmlns="a8d9c6b2-3655-4504-8205-749f4c2876db">
      <UserInfo>
        <DisplayName/>
        <AccountId xsi:nil="true"/>
        <AccountType/>
      </UserInfo>
    </ValoIntranetDocumentOwner>
    <ValoIntranetDocumentType xmlns="a8d9c6b2-3655-4504-8205-749f4c2876db" xsi:nil="true"/>
    <ValoIntranetPreservationTime xmlns="a8d9c6b2-3655-4504-8205-749f4c2876db">1 vuosi</ValoIntranetPreservationTime>
    <Ohjeesta_x002d_vastaa xmlns="09145326-7fc7-4a6f-b660-d5420a6ae56b" xsi:nil="true"/>
    <Mist_x00e4__x0020_muualta_x0020_sama_x0020_ohje_x0020_l_x00f6_ytyy_x003f_ xmlns="09145326-7fc7-4a6f-b660-d5420a6ae56b" xsi:nil="true"/>
  </documentManagement>
</p:properties>
</file>

<file path=customXml/item2.xml><?xml version="1.0" encoding="utf-8"?>
<LongProperties xmlns="http://schemas.microsoft.com/office/2006/metadata/long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ct:contentTypeSchema xmlns:ct="http://schemas.microsoft.com/office/2006/metadata/contentType" xmlns:ma="http://schemas.microsoft.com/office/2006/metadata/properties/metaAttributes" ct:_="" ma:_="" ma:contentTypeName="Oiva Dokumentti 2" ma:contentTypeID="0x0101006A759CC3617D4A198264873379924809007A1E2605DCD38D45AFD65C9D5303E4F7" ma:contentTypeVersion="8" ma:contentTypeDescription="Luo uusi asiakirja." ma:contentTypeScope="" ma:versionID="0c1cb8b8249d823eaec43b2c3d176c4a">
  <xsd:schema xmlns:xsd="http://www.w3.org/2001/XMLSchema" xmlns:xs="http://www.w3.org/2001/XMLSchema" xmlns:p="http://schemas.microsoft.com/office/2006/metadata/properties" xmlns:ns2="a8d9c6b2-3655-4504-8205-749f4c2876db" xmlns:ns3="09145326-7fc7-4a6f-b660-d5420a6ae56b" targetNamespace="http://schemas.microsoft.com/office/2006/metadata/properties" ma:root="true" ma:fieldsID="81ad22d4b7eec71e8c3c1242e2b044aa" ns2:_="" ns3:_="">
    <xsd:import namespace="a8d9c6b2-3655-4504-8205-749f4c2876db"/>
    <xsd:import namespace="09145326-7fc7-4a6f-b660-d5420a6ae56b"/>
    <xsd:element name="properties">
      <xsd:complexType>
        <xsd:sequence>
          <xsd:element name="documentManagement">
            <xsd:complexType>
              <xsd:all>
                <xsd:element ref="ns2:ValoIntranetDocumentOwner" minOccurs="0"/>
                <xsd:element ref="ns2:ValoIntranetDocumentType" minOccurs="0"/>
                <xsd:element ref="ns2:ValoIntranetConfidentiality" minOccurs="0"/>
                <xsd:element ref="ns2:ValoIntranetPreservationTime" minOccurs="0"/>
                <xsd:element ref="ns2:TaxKeywordTaxHTField" minOccurs="0"/>
                <xsd:element ref="ns2:TaxCatchAll" minOccurs="0"/>
                <xsd:element ref="ns2:TaxCatchAllLabel" minOccurs="0"/>
                <xsd:element ref="ns3:Ohjeesta_x002d_vastaa" minOccurs="0"/>
                <xsd:element ref="ns3:Mist_x00e4__x0020_muualta_x0020_sama_x0020_ohje_x0020_l_x00f6_ytyy_x003f_"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8d9c6b2-3655-4504-8205-749f4c2876db" elementFormDefault="qualified">
    <xsd:import namespace="http://schemas.microsoft.com/office/2006/documentManagement/types"/>
    <xsd:import namespace="http://schemas.microsoft.com/office/infopath/2007/PartnerControls"/>
    <xsd:element name="ValoIntranetDocumentOwner" ma:index="8" nillable="true" ma:displayName="Omistaja" ma:list="UserInfo" ma:SharePointGroup="0" ma:internalName="ValoIntranetDocumentOwner"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ValoIntranetDocumentType" ma:index="9" nillable="true" ma:displayName="Tyyppi" ma:internalName="ValoIntranetDocumentType">
      <xsd:simpleType>
        <xsd:restriction base="dms:Choice">
          <xsd:enumeration value="Agenda"/>
          <xsd:enumeration value="Aikataulu"/>
          <xsd:enumeration value="Esitys"/>
          <xsd:enumeration value="Hinnasto"/>
          <xsd:enumeration value="Lomake"/>
          <xsd:enumeration value="Luettelo"/>
          <xsd:enumeration value="Muistio"/>
          <xsd:enumeration value="Ohje"/>
          <xsd:enumeration value="Pöytäkirja"/>
          <xsd:enumeration value="Raportti"/>
          <xsd:enumeration value="Sopimus"/>
          <xsd:enumeration value="Suunnitelma"/>
          <xsd:enumeration value="Tiedote"/>
        </xsd:restriction>
      </xsd:simpleType>
    </xsd:element>
    <xsd:element name="ValoIntranetConfidentiality" ma:index="10" nillable="true" ma:displayName="Luottamuksellisuus" ma:internalName="ValoIntranetConfidentiality">
      <xsd:simpleType>
        <xsd:restriction base="dms:Choice">
          <xsd:enumeration value="Julkinen"/>
          <xsd:enumeration value="Luottamuksellinen"/>
          <xsd:enumeration value="Salainen"/>
          <xsd:enumeration value="Sisäinen"/>
        </xsd:restriction>
      </xsd:simpleType>
    </xsd:element>
    <xsd:element name="ValoIntranetPreservationTime" ma:index="11" nillable="true" ma:displayName="Säilytysaika" ma:default="1 vuosi" ma:internalName="ValoIntranetPreservationTime">
      <xsd:simpleType>
        <xsd:restriction base="dms:Choice">
          <xsd:enumeration value="1 vuosi"/>
          <xsd:enumeration value="3 vuotta"/>
          <xsd:enumeration value="5 vuotta"/>
          <xsd:enumeration value="Aina"/>
        </xsd:restriction>
      </xsd:simpleType>
    </xsd:element>
    <xsd:element name="TaxKeywordTaxHTField" ma:index="12" nillable="true" ma:taxonomy="true" ma:internalName="TaxKeywordTaxHTField" ma:taxonomyFieldName="TaxKeyword" ma:displayName="Yrityksen avainsanat" ma:fieldId="{23f27201-bee3-471e-b2e7-b64fd8b7ca38}" ma:taxonomyMulti="true" ma:sspId="1b7528bd-6053-4c54-9fa3-c362d387d92b" ma:termSetId="00000000-0000-0000-0000-000000000000" ma:anchorId="00000000-0000-0000-0000-000000000000" ma:open="true" ma:isKeyword="true">
      <xsd:complexType>
        <xsd:sequence>
          <xsd:element ref="pc:Terms" minOccurs="0" maxOccurs="1"/>
        </xsd:sequence>
      </xsd:complexType>
    </xsd:element>
    <xsd:element name="TaxCatchAll" ma:index="13" nillable="true" ma:displayName="Taxonomy Catch All Column" ma:hidden="true" ma:list="{a3bf15aa-9e81-4b24-a427-75a26834ba2b}" ma:internalName="TaxCatchAll" ma:showField="CatchAllData" ma:web="a8d9c6b2-3655-4504-8205-749f4c2876db">
      <xsd:complexType>
        <xsd:complexContent>
          <xsd:extension base="dms:MultiChoiceLookup">
            <xsd:sequence>
              <xsd:element name="Value" type="dms:Lookup" maxOccurs="unbounded" minOccurs="0" nillable="true"/>
            </xsd:sequence>
          </xsd:extension>
        </xsd:complexContent>
      </xsd:complexType>
    </xsd:element>
    <xsd:element name="TaxCatchAllLabel" ma:index="14" nillable="true" ma:displayName="Taxonomy Catch All Column1" ma:hidden="true" ma:list="{a3bf15aa-9e81-4b24-a427-75a26834ba2b}" ma:internalName="TaxCatchAllLabel" ma:readOnly="true" ma:showField="CatchAllDataLabel" ma:web="a8d9c6b2-3655-4504-8205-749f4c2876db">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09145326-7fc7-4a6f-b660-d5420a6ae56b" elementFormDefault="qualified">
    <xsd:import namespace="http://schemas.microsoft.com/office/2006/documentManagement/types"/>
    <xsd:import namespace="http://schemas.microsoft.com/office/infopath/2007/PartnerControls"/>
    <xsd:element name="Ohjeesta_x002d_vastaa" ma:index="16" nillable="true" ma:displayName="Ohjeesta-vastaa" ma:internalName="Ohjeesta_x002d_vastaa">
      <xsd:simpleType>
        <xsd:restriction base="dms:Text">
          <xsd:maxLength value="255"/>
        </xsd:restriction>
      </xsd:simpleType>
    </xsd:element>
    <xsd:element name="Mist_x00e4__x0020_muualta_x0020_sama_x0020_ohje_x0020_l_x00f6_ytyy_x003f_" ma:index="17" nillable="true" ma:displayName="Mistä muualta sama ohje löytyy?" ma:internalName="Mist_x00e4__x0020_muualta_x0020_sama_x0020_ohje_x0020_l_x00f6_ytyy_x003f_">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C69D417-8C22-437C-8803-F9A9448B1813}">
  <ds:schemaRefs>
    <ds:schemaRef ds:uri="http://purl.org/dc/dcmitype/"/>
    <ds:schemaRef ds:uri="a8d9c6b2-3655-4504-8205-749f4c2876db"/>
    <ds:schemaRef ds:uri="http://schemas.openxmlformats.org/package/2006/metadata/core-properties"/>
    <ds:schemaRef ds:uri="http://schemas.microsoft.com/office/2006/metadata/properties"/>
    <ds:schemaRef ds:uri="http://www.w3.org/XML/1998/namespace"/>
    <ds:schemaRef ds:uri="http://schemas.microsoft.com/office/2006/documentManagement/types"/>
    <ds:schemaRef ds:uri="http://purl.org/dc/elements/1.1/"/>
    <ds:schemaRef ds:uri="http://schemas.microsoft.com/office/infopath/2007/PartnerControls"/>
    <ds:schemaRef ds:uri="09145326-7fc7-4a6f-b660-d5420a6ae56b"/>
    <ds:schemaRef ds:uri="http://purl.org/dc/terms/"/>
  </ds:schemaRefs>
</ds:datastoreItem>
</file>

<file path=customXml/itemProps2.xml><?xml version="1.0" encoding="utf-8"?>
<ds:datastoreItem xmlns:ds="http://schemas.openxmlformats.org/officeDocument/2006/customXml" ds:itemID="{C5499A15-F71D-4334-99D5-E0327F9A4F9A}">
  <ds:schemaRefs>
    <ds:schemaRef ds:uri="http://schemas.microsoft.com/office/2006/metadata/longProperties"/>
  </ds:schemaRefs>
</ds:datastoreItem>
</file>

<file path=customXml/itemProps3.xml><?xml version="1.0" encoding="utf-8"?>
<ds:datastoreItem xmlns:ds="http://schemas.openxmlformats.org/officeDocument/2006/customXml" ds:itemID="{DFA3B0D6-F5B6-44C6-B76A-53597D10F977}">
  <ds:schemaRefs>
    <ds:schemaRef ds:uri="http://schemas.microsoft.com/sharepoint/v3/contenttype/forms"/>
  </ds:schemaRefs>
</ds:datastoreItem>
</file>

<file path=customXml/itemProps4.xml><?xml version="1.0" encoding="utf-8"?>
<ds:datastoreItem xmlns:ds="http://schemas.openxmlformats.org/officeDocument/2006/customXml" ds:itemID="{64DA585A-B157-4A6C-AC4C-E5BA4596A04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8d9c6b2-3655-4504-8205-749f4c2876db"/>
    <ds:schemaRef ds:uri="09145326-7fc7-4a6f-b660-d5420a6ae56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261</TotalTime>
  <Words>306</Words>
  <Application>Microsoft Office PowerPoint</Application>
  <PresentationFormat>On-screen Show (4:3)</PresentationFormat>
  <Paragraphs>22</Paragraphs>
  <Slides>4</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vt:i4>
      </vt:variant>
    </vt:vector>
  </HeadingPairs>
  <TitlesOfParts>
    <vt:vector size="11" baseType="lpstr">
      <vt:lpstr>MS PGothic</vt:lpstr>
      <vt:lpstr>MS PGothic</vt:lpstr>
      <vt:lpstr>Arial</vt:lpstr>
      <vt:lpstr>Geneva</vt:lpstr>
      <vt:lpstr>Lucida Grande</vt:lpstr>
      <vt:lpstr>Verdana</vt:lpstr>
      <vt:lpstr>Mukautettu suunnittelumalli</vt:lpstr>
      <vt:lpstr>PowerPoint Presentation</vt:lpstr>
      <vt:lpstr>Aboriginaalien ja brittien kohtaaminen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PowerPoint-esitys</dc:title>
  <dc:creator>Torres-Airava Gabriella</dc:creator>
  <cp:lastModifiedBy>Minna</cp:lastModifiedBy>
  <cp:revision>22</cp:revision>
  <dcterms:created xsi:type="dcterms:W3CDTF">2017-06-07T07:45:42Z</dcterms:created>
  <dcterms:modified xsi:type="dcterms:W3CDTF">2020-04-28T12:39:00Z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
    <vt:lpwstr>OK Document</vt:lpwstr>
  </property>
  <property fmtid="{D5CDD505-2E9C-101B-9397-08002B2CF9AE}" pid="3" name="ContentTypeId">
    <vt:lpwstr>0x0101006A759CC3617D4A198264873379924809007A1E2605DCD38D45AFD65C9D5303E4F7</vt:lpwstr>
  </property>
  <property fmtid="{D5CDD505-2E9C-101B-9397-08002B2CF9AE}" pid="4" name="TaxKeyword">
    <vt:lpwstr/>
  </property>
</Properties>
</file>