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A593A67-414A-4D44-8334-A9A1B97CE8A7}" type="datetimeFigureOut">
              <a:rPr lang="fi-FI" smtClean="0"/>
              <a:t>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0038287-BBC1-4E10-8AE9-53884D26825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The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period</a:t>
            </a:r>
            <a:r>
              <a:rPr lang="fi-FI" dirty="0"/>
              <a:t> of the </a:t>
            </a:r>
            <a:r>
              <a:rPr lang="fi-FI" dirty="0" err="1"/>
              <a:t>Cold</a:t>
            </a:r>
            <a:r>
              <a:rPr lang="fi-FI" dirty="0"/>
              <a:t> </a:t>
            </a:r>
            <a:r>
              <a:rPr lang="fi-FI" dirty="0" err="1"/>
              <a:t>War</a:t>
            </a:r>
            <a:r>
              <a:rPr lang="fi-FI" dirty="0"/>
              <a:t> ( </a:t>
            </a:r>
            <a:r>
              <a:rPr lang="fi-FI" dirty="0" err="1"/>
              <a:t>late</a:t>
            </a:r>
            <a:r>
              <a:rPr lang="fi-FI" dirty="0"/>
              <a:t> 1970´s- 1985- 1989)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Why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6916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 err="1"/>
              <a:t>Soviet</a:t>
            </a:r>
            <a:r>
              <a:rPr lang="fi-FI" sz="2000" dirty="0"/>
              <a:t> </a:t>
            </a:r>
            <a:r>
              <a:rPr lang="fi-FI" sz="2000" dirty="0" err="1"/>
              <a:t>Approach</a:t>
            </a:r>
            <a:r>
              <a:rPr lang="fi-FI" sz="2000" dirty="0"/>
              <a:t> on the </a:t>
            </a:r>
            <a:r>
              <a:rPr lang="fi-FI" sz="2000" dirty="0" err="1"/>
              <a:t>Developing</a:t>
            </a:r>
            <a:r>
              <a:rPr lang="fi-FI" sz="2000" dirty="0"/>
              <a:t> </a:t>
            </a:r>
            <a:r>
              <a:rPr lang="fi-FI" sz="2000" dirty="0" err="1"/>
              <a:t>world</a:t>
            </a:r>
            <a:r>
              <a:rPr lang="fi-FI" sz="2000" dirty="0"/>
              <a:t> ( the US </a:t>
            </a:r>
            <a:r>
              <a:rPr lang="fi-FI" sz="2000" dirty="0" err="1"/>
              <a:t>still</a:t>
            </a:r>
            <a:r>
              <a:rPr lang="fi-FI" sz="2000" dirty="0"/>
              <a:t> </a:t>
            </a:r>
            <a:r>
              <a:rPr lang="fi-FI" sz="2000" dirty="0" err="1"/>
              <a:t>number</a:t>
            </a:r>
            <a:r>
              <a:rPr lang="fi-FI" sz="2000" dirty="0"/>
              <a:t> </a:t>
            </a:r>
            <a:r>
              <a:rPr lang="fi-FI" sz="2000" dirty="0" err="1"/>
              <a:t>one</a:t>
            </a:r>
            <a:r>
              <a:rPr lang="fi-FI" sz="2000" dirty="0"/>
              <a:t>, </a:t>
            </a:r>
            <a:r>
              <a:rPr lang="fi-FI" sz="2000" dirty="0" err="1"/>
              <a:t>Soviet</a:t>
            </a:r>
            <a:r>
              <a:rPr lang="fi-FI" sz="2000" dirty="0"/>
              <a:t> </a:t>
            </a:r>
            <a:r>
              <a:rPr lang="fi-FI" sz="2000" dirty="0" err="1"/>
              <a:t>interest</a:t>
            </a:r>
            <a:r>
              <a:rPr lang="fi-FI" sz="2000" dirty="0"/>
              <a:t>)</a:t>
            </a:r>
          </a:p>
          <a:p>
            <a:r>
              <a:rPr lang="fi-FI" sz="2000" dirty="0" err="1"/>
              <a:t>Changes</a:t>
            </a:r>
            <a:r>
              <a:rPr lang="fi-FI" sz="2000" dirty="0"/>
              <a:t> in </a:t>
            </a:r>
            <a:r>
              <a:rPr lang="fi-FI" sz="2000" dirty="0" err="1"/>
              <a:t>presidency</a:t>
            </a:r>
            <a:r>
              <a:rPr lang="fi-FI" sz="2000" dirty="0"/>
              <a:t>/ </a:t>
            </a:r>
            <a:r>
              <a:rPr lang="fi-FI" sz="2000" dirty="0" err="1"/>
              <a:t>problems</a:t>
            </a:r>
            <a:r>
              <a:rPr lang="fi-FI" sz="2000" dirty="0"/>
              <a:t> </a:t>
            </a:r>
            <a:r>
              <a:rPr lang="fi-FI" sz="2000" dirty="0" err="1"/>
              <a:t>within</a:t>
            </a:r>
            <a:r>
              <a:rPr lang="fi-FI" sz="2000" dirty="0"/>
              <a:t> the </a:t>
            </a:r>
            <a:r>
              <a:rPr lang="fi-FI" sz="2000" dirty="0" err="1"/>
              <a:t>office</a:t>
            </a:r>
            <a:r>
              <a:rPr lang="fi-FI" sz="2000" dirty="0"/>
              <a:t>, the </a:t>
            </a:r>
            <a:r>
              <a:rPr lang="fi-FI" sz="2000" dirty="0" err="1"/>
              <a:t>role</a:t>
            </a:r>
            <a:r>
              <a:rPr lang="fi-FI" sz="2000" dirty="0"/>
              <a:t> of the </a:t>
            </a:r>
            <a:r>
              <a:rPr lang="fi-FI" sz="2000" dirty="0" err="1"/>
              <a:t>advisors</a:t>
            </a:r>
            <a:r>
              <a:rPr lang="fi-FI" sz="2000" dirty="0"/>
              <a:t> ( US: </a:t>
            </a:r>
            <a:r>
              <a:rPr lang="fi-FI" sz="2000" dirty="0" err="1"/>
              <a:t>Vance-Brzezinski</a:t>
            </a:r>
            <a:r>
              <a:rPr lang="fi-FI" sz="2000" dirty="0"/>
              <a:t>. USSR; </a:t>
            </a:r>
            <a:r>
              <a:rPr lang="fi-FI" sz="2000" dirty="0" err="1"/>
              <a:t>Bresnev´s</a:t>
            </a:r>
            <a:r>
              <a:rPr lang="fi-FI" sz="2000" dirty="0"/>
              <a:t> </a:t>
            </a:r>
            <a:r>
              <a:rPr lang="fi-FI" sz="2000" dirty="0" err="1"/>
              <a:t>health</a:t>
            </a:r>
            <a:r>
              <a:rPr lang="fi-FI" sz="2000" dirty="0"/>
              <a:t> </a:t>
            </a:r>
            <a:r>
              <a:rPr lang="fi-FI" sz="2000" dirty="0" err="1"/>
              <a:t>problems</a:t>
            </a:r>
            <a:r>
              <a:rPr lang="fi-FI" sz="2000" dirty="0"/>
              <a:t>)</a:t>
            </a:r>
          </a:p>
          <a:p>
            <a:r>
              <a:rPr lang="fi-FI" sz="2000" dirty="0"/>
              <a:t>The </a:t>
            </a:r>
            <a:r>
              <a:rPr lang="fi-FI" sz="2000" dirty="0" err="1"/>
              <a:t>question</a:t>
            </a:r>
            <a:r>
              <a:rPr lang="fi-FI" sz="2000" dirty="0"/>
              <a:t> on the </a:t>
            </a:r>
            <a:r>
              <a:rPr lang="fi-FI" sz="2000" dirty="0" err="1"/>
              <a:t>Middle</a:t>
            </a:r>
            <a:r>
              <a:rPr lang="fi-FI" sz="2000" dirty="0"/>
              <a:t> East; US for Israel USSR for the </a:t>
            </a:r>
            <a:r>
              <a:rPr lang="fi-FI" sz="2000" dirty="0" err="1"/>
              <a:t>Arabic</a:t>
            </a:r>
            <a:r>
              <a:rPr lang="fi-FI" sz="2000" dirty="0"/>
              <a:t> </a:t>
            </a:r>
            <a:r>
              <a:rPr lang="fi-FI" sz="2000" dirty="0" err="1"/>
              <a:t>world</a:t>
            </a:r>
            <a:endParaRPr lang="fi-FI" sz="2000" dirty="0"/>
          </a:p>
          <a:p>
            <a:r>
              <a:rPr lang="fi-FI" sz="2000" dirty="0" err="1"/>
              <a:t>Economic</a:t>
            </a:r>
            <a:r>
              <a:rPr lang="fi-FI" sz="2000" dirty="0"/>
              <a:t> </a:t>
            </a:r>
            <a:r>
              <a:rPr lang="fi-FI" sz="2000" dirty="0" err="1"/>
              <a:t>problems</a:t>
            </a:r>
            <a:r>
              <a:rPr lang="fi-FI" sz="2000" dirty="0"/>
              <a:t> ( US </a:t>
            </a:r>
            <a:r>
              <a:rPr lang="fi-FI" sz="2000" dirty="0" err="1"/>
              <a:t>lost</a:t>
            </a:r>
            <a:r>
              <a:rPr lang="fi-FI" sz="2000" dirty="0"/>
              <a:t> Vietnam, USSR </a:t>
            </a:r>
            <a:r>
              <a:rPr lang="fi-FI" sz="2000" dirty="0" err="1"/>
              <a:t>economy</a:t>
            </a:r>
            <a:r>
              <a:rPr lang="fi-FI" sz="2000" dirty="0"/>
              <a:t> </a:t>
            </a:r>
            <a:r>
              <a:rPr lang="fi-FI" sz="2000" dirty="0" err="1"/>
              <a:t>stagnating</a:t>
            </a:r>
            <a:r>
              <a:rPr lang="fi-FI" sz="2000" dirty="0"/>
              <a:t>, the </a:t>
            </a:r>
            <a:r>
              <a:rPr lang="fi-FI" sz="2000" dirty="0" err="1"/>
              <a:t>oil</a:t>
            </a:r>
            <a:r>
              <a:rPr lang="fi-FI" sz="2000" dirty="0"/>
              <a:t> </a:t>
            </a:r>
            <a:r>
              <a:rPr lang="fi-FI" sz="2000" dirty="0" err="1"/>
              <a:t>crisis</a:t>
            </a:r>
            <a:r>
              <a:rPr lang="fi-FI" sz="2000" dirty="0"/>
              <a:t>)</a:t>
            </a:r>
          </a:p>
          <a:p>
            <a:r>
              <a:rPr lang="fi-FI" sz="2000" dirty="0" err="1"/>
              <a:t>Carter´s</a:t>
            </a:r>
            <a:r>
              <a:rPr lang="fi-FI" sz="2000" dirty="0"/>
              <a:t> </a:t>
            </a:r>
            <a:r>
              <a:rPr lang="fi-FI" sz="2000" dirty="0" err="1"/>
              <a:t>campaign</a:t>
            </a:r>
            <a:r>
              <a:rPr lang="fi-FI" sz="2000" dirty="0"/>
              <a:t> for </a:t>
            </a:r>
            <a:r>
              <a:rPr lang="fi-FI" sz="2000" dirty="0" err="1"/>
              <a:t>human</a:t>
            </a:r>
            <a:r>
              <a:rPr lang="fi-FI" sz="2000" dirty="0"/>
              <a:t> </a:t>
            </a:r>
            <a:r>
              <a:rPr lang="fi-FI" sz="2000" dirty="0" err="1"/>
              <a:t>rights</a:t>
            </a:r>
            <a:r>
              <a:rPr lang="fi-FI" sz="2000" dirty="0"/>
              <a:t>; </a:t>
            </a:r>
            <a:r>
              <a:rPr lang="fi-FI" sz="2000" dirty="0" err="1"/>
              <a:t>critized</a:t>
            </a:r>
            <a:r>
              <a:rPr lang="fi-FI" sz="2000" dirty="0"/>
              <a:t> the USSR </a:t>
            </a:r>
            <a:r>
              <a:rPr lang="fi-FI" sz="2000" dirty="0" err="1"/>
              <a:t>quite</a:t>
            </a:r>
            <a:r>
              <a:rPr lang="fi-FI" sz="2000" dirty="0"/>
              <a:t> </a:t>
            </a:r>
            <a:r>
              <a:rPr lang="fi-FI" sz="2000" dirty="0" err="1"/>
              <a:t>openly</a:t>
            </a:r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Why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14748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invasion</a:t>
            </a:r>
            <a:r>
              <a:rPr lang="fi-FI" dirty="0"/>
              <a:t> of Afganistan</a:t>
            </a:r>
          </a:p>
          <a:p>
            <a:r>
              <a:rPr lang="fi-FI" dirty="0" err="1"/>
              <a:t>Increase</a:t>
            </a:r>
            <a:r>
              <a:rPr lang="fi-FI" dirty="0"/>
              <a:t> in </a:t>
            </a:r>
            <a:r>
              <a:rPr lang="fi-FI" dirty="0" err="1"/>
              <a:t>military</a:t>
            </a:r>
            <a:r>
              <a:rPr lang="fi-FI" dirty="0"/>
              <a:t> </a:t>
            </a:r>
            <a:r>
              <a:rPr lang="fi-FI" dirty="0" err="1"/>
              <a:t>spending</a:t>
            </a:r>
            <a:r>
              <a:rPr lang="fi-FI" dirty="0"/>
              <a:t> / </a:t>
            </a:r>
            <a:r>
              <a:rPr lang="fi-FI" dirty="0" err="1"/>
              <a:t>Military</a:t>
            </a:r>
            <a:r>
              <a:rPr lang="fi-FI" dirty="0"/>
              <a:t> </a:t>
            </a:r>
            <a:r>
              <a:rPr lang="fi-FI" dirty="0" err="1"/>
              <a:t>industrial</a:t>
            </a:r>
            <a:r>
              <a:rPr lang="fi-FI" dirty="0"/>
              <a:t> </a:t>
            </a:r>
            <a:r>
              <a:rPr lang="fi-FI" dirty="0" err="1"/>
              <a:t>complex</a:t>
            </a:r>
            <a:r>
              <a:rPr lang="fi-FI" dirty="0"/>
              <a:t>/ US</a:t>
            </a:r>
          </a:p>
          <a:p>
            <a:r>
              <a:rPr lang="fi-FI" dirty="0"/>
              <a:t>SALT II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ratified</a:t>
            </a:r>
            <a:endParaRPr lang="fi-FI" dirty="0"/>
          </a:p>
          <a:p>
            <a:r>
              <a:rPr lang="fi-FI" dirty="0"/>
              <a:t>The US </a:t>
            </a:r>
            <a:r>
              <a:rPr lang="fi-FI" dirty="0" err="1"/>
              <a:t>Boycott</a:t>
            </a:r>
            <a:r>
              <a:rPr lang="fi-FI" dirty="0"/>
              <a:t> of the 1980 </a:t>
            </a:r>
            <a:r>
              <a:rPr lang="fi-FI" dirty="0" err="1"/>
              <a:t>Olympics</a:t>
            </a:r>
            <a:r>
              <a:rPr lang="fi-FI" dirty="0"/>
              <a:t>/ </a:t>
            </a:r>
            <a:r>
              <a:rPr lang="fi-FI" dirty="0" err="1"/>
              <a:t>Moscow</a:t>
            </a:r>
            <a:endParaRPr lang="fi-FI" dirty="0"/>
          </a:p>
          <a:p>
            <a:r>
              <a:rPr lang="fi-FI" dirty="0"/>
              <a:t>The Carter </a:t>
            </a:r>
            <a:r>
              <a:rPr lang="fi-FI" dirty="0" err="1"/>
              <a:t>Doctrine</a:t>
            </a:r>
            <a:r>
              <a:rPr lang="fi-FI" dirty="0"/>
              <a:t> </a:t>
            </a:r>
            <a:r>
              <a:rPr lang="fi-FI" dirty="0" err="1"/>
              <a:t>announced</a:t>
            </a:r>
            <a:r>
              <a:rPr lang="fi-FI" dirty="0"/>
              <a:t>; The </a:t>
            </a:r>
            <a:r>
              <a:rPr lang="fi-FI" dirty="0" err="1"/>
              <a:t>role</a:t>
            </a:r>
            <a:r>
              <a:rPr lang="fi-FI" dirty="0"/>
              <a:t> of the Persian </a:t>
            </a:r>
            <a:r>
              <a:rPr lang="fi-FI" dirty="0" err="1"/>
              <a:t>Culf</a:t>
            </a:r>
            <a:r>
              <a:rPr lang="fi-FI" dirty="0"/>
              <a:t>!</a:t>
            </a:r>
          </a:p>
          <a:p>
            <a:r>
              <a:rPr lang="fi-FI" dirty="0" err="1"/>
              <a:t>Reagan´s</a:t>
            </a:r>
            <a:r>
              <a:rPr lang="fi-FI" dirty="0"/>
              <a:t> </a:t>
            </a:r>
            <a:r>
              <a:rPr lang="fi-FI" dirty="0" err="1"/>
              <a:t>Star´s</a:t>
            </a:r>
            <a:r>
              <a:rPr lang="fi-FI" dirty="0"/>
              <a:t> </a:t>
            </a:r>
            <a:r>
              <a:rPr lang="fi-FI" dirty="0" err="1"/>
              <a:t>War´s</a:t>
            </a:r>
            <a:r>
              <a:rPr lang="fi-FI" dirty="0"/>
              <a:t> </a:t>
            </a:r>
            <a:r>
              <a:rPr lang="fi-FI" dirty="0" err="1"/>
              <a:t>project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HOW?</a:t>
            </a:r>
          </a:p>
        </p:txBody>
      </p:sp>
    </p:spTree>
    <p:extLst>
      <p:ext uri="{BB962C8B-B14F-4D97-AF65-F5344CB8AC3E}">
        <p14:creationId xmlns:p14="http://schemas.microsoft.com/office/powerpoint/2010/main" val="300092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START </a:t>
            </a:r>
            <a:r>
              <a:rPr lang="fi-FI" dirty="0" err="1"/>
              <a:t>talks</a:t>
            </a:r>
            <a:r>
              <a:rPr lang="fi-FI" dirty="0"/>
              <a:t> </a:t>
            </a:r>
            <a:r>
              <a:rPr lang="fi-FI" dirty="0" err="1"/>
              <a:t>called</a:t>
            </a:r>
            <a:r>
              <a:rPr lang="fi-FI" dirty="0"/>
              <a:t> </a:t>
            </a:r>
            <a:r>
              <a:rPr lang="fi-FI" dirty="0" err="1"/>
              <a:t>off</a:t>
            </a:r>
            <a:endParaRPr lang="fi-FI" dirty="0"/>
          </a:p>
          <a:p>
            <a:r>
              <a:rPr lang="fi-FI" dirty="0" err="1"/>
              <a:t>Solidarity</a:t>
            </a:r>
            <a:r>
              <a:rPr lang="fi-FI" dirty="0"/>
              <a:t> </a:t>
            </a:r>
            <a:r>
              <a:rPr lang="fi-FI" dirty="0" err="1"/>
              <a:t>movement</a:t>
            </a:r>
            <a:r>
              <a:rPr lang="fi-FI" dirty="0"/>
              <a:t> in </a:t>
            </a:r>
            <a:r>
              <a:rPr lang="fi-FI" dirty="0" err="1"/>
              <a:t>Poland</a:t>
            </a:r>
            <a:r>
              <a:rPr lang="fi-FI" dirty="0"/>
              <a:t>; </a:t>
            </a:r>
            <a:r>
              <a:rPr lang="fi-FI" dirty="0" err="1"/>
              <a:t>Moscow</a:t>
            </a:r>
            <a:r>
              <a:rPr lang="fi-FI" dirty="0"/>
              <a:t> </a:t>
            </a:r>
            <a:r>
              <a:rPr lang="fi-FI" dirty="0" err="1"/>
              <a:t>put</a:t>
            </a:r>
            <a:r>
              <a:rPr lang="fi-FI" dirty="0"/>
              <a:t> the </a:t>
            </a:r>
            <a:r>
              <a:rPr lang="fi-FI" dirty="0" err="1"/>
              <a:t>pressure</a:t>
            </a:r>
            <a:r>
              <a:rPr lang="fi-FI" dirty="0"/>
              <a:t> on the </a:t>
            </a:r>
            <a:r>
              <a:rPr lang="fi-FI" dirty="0" err="1"/>
              <a:t>Polish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to stop the </a:t>
            </a:r>
            <a:r>
              <a:rPr lang="fi-FI" dirty="0" err="1"/>
              <a:t>growth</a:t>
            </a:r>
            <a:r>
              <a:rPr lang="fi-FI" dirty="0"/>
              <a:t> of the </a:t>
            </a:r>
            <a:r>
              <a:rPr lang="fi-FI" dirty="0" err="1"/>
              <a:t>movement</a:t>
            </a:r>
            <a:r>
              <a:rPr lang="fi-FI" dirty="0"/>
              <a:t> ( </a:t>
            </a:r>
            <a:r>
              <a:rPr lang="fi-FI" dirty="0" err="1"/>
              <a:t>Martial</a:t>
            </a:r>
            <a:r>
              <a:rPr lang="fi-FI" dirty="0"/>
              <a:t> </a:t>
            </a:r>
            <a:r>
              <a:rPr lang="fi-FI" dirty="0" err="1"/>
              <a:t>law</a:t>
            </a:r>
            <a:r>
              <a:rPr lang="fi-FI" dirty="0"/>
              <a:t> </a:t>
            </a:r>
            <a:r>
              <a:rPr lang="fi-FI" dirty="0" err="1"/>
              <a:t>introduced</a:t>
            </a:r>
            <a:r>
              <a:rPr lang="fi-FI" dirty="0"/>
              <a:t>!)</a:t>
            </a:r>
          </a:p>
          <a:p>
            <a:r>
              <a:rPr lang="fi-FI" dirty="0"/>
              <a:t>The </a:t>
            </a:r>
            <a:r>
              <a:rPr lang="fi-FI" dirty="0" err="1"/>
              <a:t>Chinese</a:t>
            </a:r>
            <a:r>
              <a:rPr lang="fi-FI" dirty="0"/>
              <a:t> </a:t>
            </a:r>
            <a:r>
              <a:rPr lang="fi-FI" dirty="0" err="1"/>
              <a:t>Question</a:t>
            </a:r>
            <a:r>
              <a:rPr lang="fi-FI" dirty="0"/>
              <a:t>; USSR-US</a:t>
            </a:r>
          </a:p>
          <a:p>
            <a:r>
              <a:rPr lang="fi-FI" dirty="0" err="1"/>
              <a:t>Examples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investigated</a:t>
            </a:r>
            <a:r>
              <a:rPr lang="fi-FI" dirty="0"/>
              <a:t> ; Chile and Afganistan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How?</a:t>
            </a:r>
          </a:p>
        </p:txBody>
      </p:sp>
    </p:spTree>
    <p:extLst>
      <p:ext uri="{BB962C8B-B14F-4D97-AF65-F5344CB8AC3E}">
        <p14:creationId xmlns:p14="http://schemas.microsoft.com/office/powerpoint/2010/main" val="882729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Changes</a:t>
            </a:r>
            <a:r>
              <a:rPr lang="fi-FI" dirty="0"/>
              <a:t> in </a:t>
            </a:r>
            <a:r>
              <a:rPr lang="fi-FI" dirty="0" err="1"/>
              <a:t>leadership</a:t>
            </a:r>
            <a:r>
              <a:rPr lang="fi-FI" dirty="0"/>
              <a:t>: </a:t>
            </a:r>
            <a:r>
              <a:rPr lang="fi-FI" dirty="0" err="1"/>
              <a:t>Mikhail</a:t>
            </a:r>
            <a:r>
              <a:rPr lang="fi-FI" dirty="0"/>
              <a:t> </a:t>
            </a:r>
            <a:r>
              <a:rPr lang="fi-FI" dirty="0" err="1"/>
              <a:t>Gorbachev´s</a:t>
            </a:r>
            <a:r>
              <a:rPr lang="fi-FI" dirty="0"/>
              <a:t> </a:t>
            </a:r>
            <a:r>
              <a:rPr lang="fi-FI" dirty="0" err="1"/>
              <a:t>election</a:t>
            </a:r>
            <a:r>
              <a:rPr lang="fi-FI" dirty="0"/>
              <a:t> as general </a:t>
            </a:r>
            <a:r>
              <a:rPr lang="fi-FI" dirty="0" err="1"/>
              <a:t>secretary</a:t>
            </a:r>
            <a:r>
              <a:rPr lang="fi-FI" dirty="0"/>
              <a:t> of the  </a:t>
            </a:r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Communist</a:t>
            </a:r>
            <a:r>
              <a:rPr lang="fi-FI" dirty="0"/>
              <a:t> Party in 1985; Glasnost and </a:t>
            </a:r>
            <a:r>
              <a:rPr lang="fi-FI" dirty="0" err="1"/>
              <a:t>Perestoika</a:t>
            </a:r>
            <a:r>
              <a:rPr lang="fi-FI" dirty="0"/>
              <a:t>, New </a:t>
            </a:r>
            <a:r>
              <a:rPr lang="fi-FI" dirty="0" err="1"/>
              <a:t>thinking</a:t>
            </a:r>
            <a:endParaRPr lang="fi-FI" dirty="0"/>
          </a:p>
          <a:p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problems</a:t>
            </a:r>
            <a:endParaRPr lang="fi-FI" dirty="0"/>
          </a:p>
          <a:p>
            <a:r>
              <a:rPr lang="fi-FI" dirty="0" err="1"/>
              <a:t>Problems</a:t>
            </a:r>
            <a:r>
              <a:rPr lang="fi-FI" dirty="0"/>
              <a:t> in the Eastern Europe</a:t>
            </a:r>
          </a:p>
          <a:p>
            <a:r>
              <a:rPr lang="fi-FI" dirty="0" err="1"/>
              <a:t>Reagan´s</a:t>
            </a:r>
            <a:r>
              <a:rPr lang="fi-FI" dirty="0"/>
              <a:t> new </a:t>
            </a:r>
            <a:r>
              <a:rPr lang="fi-FI" dirty="0" err="1"/>
              <a:t>approach</a:t>
            </a:r>
            <a:r>
              <a:rPr lang="fi-FI" dirty="0"/>
              <a:t>; </a:t>
            </a:r>
            <a:r>
              <a:rPr lang="fi-FI" dirty="0" err="1"/>
              <a:t>willingness</a:t>
            </a:r>
            <a:r>
              <a:rPr lang="fi-FI" dirty="0"/>
              <a:t> to </a:t>
            </a:r>
            <a:r>
              <a:rPr lang="fi-FI" dirty="0" err="1"/>
              <a:t>negotiate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Gorba</a:t>
            </a:r>
            <a:endParaRPr lang="fi-FI" dirty="0"/>
          </a:p>
          <a:p>
            <a:r>
              <a:rPr lang="fi-FI" dirty="0" err="1"/>
              <a:t>Examples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investigated</a:t>
            </a:r>
            <a:r>
              <a:rPr lang="fi-FI" dirty="0"/>
              <a:t>: </a:t>
            </a:r>
            <a:r>
              <a:rPr lang="fi-FI" dirty="0" err="1"/>
              <a:t>Poland</a:t>
            </a:r>
            <a:r>
              <a:rPr lang="fi-FI" dirty="0"/>
              <a:t>, </a:t>
            </a:r>
            <a:r>
              <a:rPr lang="fi-FI" dirty="0" err="1"/>
              <a:t>Czechoslovakia</a:t>
            </a:r>
            <a:r>
              <a:rPr lang="fi-FI" dirty="0"/>
              <a:t>, </a:t>
            </a:r>
            <a:r>
              <a:rPr lang="fi-FI" dirty="0" err="1"/>
              <a:t>Hungary</a:t>
            </a:r>
            <a:r>
              <a:rPr lang="fi-FI" dirty="0"/>
              <a:t>, East-Germany</a:t>
            </a:r>
            <a:r>
              <a:rPr lang="fi-FI"/>
              <a:t>, Bulgaria, Romania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The </a:t>
            </a:r>
            <a:r>
              <a:rPr lang="fi-FI" dirty="0" err="1"/>
              <a:t>end</a:t>
            </a:r>
            <a:r>
              <a:rPr lang="fi-FI" dirty="0"/>
              <a:t> of the </a:t>
            </a:r>
            <a:r>
              <a:rPr lang="fi-FI" dirty="0" err="1"/>
              <a:t>cold</a:t>
            </a:r>
            <a:r>
              <a:rPr lang="fi-FI" dirty="0"/>
              <a:t> </a:t>
            </a:r>
            <a:r>
              <a:rPr lang="fi-FI" dirty="0" err="1"/>
              <a:t>war</a:t>
            </a:r>
            <a:r>
              <a:rPr lang="fi-FI" dirty="0"/>
              <a:t>; 1985—</a:t>
            </a:r>
            <a:br>
              <a:rPr lang="fi-FI" dirty="0"/>
            </a:br>
            <a:r>
              <a:rPr lang="fi-FI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62363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</TotalTime>
  <Words>253</Words>
  <Application>Microsoft Office PowerPoint</Application>
  <PresentationFormat>Näytössä katseltava diaesitys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Candara</vt:lpstr>
      <vt:lpstr>Symbol</vt:lpstr>
      <vt:lpstr>Aaltomuoto</vt:lpstr>
      <vt:lpstr>The last period of the Cold War ( late 1970´s- 1985- 1989)</vt:lpstr>
      <vt:lpstr>Why?</vt:lpstr>
      <vt:lpstr>HOW?</vt:lpstr>
      <vt:lpstr>How?</vt:lpstr>
      <vt:lpstr>The end of the cold war; 1985— WHY?</vt:lpstr>
    </vt:vector>
  </TitlesOfParts>
  <Company>JAO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period of the Cold War ( late 1970´s- 1985- 1989)</dc:title>
  <dc:creator>Soininen Sari</dc:creator>
  <cp:lastModifiedBy>Soininen Susanna</cp:lastModifiedBy>
  <cp:revision>6</cp:revision>
  <dcterms:created xsi:type="dcterms:W3CDTF">2014-12-08T07:00:14Z</dcterms:created>
  <dcterms:modified xsi:type="dcterms:W3CDTF">2017-09-08T05:03:44Z</dcterms:modified>
</cp:coreProperties>
</file>