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D3D603-2D7F-7E40-2DBF-C122ECB3DE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9D39A2A-8517-2E9B-12EB-6D09B863E5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3FACE52-8829-4529-C2D3-3BA6BDD3C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2B97E-08B9-445E-B366-3371D14133C9}" type="datetimeFigureOut">
              <a:rPr lang="en-GB" smtClean="0"/>
              <a:t>24/01/2024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7F3044F-8590-5EC7-681A-2A963296C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4E0175-C1BB-8A5E-4112-B262C6023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AAA5-409E-4570-B6B9-68B63EC3FB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0729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50E3BF-2A36-33D0-DF62-1EA67F85E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E0879FA-50FF-3705-BEDD-06ADB7D147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0B93DEA-68A2-D229-790A-2D2F2D57B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2B97E-08B9-445E-B366-3371D14133C9}" type="datetimeFigureOut">
              <a:rPr lang="en-GB" smtClean="0"/>
              <a:t>24/01/2024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9B2446F-BB86-3ABE-EB6A-628D20753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B8F5145-C940-5ED3-0C83-A232EE1FA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AAA5-409E-4570-B6B9-68B63EC3FB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5465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FFF13186-BA6F-BBE4-2320-D5D36E38ED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FCB08CC-B2C3-1245-5A46-062B331253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65D740B-48EB-D2BD-24D2-F5692748E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2B97E-08B9-445E-B366-3371D14133C9}" type="datetimeFigureOut">
              <a:rPr lang="en-GB" smtClean="0"/>
              <a:t>24/01/2024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11607F4-1084-927E-586B-96CAC280B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380C31B-3669-3D00-DD28-C381EA5E1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AAA5-409E-4570-B6B9-68B63EC3FB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088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1FA053-D44F-A1CD-D469-560AB44B2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94E22E-EC95-5C63-9B34-C0ECC368B6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7C2AA6F-D5A8-3F1F-0AF1-14585D619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2B97E-08B9-445E-B366-3371D14133C9}" type="datetimeFigureOut">
              <a:rPr lang="en-GB" smtClean="0"/>
              <a:t>24/01/2024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88DBFC8-59D4-EFD1-0EBE-C640C114A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90C7F1E-7FB2-3305-A999-88AD84DAB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AAA5-409E-4570-B6B9-68B63EC3FB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969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57EE35-7C9D-51FE-EEE6-AE0E17014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2A8374-8F35-7BE4-260D-EAD66C915B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74DAA5D-CEB8-F58C-438B-0B73C3481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2B97E-08B9-445E-B366-3371D14133C9}" type="datetimeFigureOut">
              <a:rPr lang="en-GB" smtClean="0"/>
              <a:t>24/01/2024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9BD37B5-85DB-3971-D1E8-8764E8E61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78EBB18-DFE6-6B50-B6F3-3CDD93740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AAA5-409E-4570-B6B9-68B63EC3FB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920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A276F9-189B-3728-755C-A7111CB79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6E0C755-3DE6-3299-EA9B-04441FE4B9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E8B49D1-F0FC-DA89-BC2F-DF0E2408F4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51A2E50-164A-9355-EE7C-9D16760F9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2B97E-08B9-445E-B366-3371D14133C9}" type="datetimeFigureOut">
              <a:rPr lang="en-GB" smtClean="0"/>
              <a:t>24/01/2024</a:t>
            </a:fld>
            <a:endParaRPr lang="en-GB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77E45E9-B1DB-035B-096B-759038FBF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A9321B4-5D4D-651F-0103-B44E91726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AAA5-409E-4570-B6B9-68B63EC3FB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5346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99EFE6-E506-DCFB-C66E-8C14BAB6F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6F5C1A1-98B5-2149-FDDB-4F1853F059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C1A8C03-B60B-7EF4-7927-099BBFAE8C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896C1DC-4AF8-FF83-A014-49A295C31F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66451A2-FAA1-8A3D-2311-84F4D8A816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A964894B-E061-8C5B-84D9-A9FD65323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2B97E-08B9-445E-B366-3371D14133C9}" type="datetimeFigureOut">
              <a:rPr lang="en-GB" smtClean="0"/>
              <a:t>24/01/2024</a:t>
            </a:fld>
            <a:endParaRPr lang="en-GB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B903A8-1555-92AE-0B15-5C2FB8925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A2A0479F-122D-DB43-4645-7F675756F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AAA5-409E-4570-B6B9-68B63EC3FB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7564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70B70B-7EF2-54CF-5CD4-85B40F3CF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D9DEF63-649C-7979-307C-CFDD9CADF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2B97E-08B9-445E-B366-3371D14133C9}" type="datetimeFigureOut">
              <a:rPr lang="en-GB" smtClean="0"/>
              <a:t>24/01/2024</a:t>
            </a:fld>
            <a:endParaRPr lang="en-GB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FAA261C-7351-DEC8-72FC-419701B39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8587300-C3EB-513D-BB0D-EAFEA60AD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AAA5-409E-4570-B6B9-68B63EC3FB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98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6ACC4BF-A193-0309-F23A-D335AF548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2B97E-08B9-445E-B366-3371D14133C9}" type="datetimeFigureOut">
              <a:rPr lang="en-GB" smtClean="0"/>
              <a:t>24/01/2024</a:t>
            </a:fld>
            <a:endParaRPr lang="en-GB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3D0EF28-BBAB-3874-9C0A-0E02F8C38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5543747-950C-A4DE-1896-802694554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AAA5-409E-4570-B6B9-68B63EC3FB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7972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384939E-D82E-E47B-BEC9-F2B523349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9C3F1CA-4657-EC58-4AD1-D0E702052A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AEA0F25-5466-1A20-B6E1-B18E48649A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DB5937D-9759-D0CB-1555-C6421D238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2B97E-08B9-445E-B366-3371D14133C9}" type="datetimeFigureOut">
              <a:rPr lang="en-GB" smtClean="0"/>
              <a:t>24/01/2024</a:t>
            </a:fld>
            <a:endParaRPr lang="en-GB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E5A8C1A-B625-D7A7-91BC-3E3CFCAF4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DB0B629-1820-0658-49A9-B5B7569C6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AAA5-409E-4570-B6B9-68B63EC3FB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711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1D972D-1EFA-FBFB-9166-E1D2A2F9A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A191679B-4DAE-099E-EC17-36EF02D255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85513F3-35B7-C948-C4D5-5D7D40F9BD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26A4E09-6C46-62E5-4F5E-15F702E0D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2B97E-08B9-445E-B366-3371D14133C9}" type="datetimeFigureOut">
              <a:rPr lang="en-GB" smtClean="0"/>
              <a:t>24/01/2024</a:t>
            </a:fld>
            <a:endParaRPr lang="en-GB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6CB6CCD-01A2-24A0-CC21-691521557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4B650D0-89F1-DF30-40B8-3BD9B7FC5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AAA5-409E-4570-B6B9-68B63EC3FB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4846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68383EC5-03D5-DFBC-6243-DF2E1D17A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8CA8FB9-313D-B4ED-7AE1-4625961F5A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8CEA733-FE8C-BDF1-F2EC-FF91B88483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2B97E-08B9-445E-B366-3371D14133C9}" type="datetimeFigureOut">
              <a:rPr lang="en-GB" smtClean="0"/>
              <a:t>24/01/2024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F8AF970-4A0E-4539-5FC2-33E76E5888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B56AA92-A023-7CD5-3CDB-B7DBC07FE6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EAAA5-409E-4570-B6B9-68B63EC3FB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9523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D34A1B-6B72-C833-497C-430C13EDE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 4, </a:t>
            </a:r>
            <a:r>
              <a:rPr lang="fi-FI" dirty="0" err="1"/>
              <a:t>Moroccan</a:t>
            </a:r>
            <a:r>
              <a:rPr lang="fi-FI" dirty="0"/>
              <a:t> </a:t>
            </a:r>
            <a:r>
              <a:rPr lang="fi-FI" dirty="0" err="1"/>
              <a:t>Slaves</a:t>
            </a:r>
            <a:r>
              <a:rPr lang="fi-FI" dirty="0"/>
              <a:t>..</a:t>
            </a:r>
            <a:endParaRPr lang="en-GB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73330A7-E491-691E-2D15-C446BACEF12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/>
              <a:t>Ennakkoluulo	</a:t>
            </a:r>
            <a:r>
              <a:rPr lang="fi-FI" dirty="0" err="1"/>
              <a:t>prejudice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Pakolainen		</a:t>
            </a:r>
            <a:r>
              <a:rPr lang="fi-FI" dirty="0" err="1"/>
              <a:t>refugee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Sulautuminen	</a:t>
            </a:r>
            <a:r>
              <a:rPr lang="fi-FI" dirty="0" err="1"/>
              <a:t>integration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Tasa-arvo		</a:t>
            </a:r>
            <a:r>
              <a:rPr lang="fi-FI" dirty="0" err="1"/>
              <a:t>equality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Rinnakkaiselo	</a:t>
            </a:r>
            <a:r>
              <a:rPr lang="fi-FI" dirty="0" err="1"/>
              <a:t>co-existence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Liikekannallepano	</a:t>
            </a:r>
            <a:r>
              <a:rPr lang="fi-FI" dirty="0" err="1"/>
              <a:t>mobilization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Ohjus			</a:t>
            </a:r>
            <a:r>
              <a:rPr lang="fi-FI" dirty="0" err="1"/>
              <a:t>missile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Aselepo		</a:t>
            </a:r>
            <a:r>
              <a:rPr lang="fi-FI" dirty="0" err="1"/>
              <a:t>armistice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Ulkonaliikkumiskielto   </a:t>
            </a:r>
            <a:r>
              <a:rPr lang="fi-FI" dirty="0" err="1"/>
              <a:t>curfew</a:t>
            </a:r>
            <a:endParaRPr lang="en-GB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4EFE297-116E-E85E-0A1C-2408D50AF90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/>
              <a:t>rotuerottelu		</a:t>
            </a:r>
            <a:r>
              <a:rPr lang="fi-FI" dirty="0" err="1"/>
              <a:t>segregation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Laiton kauppa	</a:t>
            </a:r>
            <a:r>
              <a:rPr lang="fi-FI" dirty="0" err="1"/>
              <a:t>trafficking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Karkotus		</a:t>
            </a:r>
            <a:r>
              <a:rPr lang="fi-FI" dirty="0" err="1"/>
              <a:t>deportation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Toisinajattelija	</a:t>
            </a:r>
            <a:r>
              <a:rPr lang="fi-FI" dirty="0" err="1"/>
              <a:t>dissident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Aseistariisunta	</a:t>
            </a:r>
            <a:r>
              <a:rPr lang="fi-FI" dirty="0" err="1"/>
              <a:t>disarmament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Jalkaväki		</a:t>
            </a:r>
            <a:r>
              <a:rPr lang="fi-FI" dirty="0" err="1"/>
              <a:t>infantry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Tulitauko		</a:t>
            </a:r>
            <a:r>
              <a:rPr lang="fi-FI" dirty="0" err="1"/>
              <a:t>ceasefire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Sovittelija		</a:t>
            </a:r>
            <a:r>
              <a:rPr lang="fi-FI" dirty="0" err="1"/>
              <a:t>negotiator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Joukot		</a:t>
            </a:r>
            <a:r>
              <a:rPr lang="fi-FI"/>
              <a:t>troops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3190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71</Words>
  <Application>Microsoft Office PowerPoint</Application>
  <PresentationFormat>Laajakuva</PresentationFormat>
  <Paragraphs>19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Tehtävä 4, Moroccan Slaves..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Tehtävä 4, Moroccan Slaves..</dc:title>
  <dc:creator>Franzon Päivi</dc:creator>
  <cp:lastModifiedBy>Franzon Päivi</cp:lastModifiedBy>
  <cp:revision>1</cp:revision>
  <dcterms:created xsi:type="dcterms:W3CDTF">2024-01-24T11:35:33Z</dcterms:created>
  <dcterms:modified xsi:type="dcterms:W3CDTF">2024-01-24T11:38:33Z</dcterms:modified>
</cp:coreProperties>
</file>