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6A15-25ED-4AF9-8B67-4C72A04E4C97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3B11-B5A4-4CE5-9BFC-EE103E4AE7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6A15-25ED-4AF9-8B67-4C72A04E4C97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3B11-B5A4-4CE5-9BFC-EE103E4AE7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6A15-25ED-4AF9-8B67-4C72A04E4C97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3B11-B5A4-4CE5-9BFC-EE103E4AE7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6A15-25ED-4AF9-8B67-4C72A04E4C97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3B11-B5A4-4CE5-9BFC-EE103E4AE7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6A15-25ED-4AF9-8B67-4C72A04E4C97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3B11-B5A4-4CE5-9BFC-EE103E4AE7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6A15-25ED-4AF9-8B67-4C72A04E4C97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3B11-B5A4-4CE5-9BFC-EE103E4AE7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6A15-25ED-4AF9-8B67-4C72A04E4C97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3B11-B5A4-4CE5-9BFC-EE103E4AE7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6A15-25ED-4AF9-8B67-4C72A04E4C97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3B11-B5A4-4CE5-9BFC-EE103E4AE7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6A15-25ED-4AF9-8B67-4C72A04E4C97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3B11-B5A4-4CE5-9BFC-EE103E4AE7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6A15-25ED-4AF9-8B67-4C72A04E4C97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3B11-B5A4-4CE5-9BFC-EE103E4AE7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6A15-25ED-4AF9-8B67-4C72A04E4C97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63B11-B5A4-4CE5-9BFC-EE103E4AE77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6A15-25ED-4AF9-8B67-4C72A04E4C97}" type="datetimeFigureOut">
              <a:rPr lang="el-GR" smtClean="0"/>
              <a:pPr/>
              <a:t>14/12/2016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63B11-B5A4-4CE5-9BFC-EE103E4AE77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45638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Erasmus+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 omnibus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omnia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est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Logo Contest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GREEK VOTES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                                 10  points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5" name="4 - Θέση εικόνας" descr="Pokri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7078" b="27078"/>
          <a:stretch>
            <a:fillRect/>
          </a:stretch>
        </p:blipFill>
        <p:spPr>
          <a:xfrm>
            <a:off x="1792288" y="188640"/>
            <a:ext cx="5486400" cy="453893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</a:t>
            </a:r>
            <a:r>
              <a:rPr lang="en-US" dirty="0" smtClean="0">
                <a:solidFill>
                  <a:srgbClr val="C00000"/>
                </a:solidFill>
              </a:rPr>
              <a:t>12  points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5" name="4 - Θέση εικόνας" descr="ERASMUS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" r="16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We enjoyed participating in this contest. It was such a </a:t>
            </a:r>
            <a:r>
              <a:rPr lang="en-US" dirty="0" smtClean="0">
                <a:solidFill>
                  <a:srgbClr val="C00000"/>
                </a:solidFill>
              </a:rPr>
              <a:t>It was such a fun for us to participate in this contest! Congratulations to all! Good luck to all!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5" name="4 - Θέση εικόνας" descr="DSC0736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288" y="612775"/>
            <a:ext cx="5486400" cy="411236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                                 1 point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5" name="4 - Θέση εικόνας" descr="IMG_4835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" r="16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                                    </a:t>
            </a:r>
            <a:r>
              <a:rPr lang="en-US" dirty="0" smtClean="0">
                <a:solidFill>
                  <a:srgbClr val="C00000"/>
                </a:solidFill>
              </a:rPr>
              <a:t>2 points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5" name="4 - Θέση εικόνας" descr="logo2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938" b="5938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                                  </a:t>
            </a:r>
            <a:r>
              <a:rPr lang="en-US" dirty="0" smtClean="0">
                <a:solidFill>
                  <a:srgbClr val="C00000"/>
                </a:solidFill>
              </a:rPr>
              <a:t>3 points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5" name="4 - Θέση εικόνας" descr="IMG-20161125-WA0000-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391" b="13391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εικόνας" descr="IMG-20161125-WA0001-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30" r="5630"/>
          <a:stretch>
            <a:fillRect/>
          </a:stretch>
        </p:blipFill>
        <p:spPr/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                                     4  points</a:t>
            </a:r>
            <a:endParaRPr lang="el-G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                                   5 points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5" name="4 - Θέση εικόνας" descr="ERASMUS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000" r="10000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                                 6 points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5" name="4 - Θέση εικόνας" descr="IMG_4836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" r="16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                                </a:t>
            </a:r>
            <a:r>
              <a:rPr lang="en-US" dirty="0" smtClean="0">
                <a:solidFill>
                  <a:srgbClr val="C00000"/>
                </a:solidFill>
              </a:rPr>
              <a:t>7  points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5" name="4 - Θέση εικόνας" descr="logo1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484" b="7484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                                  8  points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5" name="4 - Θέση εικόνας" descr="Pokri2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062" b="10062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70</Words>
  <Application>Microsoft Office PowerPoint</Application>
  <PresentationFormat>Προβολή στην οθόνη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Erasmus+  in omnibus omnia est </vt:lpstr>
      <vt:lpstr>                                 1 point</vt:lpstr>
      <vt:lpstr>                                    2 points</vt:lpstr>
      <vt:lpstr>                                  3 points</vt:lpstr>
      <vt:lpstr>                                     4  points</vt:lpstr>
      <vt:lpstr>                                   5 points</vt:lpstr>
      <vt:lpstr>                                 6 points</vt:lpstr>
      <vt:lpstr>                                7  points</vt:lpstr>
      <vt:lpstr>                                  8  points</vt:lpstr>
      <vt:lpstr>                                 10  points</vt:lpstr>
      <vt:lpstr>                                   12  points</vt:lpstr>
      <vt:lpstr> We enjoyed participating in this contest. It was such a It was such a fun for us to participate in this contest! Congratulations to all! Good luck to all!</vt:lpstr>
    </vt:vector>
  </TitlesOfParts>
  <Company>Your Organization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 in omnibus omnia est </dc:title>
  <dc:creator>Your User Name</dc:creator>
  <cp:lastModifiedBy>Your User Name</cp:lastModifiedBy>
  <cp:revision>2</cp:revision>
  <dcterms:created xsi:type="dcterms:W3CDTF">2016-12-14T17:24:04Z</dcterms:created>
  <dcterms:modified xsi:type="dcterms:W3CDTF">2016-12-14T20:35:22Z</dcterms:modified>
</cp:coreProperties>
</file>