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63" r:id="rId3"/>
    <p:sldId id="257" r:id="rId4"/>
    <p:sldId id="267" r:id="rId5"/>
    <p:sldId id="258" r:id="rId6"/>
    <p:sldId id="261" r:id="rId7"/>
    <p:sldId id="264" r:id="rId8"/>
    <p:sldId id="260" r:id="rId9"/>
    <p:sldId id="265" r:id="rId10"/>
    <p:sldId id="266" r:id="rId11"/>
    <p:sldId id="269" r:id="rId12"/>
    <p:sldId id="268" r:id="rId13"/>
  </p:sldIdLst>
  <p:sldSz cx="9144000" cy="6858000" type="screen4x3"/>
  <p:notesSz cx="6858000" cy="9144000"/>
  <p:embeddedFontLst>
    <p:embeddedFont>
      <p:font typeface="Merriweather Sans" pitchFamily="2" charset="0"/>
      <p:regular r:id="rId15"/>
      <p:bold r:id="rId16"/>
      <p:italic r:id="rId17"/>
      <p:boldItalic r:id="rId18"/>
    </p:embeddedFont>
    <p:embeddedFont>
      <p:font typeface="Verdana" panose="020B060403050404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4F17C9-3565-45D6-9296-8688F3EF8381}" v="1172" dt="2021-11-01T14:49:59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ara Hassinen" userId="5e9ba4819a706cd9" providerId="LiveId" clId="{934F17C9-3565-45D6-9296-8688F3EF8381}"/>
    <pc:docChg chg="undo redo custSel addSld delSld modSld sldOrd">
      <pc:chgData name="Saara Hassinen" userId="5e9ba4819a706cd9" providerId="LiveId" clId="{934F17C9-3565-45D6-9296-8688F3EF8381}" dt="2021-11-01T15:18:50.524" v="4283" actId="20577"/>
      <pc:docMkLst>
        <pc:docMk/>
      </pc:docMkLst>
      <pc:sldChg chg="modSp mod">
        <pc:chgData name="Saara Hassinen" userId="5e9ba4819a706cd9" providerId="LiveId" clId="{934F17C9-3565-45D6-9296-8688F3EF8381}" dt="2021-10-29T11:47:26.647" v="401" actId="20577"/>
        <pc:sldMkLst>
          <pc:docMk/>
          <pc:sldMk cId="0" sldId="256"/>
        </pc:sldMkLst>
        <pc:spChg chg="mod">
          <ac:chgData name="Saara Hassinen" userId="5e9ba4819a706cd9" providerId="LiveId" clId="{934F17C9-3565-45D6-9296-8688F3EF8381}" dt="2021-10-29T11:47:26.647" v="401" actId="20577"/>
          <ac:spMkLst>
            <pc:docMk/>
            <pc:sldMk cId="0" sldId="256"/>
            <ac:spMk id="89" creationId="{00000000-0000-0000-0000-000000000000}"/>
          </ac:spMkLst>
        </pc:spChg>
      </pc:sldChg>
      <pc:sldChg chg="modSp mod modAnim">
        <pc:chgData name="Saara Hassinen" userId="5e9ba4819a706cd9" providerId="LiveId" clId="{934F17C9-3565-45D6-9296-8688F3EF8381}" dt="2021-11-01T14:49:59.629" v="4040" actId="20577"/>
        <pc:sldMkLst>
          <pc:docMk/>
          <pc:sldMk cId="0" sldId="257"/>
        </pc:sldMkLst>
        <pc:spChg chg="mod">
          <ac:chgData name="Saara Hassinen" userId="5e9ba4819a706cd9" providerId="LiveId" clId="{934F17C9-3565-45D6-9296-8688F3EF8381}" dt="2021-11-01T14:49:59.629" v="4040" actId="20577"/>
          <ac:spMkLst>
            <pc:docMk/>
            <pc:sldMk cId="0" sldId="257"/>
            <ac:spMk id="95" creationId="{00000000-0000-0000-0000-000000000000}"/>
          </ac:spMkLst>
        </pc:spChg>
      </pc:sldChg>
      <pc:sldChg chg="modSp mod modAnim">
        <pc:chgData name="Saara Hassinen" userId="5e9ba4819a706cd9" providerId="LiveId" clId="{934F17C9-3565-45D6-9296-8688F3EF8381}" dt="2021-11-01T13:52:29.914" v="3214" actId="20577"/>
        <pc:sldMkLst>
          <pc:docMk/>
          <pc:sldMk cId="0" sldId="258"/>
        </pc:sldMkLst>
        <pc:spChg chg="mod">
          <ac:chgData name="Saara Hassinen" userId="5e9ba4819a706cd9" providerId="LiveId" clId="{934F17C9-3565-45D6-9296-8688F3EF8381}" dt="2021-11-01T13:52:29.914" v="3214" actId="20577"/>
          <ac:spMkLst>
            <pc:docMk/>
            <pc:sldMk cId="0" sldId="258"/>
            <ac:spMk id="101" creationId="{00000000-0000-0000-0000-000000000000}"/>
          </ac:spMkLst>
        </pc:spChg>
        <pc:spChg chg="mod">
          <ac:chgData name="Saara Hassinen" userId="5e9ba4819a706cd9" providerId="LiveId" clId="{934F17C9-3565-45D6-9296-8688F3EF8381}" dt="2021-11-01T13:52:04.620" v="3199" actId="20577"/>
          <ac:spMkLst>
            <pc:docMk/>
            <pc:sldMk cId="0" sldId="258"/>
            <ac:spMk id="102" creationId="{00000000-0000-0000-0000-000000000000}"/>
          </ac:spMkLst>
        </pc:spChg>
      </pc:sldChg>
      <pc:sldChg chg="addSp modSp mod">
        <pc:chgData name="Saara Hassinen" userId="5e9ba4819a706cd9" providerId="LiveId" clId="{934F17C9-3565-45D6-9296-8688F3EF8381}" dt="2021-11-01T14:34:09.048" v="4010" actId="1076"/>
        <pc:sldMkLst>
          <pc:docMk/>
          <pc:sldMk cId="0" sldId="260"/>
        </pc:sldMkLst>
        <pc:spChg chg="mod">
          <ac:chgData name="Saara Hassinen" userId="5e9ba4819a706cd9" providerId="LiveId" clId="{934F17C9-3565-45D6-9296-8688F3EF8381}" dt="2021-11-01T14:27:22.398" v="3894" actId="20577"/>
          <ac:spMkLst>
            <pc:docMk/>
            <pc:sldMk cId="0" sldId="260"/>
            <ac:spMk id="115" creationId="{00000000-0000-0000-0000-000000000000}"/>
          </ac:spMkLst>
        </pc:spChg>
        <pc:spChg chg="mod">
          <ac:chgData name="Saara Hassinen" userId="5e9ba4819a706cd9" providerId="LiveId" clId="{934F17C9-3565-45D6-9296-8688F3EF8381}" dt="2021-11-01T14:34:06.875" v="4009" actId="14100"/>
          <ac:spMkLst>
            <pc:docMk/>
            <pc:sldMk cId="0" sldId="260"/>
            <ac:spMk id="116" creationId="{00000000-0000-0000-0000-000000000000}"/>
          </ac:spMkLst>
        </pc:spChg>
        <pc:picChg chg="add mod">
          <ac:chgData name="Saara Hassinen" userId="5e9ba4819a706cd9" providerId="LiveId" clId="{934F17C9-3565-45D6-9296-8688F3EF8381}" dt="2021-11-01T14:34:09.048" v="4010" actId="1076"/>
          <ac:picMkLst>
            <pc:docMk/>
            <pc:sldMk cId="0" sldId="260"/>
            <ac:picMk id="3" creationId="{BA8E7480-8CE6-4201-833B-8991B9560D66}"/>
          </ac:picMkLst>
        </pc:picChg>
      </pc:sldChg>
      <pc:sldChg chg="modSp mod ord">
        <pc:chgData name="Saara Hassinen" userId="5e9ba4819a706cd9" providerId="LiveId" clId="{934F17C9-3565-45D6-9296-8688F3EF8381}" dt="2021-11-01T14:55:50.230" v="4041" actId="20577"/>
        <pc:sldMkLst>
          <pc:docMk/>
          <pc:sldMk cId="2170433869" sldId="261"/>
        </pc:sldMkLst>
        <pc:spChg chg="mod">
          <ac:chgData name="Saara Hassinen" userId="5e9ba4819a706cd9" providerId="LiveId" clId="{934F17C9-3565-45D6-9296-8688F3EF8381}" dt="2021-10-30T10:01:08.095" v="517" actId="20577"/>
          <ac:spMkLst>
            <pc:docMk/>
            <pc:sldMk cId="2170433869" sldId="261"/>
            <ac:spMk id="2" creationId="{6DAD4235-12E4-4318-939C-861AD0956529}"/>
          </ac:spMkLst>
        </pc:spChg>
        <pc:spChg chg="mod">
          <ac:chgData name="Saara Hassinen" userId="5e9ba4819a706cd9" providerId="LiveId" clId="{934F17C9-3565-45D6-9296-8688F3EF8381}" dt="2021-11-01T14:55:50.230" v="4041" actId="20577"/>
          <ac:spMkLst>
            <pc:docMk/>
            <pc:sldMk cId="2170433869" sldId="261"/>
            <ac:spMk id="3" creationId="{4BDC980E-58D5-4086-86D2-226D0FA380B3}"/>
          </ac:spMkLst>
        </pc:spChg>
      </pc:sldChg>
      <pc:sldChg chg="modSp add del mod">
        <pc:chgData name="Saara Hassinen" userId="5e9ba4819a706cd9" providerId="LiveId" clId="{934F17C9-3565-45D6-9296-8688F3EF8381}" dt="2021-10-30T10:01:09.732" v="522" actId="2696"/>
        <pc:sldMkLst>
          <pc:docMk/>
          <pc:sldMk cId="2450657845" sldId="262"/>
        </pc:sldMkLst>
        <pc:picChg chg="mod">
          <ac:chgData name="Saara Hassinen" userId="5e9ba4819a706cd9" providerId="LiveId" clId="{934F17C9-3565-45D6-9296-8688F3EF8381}" dt="2021-10-29T11:46:45.332" v="378" actId="14100"/>
          <ac:picMkLst>
            <pc:docMk/>
            <pc:sldMk cId="2450657845" sldId="262"/>
            <ac:picMk id="11" creationId="{2DA1EC00-FAF7-4DDC-9A02-B64FF3897083}"/>
          </ac:picMkLst>
        </pc:picChg>
      </pc:sldChg>
      <pc:sldChg chg="addSp modSp new mod ord">
        <pc:chgData name="Saara Hassinen" userId="5e9ba4819a706cd9" providerId="LiveId" clId="{934F17C9-3565-45D6-9296-8688F3EF8381}" dt="2021-11-01T14:35:45.765" v="4024" actId="20577"/>
        <pc:sldMkLst>
          <pc:docMk/>
          <pc:sldMk cId="2676162594" sldId="263"/>
        </pc:sldMkLst>
        <pc:spChg chg="mod">
          <ac:chgData name="Saara Hassinen" userId="5e9ba4819a706cd9" providerId="LiveId" clId="{934F17C9-3565-45D6-9296-8688F3EF8381}" dt="2021-10-30T09:05:07.821" v="458" actId="20577"/>
          <ac:spMkLst>
            <pc:docMk/>
            <pc:sldMk cId="2676162594" sldId="263"/>
            <ac:spMk id="2" creationId="{E44998B8-5F36-4344-AAC6-0E06C657DB6A}"/>
          </ac:spMkLst>
        </pc:spChg>
        <pc:spChg chg="mod">
          <ac:chgData name="Saara Hassinen" userId="5e9ba4819a706cd9" providerId="LiveId" clId="{934F17C9-3565-45D6-9296-8688F3EF8381}" dt="2021-11-01T14:35:45.765" v="4024" actId="20577"/>
          <ac:spMkLst>
            <pc:docMk/>
            <pc:sldMk cId="2676162594" sldId="263"/>
            <ac:spMk id="3" creationId="{BCFEA237-89BC-4A70-9B6E-C147A65B26A7}"/>
          </ac:spMkLst>
        </pc:spChg>
        <pc:picChg chg="add mod">
          <ac:chgData name="Saara Hassinen" userId="5e9ba4819a706cd9" providerId="LiveId" clId="{934F17C9-3565-45D6-9296-8688F3EF8381}" dt="2021-11-01T14:35:27.159" v="4011" actId="14100"/>
          <ac:picMkLst>
            <pc:docMk/>
            <pc:sldMk cId="2676162594" sldId="263"/>
            <ac:picMk id="5" creationId="{EF85E96F-C4EA-4D9E-9BD8-B001E41FCBF1}"/>
          </ac:picMkLst>
        </pc:picChg>
      </pc:sldChg>
      <pc:sldChg chg="addSp modSp new mod ord">
        <pc:chgData name="Saara Hassinen" userId="5e9ba4819a706cd9" providerId="LiveId" clId="{934F17C9-3565-45D6-9296-8688F3EF8381}" dt="2021-11-01T14:17:11.855" v="3772" actId="1076"/>
        <pc:sldMkLst>
          <pc:docMk/>
          <pc:sldMk cId="4031286256" sldId="264"/>
        </pc:sldMkLst>
        <pc:spChg chg="mod">
          <ac:chgData name="Saara Hassinen" userId="5e9ba4819a706cd9" providerId="LiveId" clId="{934F17C9-3565-45D6-9296-8688F3EF8381}" dt="2021-10-29T11:30:51.342" v="189" actId="20577"/>
          <ac:spMkLst>
            <pc:docMk/>
            <pc:sldMk cId="4031286256" sldId="264"/>
            <ac:spMk id="2" creationId="{A1798894-51C6-4813-A050-7E161C5C7D02}"/>
          </ac:spMkLst>
        </pc:spChg>
        <pc:spChg chg="mod">
          <ac:chgData name="Saara Hassinen" userId="5e9ba4819a706cd9" providerId="LiveId" clId="{934F17C9-3565-45D6-9296-8688F3EF8381}" dt="2021-11-01T14:17:04.531" v="3770" actId="14100"/>
          <ac:spMkLst>
            <pc:docMk/>
            <pc:sldMk cId="4031286256" sldId="264"/>
            <ac:spMk id="3" creationId="{855FD20C-1EA6-4FD5-AF99-3F82C1C51D17}"/>
          </ac:spMkLst>
        </pc:spChg>
        <pc:picChg chg="add mod">
          <ac:chgData name="Saara Hassinen" userId="5e9ba4819a706cd9" providerId="LiveId" clId="{934F17C9-3565-45D6-9296-8688F3EF8381}" dt="2021-11-01T14:17:11.855" v="3772" actId="1076"/>
          <ac:picMkLst>
            <pc:docMk/>
            <pc:sldMk cId="4031286256" sldId="264"/>
            <ac:picMk id="5" creationId="{5629BA2E-7785-4453-96CA-59CCBBEF303A}"/>
          </ac:picMkLst>
        </pc:picChg>
      </pc:sldChg>
      <pc:sldChg chg="addSp delSp modSp new mod modClrScheme chgLayout">
        <pc:chgData name="Saara Hassinen" userId="5e9ba4819a706cd9" providerId="LiveId" clId="{934F17C9-3565-45D6-9296-8688F3EF8381}" dt="2021-11-01T14:28:55.679" v="3976" actId="20577"/>
        <pc:sldMkLst>
          <pc:docMk/>
          <pc:sldMk cId="2982139620" sldId="265"/>
        </pc:sldMkLst>
        <pc:spChg chg="mod ord">
          <ac:chgData name="Saara Hassinen" userId="5e9ba4819a706cd9" providerId="LiveId" clId="{934F17C9-3565-45D6-9296-8688F3EF8381}" dt="2021-11-01T14:28:20.834" v="3964" actId="20577"/>
          <ac:spMkLst>
            <pc:docMk/>
            <pc:sldMk cId="2982139620" sldId="265"/>
            <ac:spMk id="2" creationId="{007A585D-1026-4794-8979-52117446CD90}"/>
          </ac:spMkLst>
        </pc:spChg>
        <pc:spChg chg="add del mod ord">
          <ac:chgData name="Saara Hassinen" userId="5e9ba4819a706cd9" providerId="LiveId" clId="{934F17C9-3565-45D6-9296-8688F3EF8381}" dt="2021-10-31T17:25:43.979" v="572"/>
          <ac:spMkLst>
            <pc:docMk/>
            <pc:sldMk cId="2982139620" sldId="265"/>
            <ac:spMk id="3" creationId="{9823955B-9FEB-449C-9F23-412F62E1140A}"/>
          </ac:spMkLst>
        </pc:spChg>
        <pc:spChg chg="add mod">
          <ac:chgData name="Saara Hassinen" userId="5e9ba4819a706cd9" providerId="LiveId" clId="{934F17C9-3565-45D6-9296-8688F3EF8381}" dt="2021-11-01T14:28:55.679" v="3976" actId="20577"/>
          <ac:spMkLst>
            <pc:docMk/>
            <pc:sldMk cId="2982139620" sldId="265"/>
            <ac:spMk id="4" creationId="{878A23C1-EC9C-4CF5-98C3-DFF6938598D2}"/>
          </ac:spMkLst>
        </pc:spChg>
      </pc:sldChg>
      <pc:sldChg chg="modSp new del mod ord">
        <pc:chgData name="Saara Hassinen" userId="5e9ba4819a706cd9" providerId="LiveId" clId="{934F17C9-3565-45D6-9296-8688F3EF8381}" dt="2021-10-30T10:01:15.836" v="523" actId="2696"/>
        <pc:sldMkLst>
          <pc:docMk/>
          <pc:sldMk cId="3222425024" sldId="266"/>
        </pc:sldMkLst>
        <pc:spChg chg="mod">
          <ac:chgData name="Saara Hassinen" userId="5e9ba4819a706cd9" providerId="LiveId" clId="{934F17C9-3565-45D6-9296-8688F3EF8381}" dt="2021-10-30T09:05:49.031" v="461"/>
          <ac:spMkLst>
            <pc:docMk/>
            <pc:sldMk cId="3222425024" sldId="266"/>
            <ac:spMk id="2" creationId="{EBB4E694-1EBE-4639-BAC6-09AB34F64A43}"/>
          </ac:spMkLst>
        </pc:spChg>
      </pc:sldChg>
      <pc:sldChg chg="modSp new mod">
        <pc:chgData name="Saara Hassinen" userId="5e9ba4819a706cd9" providerId="LiveId" clId="{934F17C9-3565-45D6-9296-8688F3EF8381}" dt="2021-11-01T14:29:38.780" v="3983" actId="14100"/>
        <pc:sldMkLst>
          <pc:docMk/>
          <pc:sldMk cId="3720584615" sldId="266"/>
        </pc:sldMkLst>
        <pc:spChg chg="mod">
          <ac:chgData name="Saara Hassinen" userId="5e9ba4819a706cd9" providerId="LiveId" clId="{934F17C9-3565-45D6-9296-8688F3EF8381}" dt="2021-10-31T17:29:05.465" v="959" actId="20577"/>
          <ac:spMkLst>
            <pc:docMk/>
            <pc:sldMk cId="3720584615" sldId="266"/>
            <ac:spMk id="2" creationId="{57A2018A-504C-4028-8981-6A1B59D8CA3C}"/>
          </ac:spMkLst>
        </pc:spChg>
        <pc:spChg chg="mod">
          <ac:chgData name="Saara Hassinen" userId="5e9ba4819a706cd9" providerId="LiveId" clId="{934F17C9-3565-45D6-9296-8688F3EF8381}" dt="2021-11-01T14:29:38.780" v="3983" actId="14100"/>
          <ac:spMkLst>
            <pc:docMk/>
            <pc:sldMk cId="3720584615" sldId="266"/>
            <ac:spMk id="3" creationId="{B883FC6C-53B8-489C-8CE5-3B77F30554EB}"/>
          </ac:spMkLst>
        </pc:spChg>
      </pc:sldChg>
      <pc:sldChg chg="addSp delSp modSp new mod">
        <pc:chgData name="Saara Hassinen" userId="5e9ba4819a706cd9" providerId="LiveId" clId="{934F17C9-3565-45D6-9296-8688F3EF8381}" dt="2021-11-01T14:46:40.380" v="4039" actId="5793"/>
        <pc:sldMkLst>
          <pc:docMk/>
          <pc:sldMk cId="2496045857" sldId="267"/>
        </pc:sldMkLst>
        <pc:spChg chg="mod">
          <ac:chgData name="Saara Hassinen" userId="5e9ba4819a706cd9" providerId="LiveId" clId="{934F17C9-3565-45D6-9296-8688F3EF8381}" dt="2021-11-01T13:43:26.597" v="2271" actId="20577"/>
          <ac:spMkLst>
            <pc:docMk/>
            <pc:sldMk cId="2496045857" sldId="267"/>
            <ac:spMk id="2" creationId="{B970D016-B682-41A0-B4AC-5CD33618AB8D}"/>
          </ac:spMkLst>
        </pc:spChg>
        <pc:spChg chg="mod">
          <ac:chgData name="Saara Hassinen" userId="5e9ba4819a706cd9" providerId="LiveId" clId="{934F17C9-3565-45D6-9296-8688F3EF8381}" dt="2021-11-01T14:46:40.380" v="4039" actId="5793"/>
          <ac:spMkLst>
            <pc:docMk/>
            <pc:sldMk cId="2496045857" sldId="267"/>
            <ac:spMk id="3" creationId="{19DCE0F2-BD08-42F0-A454-99C3D51D1476}"/>
          </ac:spMkLst>
        </pc:spChg>
        <pc:picChg chg="add del mod">
          <ac:chgData name="Saara Hassinen" userId="5e9ba4819a706cd9" providerId="LiveId" clId="{934F17C9-3565-45D6-9296-8688F3EF8381}" dt="2021-11-01T14:46:30.316" v="4032" actId="478"/>
          <ac:picMkLst>
            <pc:docMk/>
            <pc:sldMk cId="2496045857" sldId="267"/>
            <ac:picMk id="5" creationId="{F60D4543-AD97-474A-941A-F362E9392FAF}"/>
          </ac:picMkLst>
        </pc:picChg>
      </pc:sldChg>
      <pc:sldChg chg="modSp new mod">
        <pc:chgData name="Saara Hassinen" userId="5e9ba4819a706cd9" providerId="LiveId" clId="{934F17C9-3565-45D6-9296-8688F3EF8381}" dt="2021-11-01T14:31:01.232" v="4005" actId="20577"/>
        <pc:sldMkLst>
          <pc:docMk/>
          <pc:sldMk cId="3638180271" sldId="268"/>
        </pc:sldMkLst>
        <pc:spChg chg="mod">
          <ac:chgData name="Saara Hassinen" userId="5e9ba4819a706cd9" providerId="LiveId" clId="{934F17C9-3565-45D6-9296-8688F3EF8381}" dt="2021-11-01T14:29:47.336" v="3998" actId="20577"/>
          <ac:spMkLst>
            <pc:docMk/>
            <pc:sldMk cId="3638180271" sldId="268"/>
            <ac:spMk id="2" creationId="{CAD76DA0-4F01-4BD6-8CA4-AE445DD35E67}"/>
          </ac:spMkLst>
        </pc:spChg>
        <pc:spChg chg="mod">
          <ac:chgData name="Saara Hassinen" userId="5e9ba4819a706cd9" providerId="LiveId" clId="{934F17C9-3565-45D6-9296-8688F3EF8381}" dt="2021-11-01T14:31:01.232" v="4005" actId="20577"/>
          <ac:spMkLst>
            <pc:docMk/>
            <pc:sldMk cId="3638180271" sldId="268"/>
            <ac:spMk id="3" creationId="{B1E11967-252E-4730-9D2B-850C04137FA3}"/>
          </ac:spMkLst>
        </pc:spChg>
      </pc:sldChg>
      <pc:sldChg chg="modSp new mod">
        <pc:chgData name="Saara Hassinen" userId="5e9ba4819a706cd9" providerId="LiveId" clId="{934F17C9-3565-45D6-9296-8688F3EF8381}" dt="2021-11-01T15:18:50.524" v="4283" actId="20577"/>
        <pc:sldMkLst>
          <pc:docMk/>
          <pc:sldMk cId="4163099774" sldId="269"/>
        </pc:sldMkLst>
        <pc:spChg chg="mod">
          <ac:chgData name="Saara Hassinen" userId="5e9ba4819a706cd9" providerId="LiveId" clId="{934F17C9-3565-45D6-9296-8688F3EF8381}" dt="2021-11-01T15:12:26.713" v="4061" actId="20577"/>
          <ac:spMkLst>
            <pc:docMk/>
            <pc:sldMk cId="4163099774" sldId="269"/>
            <ac:spMk id="2" creationId="{36C09ECC-2992-4624-8EA9-D085DA185740}"/>
          </ac:spMkLst>
        </pc:spChg>
        <pc:spChg chg="mod">
          <ac:chgData name="Saara Hassinen" userId="5e9ba4819a706cd9" providerId="LiveId" clId="{934F17C9-3565-45D6-9296-8688F3EF8381}" dt="2021-11-01T15:18:50.524" v="4283" actId="20577"/>
          <ac:spMkLst>
            <pc:docMk/>
            <pc:sldMk cId="4163099774" sldId="269"/>
            <ac:spMk id="3" creationId="{1E143057-1B22-4DCB-A2C7-949B43AD3027}"/>
          </ac:spMkLst>
        </pc:spChg>
      </pc:sldChg>
      <pc:sldMasterChg chg="addSldLayout delSldLayout">
        <pc:chgData name="Saara Hassinen" userId="5e9ba4819a706cd9" providerId="LiveId" clId="{934F17C9-3565-45D6-9296-8688F3EF8381}" dt="2021-10-30T10:01:15.836" v="523" actId="2696"/>
        <pc:sldMasterMkLst>
          <pc:docMk/>
          <pc:sldMasterMk cId="0" sldId="2147483659"/>
        </pc:sldMasterMkLst>
        <pc:sldLayoutChg chg="del">
          <pc:chgData name="Saara Hassinen" userId="5e9ba4819a706cd9" providerId="LiveId" clId="{934F17C9-3565-45D6-9296-8688F3EF8381}" dt="2021-10-30T10:01:15.836" v="523" actId="2696"/>
          <pc:sldLayoutMkLst>
            <pc:docMk/>
            <pc:sldMasterMk cId="0" sldId="2147483659"/>
            <pc:sldLayoutMk cId="0" sldId="2147483650"/>
          </pc:sldLayoutMkLst>
        </pc:sldLayoutChg>
        <pc:sldLayoutChg chg="add del">
          <pc:chgData name="Saara Hassinen" userId="5e9ba4819a706cd9" providerId="LiveId" clId="{934F17C9-3565-45D6-9296-8688F3EF8381}" dt="2021-10-30T10:01:09.732" v="522" actId="2696"/>
          <pc:sldLayoutMkLst>
            <pc:docMk/>
            <pc:sldMasterMk cId="0" sldId="2147483659"/>
            <pc:sldLayoutMk cId="0" sldId="214748365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6842940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1671980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109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5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675241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fi-FI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275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2000" y="-9000"/>
            <a:ext cx="9167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Forum 1 – Suomalainen yhteiskunta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nswergarden.ch/220635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EfT6Y1hB3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3ebnmknk" TargetMode="External"/><Relationship Id="rId2" Type="http://schemas.openxmlformats.org/officeDocument/2006/relationships/hyperlink" Target="https://yle.fi/aihe/artikkeli/2021/02/08/valheenpaljastaja-kahdeksan-asiaa-jotka-jokaisen-pitaisi-ymmarta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w7sb474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SzjYXZxX3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000" y="-9000"/>
            <a:ext cx="9167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21844" y="2279151"/>
            <a:ext cx="4218000" cy="2991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Luvut 13 ja 14</a:t>
            </a:r>
            <a:endParaRPr lang="fi-FI" sz="240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A2018A-504C-4028-8981-6A1B59D8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Kansalaisjärjestöjen yhteiskunnallinen merkitys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83FC6C-53B8-489C-8CE5-3B77F3055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>
                <a:latin typeface="+mn-lt"/>
              </a:rPr>
              <a:t>Voivat täydentää kuntien tarjoamaa sosiaaliturvaa</a:t>
            </a:r>
          </a:p>
          <a:p>
            <a:endParaRPr lang="fi-FI" dirty="0">
              <a:latin typeface="+mn-lt"/>
            </a:endParaRPr>
          </a:p>
          <a:p>
            <a:r>
              <a:rPr lang="fi-FI" altLang="fi-FI" sz="2000" dirty="0">
                <a:solidFill>
                  <a:schemeClr val="tx1"/>
                </a:solidFill>
                <a:latin typeface="+mn-lt"/>
              </a:rPr>
              <a:t>Yleishyödyllisten asioiden edistäminen </a:t>
            </a:r>
          </a:p>
          <a:p>
            <a:pPr lvl="1"/>
            <a:r>
              <a:rPr lang="fi-FI" altLang="fi-FI" dirty="0">
                <a:solidFill>
                  <a:schemeClr val="tx1"/>
                </a:solidFill>
                <a:latin typeface="+mn-lt"/>
              </a:rPr>
              <a:t>Esim. terveelliset elämäntavat, yksinäisyyden vähentäminen, maahanmuuttajien integroituminen Suomeen</a:t>
            </a:r>
          </a:p>
          <a:p>
            <a:pPr lvl="1"/>
            <a:endParaRPr lang="fi-FI" altLang="fi-FI" dirty="0">
              <a:solidFill>
                <a:schemeClr val="tx1"/>
              </a:solidFill>
              <a:latin typeface="+mn-lt"/>
            </a:endParaRPr>
          </a:p>
          <a:p>
            <a:r>
              <a:rPr kumimoji="0" lang="fi-FI" altLang="fi-F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Vaikuttaminen päätöksentekoon </a:t>
            </a:r>
            <a:endParaRPr lang="fi-FI" altLang="fi-FI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fi-FI" altLang="fi-FI" dirty="0">
                <a:solidFill>
                  <a:schemeClr val="tx1"/>
                </a:solidFill>
                <a:latin typeface="+mn-lt"/>
              </a:rPr>
              <a:t>Lobbaus = pyrkimys vaikuttaa päättäjien mielipiteisiin esim. vapaamuotoisilla keskusteluilla</a:t>
            </a:r>
          </a:p>
          <a:p>
            <a:pPr lvl="2"/>
            <a:r>
              <a:rPr lang="fi-FI" altLang="fi-FI" dirty="0">
                <a:solidFill>
                  <a:schemeClr val="tx1"/>
                </a:solidFill>
                <a:latin typeface="+mn-lt"/>
              </a:rPr>
              <a:t>Pienet/köyhät järjestöt jäävät alakynteen</a:t>
            </a:r>
          </a:p>
          <a:p>
            <a:pPr lvl="2"/>
            <a:r>
              <a:rPr lang="fi-FI" altLang="fi-FI" dirty="0">
                <a:solidFill>
                  <a:schemeClr val="tx1"/>
                </a:solidFill>
                <a:latin typeface="+mn-lt"/>
              </a:rPr>
              <a:t>Painostus, lahjonta</a:t>
            </a:r>
          </a:p>
          <a:p>
            <a:pPr marL="1028700" lvl="2" indent="0">
              <a:buNone/>
            </a:pPr>
            <a:endParaRPr lang="fi-FI" altLang="fi-FI" dirty="0">
              <a:solidFill>
                <a:schemeClr val="tx1"/>
              </a:solidFill>
              <a:latin typeface="+mn-lt"/>
            </a:endParaRPr>
          </a:p>
          <a:p>
            <a:r>
              <a:rPr kumimoji="0" lang="fi-FI" altLang="fi-F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Etujärjestöt -&gt; jäsentensä etujen ajaminen</a:t>
            </a:r>
          </a:p>
          <a:p>
            <a:pPr lvl="1"/>
            <a:r>
              <a:rPr lang="fi-FI" altLang="fi-FI" dirty="0">
                <a:solidFill>
                  <a:schemeClr val="tx1"/>
                </a:solidFill>
                <a:latin typeface="+mn-lt"/>
              </a:rPr>
              <a:t>Esim. ammattiliitot ja -yhdistykset, Suomen Lukiolaisten Liitto</a:t>
            </a:r>
          </a:p>
          <a:p>
            <a:pPr lvl="1"/>
            <a:r>
              <a:rPr lang="fi-FI" dirty="0" err="1">
                <a:latin typeface="+mn-lt"/>
              </a:rPr>
              <a:t>Korporatismi</a:t>
            </a:r>
            <a:r>
              <a:rPr lang="fi-FI" dirty="0">
                <a:latin typeface="+mn-lt"/>
              </a:rPr>
              <a:t> </a:t>
            </a:r>
            <a:r>
              <a:rPr kumimoji="0" lang="fi-FI" altLang="fi-FI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= etujärjestöt vaikuttavat poliittiseen päätöksentekoon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0584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C09ECC-2992-4624-8EA9-D085DA18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Kertausta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143057-1B22-4DCB-A2C7-949B43AD30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Mene osoitteeseen: kahoot.it</a:t>
            </a:r>
          </a:p>
          <a:p>
            <a:r>
              <a:rPr lang="fi-FI" dirty="0"/>
              <a:t>Kirjoita taululla näkyvä ”</a:t>
            </a:r>
            <a:r>
              <a:rPr lang="fi-FI" dirty="0" err="1"/>
              <a:t>pinkoodi</a:t>
            </a:r>
            <a:r>
              <a:rPr lang="fi-FI" dirty="0"/>
              <a:t>” (</a:t>
            </a:r>
            <a:r>
              <a:rPr lang="fi-FI" dirty="0" err="1"/>
              <a:t>game</a:t>
            </a:r>
            <a:r>
              <a:rPr lang="fi-FI" dirty="0"/>
              <a:t> </a:t>
            </a:r>
            <a:r>
              <a:rPr lang="fi-FI" dirty="0" err="1"/>
              <a:t>pin</a:t>
            </a:r>
            <a:r>
              <a:rPr lang="fi-FI" dirty="0"/>
              <a:t>), ja klikkaa Enter</a:t>
            </a:r>
          </a:p>
          <a:p>
            <a:r>
              <a:rPr lang="fi-FI" dirty="0"/>
              <a:t>Kirjoita oma nimesi.</a:t>
            </a:r>
          </a:p>
        </p:txBody>
      </p:sp>
    </p:spTree>
    <p:extLst>
      <p:ext uri="{BB962C8B-B14F-4D97-AF65-F5344CB8AC3E}">
        <p14:creationId xmlns:p14="http://schemas.microsoft.com/office/powerpoint/2010/main" val="4163099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D76DA0-4F01-4BD6-8CA4-AE445DD3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Kotitehtävät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1E11967-252E-4730-9D2B-850C04137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Luku 15</a:t>
            </a:r>
          </a:p>
        </p:txBody>
      </p:sp>
    </p:spTree>
    <p:extLst>
      <p:ext uri="{BB962C8B-B14F-4D97-AF65-F5344CB8AC3E}">
        <p14:creationId xmlns:p14="http://schemas.microsoft.com/office/powerpoint/2010/main" val="363818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4998B8-5F36-4344-AAC6-0E06C657D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Luettele kaikki mediat, joita olet käyttänyt tänään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FEA237-89BC-4A70-9B6E-C147A65B26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Luettele mieluiten yksi kerrallaan</a:t>
            </a:r>
          </a:p>
          <a:p>
            <a:pPr lvl="1"/>
            <a:r>
              <a:rPr lang="fi-FI" dirty="0"/>
              <a:t>EI: sanomalehti, televisio, some</a:t>
            </a:r>
          </a:p>
          <a:p>
            <a:pPr lvl="1"/>
            <a:r>
              <a:rPr lang="fi-FI" dirty="0"/>
              <a:t>VAAN: sanomalehti [Enter] televisio [Enter] some [Enter]</a:t>
            </a:r>
          </a:p>
          <a:p>
            <a:pPr marL="571500" lvl="1" indent="0">
              <a:buNone/>
            </a:pPr>
            <a:endParaRPr lang="fi-FI" dirty="0"/>
          </a:p>
          <a:p>
            <a:pPr marL="171450" indent="0">
              <a:buNone/>
            </a:pPr>
            <a:r>
              <a:rPr lang="fi-FI" dirty="0">
                <a:hlinkClick r:id="rId2"/>
              </a:rPr>
              <a:t>https://answergarden.ch/2206353</a:t>
            </a:r>
            <a:endParaRPr lang="fi-FI" dirty="0"/>
          </a:p>
          <a:p>
            <a:pPr marL="17145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F85E96F-C4EA-4D9E-9BD8-B001E41FC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863082"/>
            <a:ext cx="1666982" cy="166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6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>
                <a:solidFill>
                  <a:srgbClr val="000000"/>
                </a:solidFill>
              </a:rPr>
              <a:t>Media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= </a:t>
            </a:r>
            <a:r>
              <a:rPr lang="fi-FI" b="1" dirty="0">
                <a:solidFill>
                  <a:schemeClr val="tx1"/>
                </a:solidFill>
              </a:rPr>
              <a:t>välineet ja kanavat, joilla yhteiskunnassa välitetään tietoa. 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Perinteinen media: sanomalehdet, aikakauslehdet, televisio ja radio. 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Uusmedia: netti ja some, vuorovaikutteiset pelit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Vapaa media 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olennainen osa demokratiaa -&gt; asema turvattu perustuslailla. 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Esim. ei estetä vallanpitäjille epämieluista tietoa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Vrt. Kiina -&gt; sanomalehdet, tv, radio eivät saa esittää hallituksen vastaisia mielipiteitä &amp; netin käyttöä rajattu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endParaRPr lang="fi-FI" dirty="0">
              <a:solidFill>
                <a:schemeClr val="tx1"/>
              </a:solidFill>
            </a:endParaRP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62500"/>
              <a:buFont typeface="Verdana"/>
              <a:buNone/>
            </a:pPr>
            <a:endParaRPr sz="32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70D016-B682-41A0-B4AC-5CD33618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Median tehtävät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9DCE0F2-BD08-42F0-A454-99C3D51D1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457200" lvl="0" indent="-38100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</a:pPr>
            <a:r>
              <a:rPr lang="fi-FI" dirty="0">
                <a:solidFill>
                  <a:schemeClr val="tx1"/>
                </a:solidFill>
              </a:rPr>
              <a:t>Pitää vireillä yhteiskunnallista keskustelua</a:t>
            </a:r>
          </a:p>
          <a:p>
            <a:pPr marL="76200" lvl="0" indent="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  <a:buNone/>
            </a:pPr>
            <a:endParaRPr lang="fi-FI" dirty="0">
              <a:solidFill>
                <a:schemeClr val="tx1"/>
              </a:solidFill>
            </a:endParaRPr>
          </a:p>
          <a:p>
            <a:pPr marL="457200" lvl="0" indent="-38100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</a:pPr>
            <a:r>
              <a:rPr lang="fi-FI" dirty="0">
                <a:solidFill>
                  <a:schemeClr val="tx1"/>
                </a:solidFill>
              </a:rPr>
              <a:t>Linkki päätöksentekijöiden ja kansalaisten välillä</a:t>
            </a:r>
          </a:p>
          <a:p>
            <a:pPr marL="76200" lvl="0" indent="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  <a:buNone/>
            </a:pPr>
            <a:endParaRPr lang="fi-FI" dirty="0">
              <a:solidFill>
                <a:schemeClr val="tx1"/>
              </a:solidFill>
            </a:endParaRPr>
          </a:p>
          <a:p>
            <a:pPr marL="457200" lvl="0" indent="-38100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</a:pPr>
            <a:r>
              <a:rPr lang="fi-FI" dirty="0">
                <a:solidFill>
                  <a:schemeClr val="tx1"/>
                </a:solidFill>
              </a:rPr>
              <a:t>Toimii vallan vahtikoirana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Vallankäyttäjien ”valvonta” &amp; epäkohtien ja väärinkäytöksien esiin tuominen</a:t>
            </a:r>
          </a:p>
          <a:p>
            <a:pPr marL="476250" lvl="1" indent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None/>
            </a:pPr>
            <a:endParaRPr lang="fi-FI" dirty="0">
              <a:solidFill>
                <a:schemeClr val="tx1"/>
              </a:solidFill>
            </a:endParaRPr>
          </a:p>
          <a:p>
            <a:pPr marL="457200" lvl="0" indent="-38100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</a:pPr>
            <a:r>
              <a:rPr lang="fi-FI" dirty="0">
                <a:solidFill>
                  <a:schemeClr val="tx1"/>
                </a:solidFill>
              </a:rPr>
              <a:t>On epävirallisesti ”neljäs valtiomahti”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</a:rPr>
              <a:t>Tiedotus- ja valvontavalta</a:t>
            </a:r>
          </a:p>
          <a:p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4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552125" y="260425"/>
            <a:ext cx="8287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>
                <a:solidFill>
                  <a:srgbClr val="000000"/>
                </a:solidFill>
              </a:rPr>
              <a:t>Media &amp; mielipiteet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0010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381000" rtl="0">
              <a:lnSpc>
                <a:spcPct val="115000"/>
              </a:lnSpc>
              <a:spcBef>
                <a:spcPts val="600"/>
              </a:spcBef>
              <a:buSzPct val="100000"/>
            </a:pPr>
            <a:r>
              <a:rPr lang="fi-FI" dirty="0">
                <a:solidFill>
                  <a:schemeClr val="tx1"/>
                </a:solidFill>
              </a:rPr>
              <a:t>Tarjoaa tietoa -&gt; samalla muokkaa ihmisten mielipiteitä yhteiskunnasta.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</a:pPr>
            <a:r>
              <a:rPr lang="fi-FI" dirty="0"/>
              <a:t>Toimittaja voi päättää, mistä asioista kirjoittaa ja miten.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</a:pPr>
            <a:r>
              <a:rPr lang="fi-FI" dirty="0">
                <a:solidFill>
                  <a:schemeClr val="tx1"/>
                </a:solidFill>
              </a:rPr>
              <a:t>Valitut asiantuntijat vaikuttavat siihen, miten asia esitetään.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</a:pPr>
            <a:r>
              <a:rPr lang="fi-FI" dirty="0">
                <a:solidFill>
                  <a:schemeClr val="tx1"/>
                </a:solidFill>
              </a:rPr>
              <a:t>Julkinen media =</a:t>
            </a:r>
            <a:r>
              <a:rPr lang="fi-FI" dirty="0"/>
              <a:t> rahoitetaan verovaroilla (esim. Yle)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</a:pPr>
            <a:r>
              <a:rPr lang="fi-FI" dirty="0"/>
              <a:t>Tuottaa mm. uutisia ja ajankohtaisohjelmia. </a:t>
            </a:r>
          </a:p>
          <a:p>
            <a:pPr marL="457200" indent="-381000">
              <a:lnSpc>
                <a:spcPct val="115000"/>
              </a:lnSpc>
              <a:spcBef>
                <a:spcPts val="600"/>
              </a:spcBef>
            </a:pPr>
            <a:r>
              <a:rPr lang="fi-FI" dirty="0"/>
              <a:t>Kaupallinen media = rahoitetaan mainostuloilla (esim. kaupalliset televisio- ja radioasemat) </a:t>
            </a:r>
          </a:p>
          <a:p>
            <a:pPr marL="857250" lvl="1" indent="-381000">
              <a:lnSpc>
                <a:spcPct val="115000"/>
              </a:lnSpc>
              <a:spcBef>
                <a:spcPts val="600"/>
              </a:spcBef>
            </a:pPr>
            <a:r>
              <a:rPr lang="fi-FI" dirty="0"/>
              <a:t>Tuottaa viihdettä, koska sillä on eniten kysyntää</a:t>
            </a:r>
            <a:endParaRPr lang="fi-FI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AD4235-12E4-4318-939C-861AD0956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Somen etuja ja ongelmia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BDC980E-58D5-4086-86D2-226D0FA38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377" y="1012860"/>
            <a:ext cx="8291245" cy="4832279"/>
          </a:xfrm>
        </p:spPr>
        <p:txBody>
          <a:bodyPr/>
          <a:lstStyle/>
          <a:p>
            <a:pPr marL="127000" indent="0">
              <a:buNone/>
            </a:pPr>
            <a:r>
              <a:rPr lang="fi-FI" dirty="0">
                <a:effectLst/>
                <a:latin typeface="Arial" panose="020B0604020202020204" pitchFamily="34" charset="0"/>
                <a:hlinkClick r:id="rId2"/>
              </a:rPr>
              <a:t>https://www.youtube.com/watch?v=kEfT6Y1hB3s</a:t>
            </a:r>
            <a:endParaRPr lang="fi-FI" dirty="0">
              <a:latin typeface="Arial" panose="020B0604020202020204" pitchFamily="34" charset="0"/>
            </a:endParaRPr>
          </a:p>
          <a:p>
            <a:r>
              <a:rPr lang="fi-FI" dirty="0">
                <a:effectLst/>
                <a:latin typeface="Arial" panose="020B0604020202020204" pitchFamily="34" charset="0"/>
              </a:rPr>
              <a:t>Etuja: </a:t>
            </a:r>
          </a:p>
          <a:p>
            <a:pPr lvl="1"/>
            <a:r>
              <a:rPr lang="fi-FI" dirty="0">
                <a:effectLst/>
                <a:latin typeface="Arial" panose="020B0604020202020204" pitchFamily="34" charset="0"/>
              </a:rPr>
              <a:t>Kommunikointi on helppoa, mikä voi lisätä ja syventää </a:t>
            </a:r>
            <a:br>
              <a:rPr lang="fi-FI" dirty="0"/>
            </a:br>
            <a:r>
              <a:rPr lang="fi-FI" dirty="0">
                <a:effectLst/>
                <a:latin typeface="Arial" panose="020B0604020202020204" pitchFamily="34" charset="0"/>
              </a:rPr>
              <a:t>sosiaalisia suhteita. </a:t>
            </a:r>
          </a:p>
          <a:p>
            <a:pPr lvl="1"/>
            <a:r>
              <a:rPr lang="fi-FI" dirty="0">
                <a:effectLst/>
                <a:latin typeface="Arial" panose="020B0604020202020204" pitchFamily="34" charset="0"/>
              </a:rPr>
              <a:t>Sosiaalisessa mediassa on helppo levittää tietoa. </a:t>
            </a:r>
          </a:p>
          <a:p>
            <a:pPr lvl="1"/>
            <a:r>
              <a:rPr lang="fi-FI" dirty="0">
                <a:effectLst/>
                <a:latin typeface="Arial" panose="020B0604020202020204" pitchFamily="34" charset="0"/>
              </a:rPr>
              <a:t>Tarjoaa kanavan vaikuttaa asioihin. </a:t>
            </a:r>
          </a:p>
          <a:p>
            <a:pPr lvl="1"/>
            <a:r>
              <a:rPr lang="fi-FI" dirty="0">
                <a:effectLst/>
                <a:latin typeface="Arial" panose="020B0604020202020204" pitchFamily="34" charset="0"/>
              </a:rPr>
              <a:t>Tarjoaa ihmisille viihdettä. </a:t>
            </a:r>
          </a:p>
          <a:p>
            <a:endParaRPr lang="fi-FI" dirty="0">
              <a:latin typeface="Arial" panose="020B0604020202020204" pitchFamily="34" charset="0"/>
            </a:endParaRPr>
          </a:p>
          <a:p>
            <a:r>
              <a:rPr lang="fi-FI" dirty="0">
                <a:latin typeface="Arial" panose="020B0604020202020204" pitchFamily="34" charset="0"/>
              </a:rPr>
              <a:t>Ongelmia</a:t>
            </a:r>
          </a:p>
          <a:p>
            <a:pPr lvl="1"/>
            <a:r>
              <a:rPr lang="fi-FI" dirty="0">
                <a:effectLst/>
                <a:latin typeface="Arial" panose="020B0604020202020204" pitchFamily="34" charset="0"/>
              </a:rPr>
              <a:t>Verkossa oleminen vie suuren osan ihmisten vapaa-ajasta</a:t>
            </a:r>
            <a:r>
              <a:rPr lang="fi-FI" dirty="0">
                <a:latin typeface="Arial" panose="020B0604020202020204" pitchFamily="34" charset="0"/>
              </a:rPr>
              <a:t> -&gt; voi vaikuttaa negatiivisesti muuhun elämään</a:t>
            </a:r>
          </a:p>
          <a:p>
            <a:pPr lvl="1"/>
            <a:r>
              <a:rPr lang="fi-FI" dirty="0">
                <a:latin typeface="Arial" panose="020B0604020202020204" pitchFamily="34" charset="0"/>
              </a:rPr>
              <a:t>V</a:t>
            </a:r>
            <a:r>
              <a:rPr lang="fi-FI" dirty="0">
                <a:effectLst/>
                <a:latin typeface="Arial" panose="020B0604020202020204" pitchFamily="34" charset="0"/>
              </a:rPr>
              <a:t>oi aiheuttaa riippuvuutta.</a:t>
            </a:r>
          </a:p>
          <a:p>
            <a:pPr lvl="1"/>
            <a:r>
              <a:rPr lang="fi-FI" dirty="0">
                <a:effectLst/>
                <a:latin typeface="Arial" panose="020B0604020202020204" pitchFamily="34" charset="0"/>
              </a:rPr>
              <a:t>Ihmiset saattavat paljastaa sosiaalisessa mediassa itsestään tietoja, joista on heille myöhemmin haittaa. Tietoja on vaikea enää jälkeenpäin poistaa. </a:t>
            </a:r>
          </a:p>
          <a:p>
            <a:pPr lvl="1"/>
            <a:r>
              <a:rPr lang="fi-FI" dirty="0">
                <a:latin typeface="Arial" panose="020B0604020202020204" pitchFamily="34" charset="0"/>
              </a:rPr>
              <a:t>Kaikki ei aina ole sitä, miltä näyttää.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043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798894-51C6-4813-A050-7E161C5C7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Medialukutaito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55FD20C-1EA6-4FD5-AF99-3F82C1C51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8067782" cy="4953000"/>
          </a:xfrm>
        </p:spPr>
        <p:txBody>
          <a:bodyPr/>
          <a:lstStyle/>
          <a:p>
            <a:r>
              <a:rPr lang="fi-FI" sz="1600" b="1" dirty="0"/>
              <a:t>= median sisältöjen, esitystapojen ja tiedon luotettavuuden arviointia, mutta myös median käyttötaitoa, tiedonhallintaa ja mediaesitysten tuottamista.</a:t>
            </a:r>
          </a:p>
          <a:p>
            <a:pPr lvl="1"/>
            <a:r>
              <a:rPr lang="fi-FI" sz="1600" dirty="0"/>
              <a:t>Kuka tiedon on julkaissut?</a:t>
            </a:r>
          </a:p>
          <a:p>
            <a:pPr lvl="1"/>
            <a:r>
              <a:rPr lang="fi-FI" sz="1600" dirty="0"/>
              <a:t>Asiatietoa vai mielipidekirjoitus?</a:t>
            </a:r>
          </a:p>
          <a:p>
            <a:pPr lvl="1"/>
            <a:r>
              <a:rPr lang="fi-FI" sz="1600" dirty="0"/>
              <a:t>Älä tyydy yhteen tietolähteeseen</a:t>
            </a:r>
          </a:p>
          <a:p>
            <a:pPr lvl="1"/>
            <a:r>
              <a:rPr lang="fi-FI" sz="1600" dirty="0"/>
              <a:t>Pohdi, mikä uutisessa on tosiasiaa, mikä tulkintaa. </a:t>
            </a:r>
          </a:p>
          <a:p>
            <a:pPr lvl="1"/>
            <a:r>
              <a:rPr lang="fi-FI" sz="1600" dirty="0"/>
              <a:t>Mieti, miten toimit sosiaalisessa mediassa.</a:t>
            </a:r>
          </a:p>
          <a:p>
            <a:pPr lvl="1"/>
            <a:endParaRPr lang="fi-FI" sz="1600" dirty="0"/>
          </a:p>
          <a:p>
            <a:r>
              <a:rPr lang="fi-FI" sz="1800" dirty="0"/>
              <a:t>Yle: </a:t>
            </a:r>
            <a:r>
              <a:rPr lang="fi-FI" sz="1800" dirty="0">
                <a:hlinkClick r:id="rId2"/>
              </a:rPr>
              <a:t>Valheenpaljastaja – miksi valheisiin uskominen </a:t>
            </a:r>
            <a:r>
              <a:rPr lang="fi-FI" sz="1800" dirty="0" err="1">
                <a:hlinkClick r:id="rId2"/>
              </a:rPr>
              <a:t>huokuttaa</a:t>
            </a:r>
            <a:r>
              <a:rPr lang="fi-FI" sz="1800" dirty="0">
                <a:hlinkClick r:id="rId2"/>
              </a:rPr>
              <a:t>?</a:t>
            </a:r>
            <a:endParaRPr lang="fi-FI" sz="1800" dirty="0"/>
          </a:p>
          <a:p>
            <a:endParaRPr lang="fi-FI" sz="1800" dirty="0"/>
          </a:p>
          <a:p>
            <a:r>
              <a:rPr lang="fi-FI" sz="1800" dirty="0"/>
              <a:t>Näin sinun huomiosi kaapataan – testaa, erotatko mainoksen uutisesta: </a:t>
            </a:r>
            <a:r>
              <a:rPr lang="fi-FI" sz="1800" dirty="0">
                <a:hlinkClick r:id="rId3"/>
              </a:rPr>
              <a:t>https://tinyurl.com/3ebnmknk</a:t>
            </a:r>
            <a:endParaRPr lang="fi-FI" sz="1800" dirty="0"/>
          </a:p>
          <a:p>
            <a:pPr marL="127000" indent="0">
              <a:buNone/>
            </a:pPr>
            <a:endParaRPr lang="fi-FI" sz="1400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629BA2E-7785-4453-96CA-59CCBBEF30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0591" y="4789471"/>
            <a:ext cx="1306529" cy="130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8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-FI" dirty="0"/>
              <a:t>Sananvapaus</a:t>
            </a:r>
            <a:endParaRPr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1243174"/>
            <a:ext cx="7772400" cy="485282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19100" indent="-3429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/>
              <a:t>Sananvapauteen kuuluu mielipiteiden ilmaisu, vastaanottaminen ja jakaminen ilman ennakollista puuttumista. </a:t>
            </a:r>
          </a:p>
          <a:p>
            <a:pPr marL="419100" indent="-3429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Mitä tahansa ei saa kuitenkaan sanoa</a:t>
            </a:r>
            <a:endParaRPr lang="fi-FI" dirty="0">
              <a:solidFill>
                <a:schemeClr val="tx1"/>
              </a:solidFill>
            </a:endParaRPr>
          </a:p>
          <a:p>
            <a:pPr marL="819150" lvl="1" indent="-3429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/>
              <a:t>Jokaisen kunnia ja yksityiselämä on turvattu perustuslaissa</a:t>
            </a:r>
          </a:p>
          <a:p>
            <a:pPr marL="819150" lvl="1" indent="-3429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/>
              <a:t>Rikoslaissa on kielletty muun muassa salakuvaaminen, yksityiselämää loukkaava tiedon levittäminen ja kunnianloukkaus</a:t>
            </a:r>
            <a:endParaRPr lang="fi-FI" u="sng" dirty="0">
              <a:solidFill>
                <a:schemeClr val="hlin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419100" indent="-34290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</a:pPr>
            <a:r>
              <a:rPr lang="fi-FI" dirty="0"/>
              <a:t>Testaa sananvapauden rajoja – mitä netissä saa sanoa?</a:t>
            </a:r>
          </a:p>
          <a:p>
            <a:pPr marL="76200" indent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None/>
            </a:pPr>
            <a:r>
              <a:rPr lang="fi-FI" dirty="0">
                <a:hlinkClick r:id="rId3"/>
              </a:rPr>
              <a:t>https://tinyurl.com/w7sb474p</a:t>
            </a:r>
            <a:r>
              <a:rPr lang="fi-FI" dirty="0"/>
              <a:t> </a:t>
            </a:r>
            <a:br>
              <a:rPr lang="fi-FI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</a:br>
            <a:endParaRPr lang="fi-FI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76200" lvl="0" indent="0" rtl="0">
              <a:lnSpc>
                <a:spcPct val="115000"/>
              </a:lnSpc>
              <a:spcBef>
                <a:spcPts val="600"/>
              </a:spcBef>
              <a:buClr>
                <a:srgbClr val="333333"/>
              </a:buClr>
              <a:buSzPct val="100000"/>
              <a:buNone/>
            </a:pPr>
            <a:endParaRPr lang="fi-FI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A8E7480-8CE6-4201-833B-8991B9560D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671" y="4980397"/>
            <a:ext cx="1414837" cy="141483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7A585D-1026-4794-8979-52117446C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Kolmas sektori = kansalaisjärjestöt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78A23C1-EC9C-4CF5-98C3-DFF693859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77575" y="1316393"/>
            <a:ext cx="785202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>
                <a:solidFill>
                  <a:schemeClr val="tx1"/>
                </a:solidFill>
                <a:latin typeface="Arial" panose="020B0604020202020204" pitchFamily="34" charset="0"/>
                <a:hlinkClick r:id="rId2"/>
              </a:rPr>
              <a:t>https://www.youtube.com/watch?v=qSzjYXZxX3A</a:t>
            </a:r>
            <a:endParaRPr kumimoji="0" lang="fi-FI" altLang="fi-FI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fi-FI" altLang="fi-FI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Julkinen sektori:</a:t>
            </a:r>
            <a:r>
              <a:rPr kumimoji="0" lang="fi-FI" altLang="fi-FI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valtio ja kunnat</a:t>
            </a:r>
          </a:p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fi-FI" altLang="fi-FI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Yksityinen sektori:</a:t>
            </a:r>
            <a:r>
              <a:rPr kumimoji="0" lang="fi-FI" altLang="fi-FI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yksityiset ihmiset, kotitaloudet ja yritykset</a:t>
            </a:r>
          </a:p>
          <a:p>
            <a:pPr marL="28575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fi-FI" altLang="fi-FI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Kolmas sektori:</a:t>
            </a:r>
            <a:r>
              <a:rPr kumimoji="0" lang="fi-FI" altLang="fi-FI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julkisen ja yksityisen sektorin väliin sijoittuvat voittoa tavoittelemattomat järjestöt</a:t>
            </a:r>
          </a:p>
          <a:p>
            <a:pPr marL="400050" lvl="1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fi-FI" altLang="fi-F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Kansalaisjärjestöt = yhdistykset</a:t>
            </a:r>
          </a:p>
          <a:p>
            <a:pPr marL="400050" lvl="1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i-FI" altLang="fi-FI" sz="2000" dirty="0">
                <a:solidFill>
                  <a:schemeClr val="tx1"/>
                </a:solidFill>
                <a:latin typeface="Arial" panose="020B0604020202020204" pitchFamily="34" charset="0"/>
              </a:rPr>
              <a:t>Perustaminen on jokaisen perusoikeus</a:t>
            </a:r>
          </a:p>
          <a:p>
            <a:pPr marL="400050" lvl="1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fi-FI" altLang="fi-F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Valtion</a:t>
            </a:r>
            <a:r>
              <a:rPr kumimoji="0" lang="fi-FI" altLang="fi-FI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tuki (esim. Mannerheimin lastensuojeluliitto) &amp; jäsenmaksut</a:t>
            </a:r>
            <a:endParaRPr kumimoji="0" lang="fi-FI" altLang="fi-F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396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597</Words>
  <Application>Microsoft Office PowerPoint</Application>
  <PresentationFormat>Näytössä katseltava diaesitys (4:3)</PresentationFormat>
  <Paragraphs>95</Paragraphs>
  <Slides>12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Merriweather Sans</vt:lpstr>
      <vt:lpstr>Verdana</vt:lpstr>
      <vt:lpstr>Arial</vt:lpstr>
      <vt:lpstr>Blank Presentation</vt:lpstr>
      <vt:lpstr>PowerPoint-esitys</vt:lpstr>
      <vt:lpstr>Luettele kaikki mediat, joita olet käyttänyt tänään</vt:lpstr>
      <vt:lpstr>Media</vt:lpstr>
      <vt:lpstr>Median tehtävät</vt:lpstr>
      <vt:lpstr>Media &amp; mielipiteet</vt:lpstr>
      <vt:lpstr>Somen etuja ja ongelmia</vt:lpstr>
      <vt:lpstr>Medialukutaito</vt:lpstr>
      <vt:lpstr>Sananvapaus</vt:lpstr>
      <vt:lpstr>Kolmas sektori = kansalaisjärjestöt</vt:lpstr>
      <vt:lpstr>Kansalaisjärjestöjen yhteiskunnallinen merkitys</vt:lpstr>
      <vt:lpstr>Kertausta</vt:lpstr>
      <vt:lpstr>Kotitehtävät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Pelkonen Markku</dc:creator>
  <cp:lastModifiedBy>Saara Hassinen</cp:lastModifiedBy>
  <cp:revision>3</cp:revision>
  <dcterms:modified xsi:type="dcterms:W3CDTF">2021-11-01T15:18:58Z</dcterms:modified>
</cp:coreProperties>
</file>