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1EA715-BBF7-44F5-8D37-669F7DBF7D3D}" type="datetimeFigureOut">
              <a:rPr lang="fi-FI" smtClean="0"/>
              <a:t>20.5.2014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8D8EBA-4549-4285-AE3F-449C8A3F6788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9600" dirty="0" smtClean="0"/>
              <a:t>Nukketalo</a:t>
            </a:r>
            <a:endParaRPr lang="fi-FI" sz="9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i-FI" sz="4000" dirty="0" smtClean="0"/>
              <a:t>Voikkaan koulun iltapäiväkerho 2013-2014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1906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589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3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80919" cy="599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6888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2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945251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99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05721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2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72539" cy="182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3902"/>
            <a:ext cx="7030463" cy="399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7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14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3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229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7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86533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1641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8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8265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0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97749" cy="58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7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Kulmat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lkuperäin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TC102455596[[fn=Kevät]]</Template>
  <TotalTime>59</TotalTime>
  <Words>5</Words>
  <Application>Microsoft Office PowerPoint</Application>
  <PresentationFormat>Näytössä katseltava diaesitys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Spring</vt:lpstr>
      <vt:lpstr>Nukketalo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Nukketalo</dc:title>
  <dc:creator>Lasse Valjakka</dc:creator>
  <cp:lastModifiedBy>vokoope</cp:lastModifiedBy>
  <cp:revision>11</cp:revision>
  <dcterms:created xsi:type="dcterms:W3CDTF">2014-05-18T12:34:04Z</dcterms:created>
  <dcterms:modified xsi:type="dcterms:W3CDTF">2014-05-20T11:34:30Z</dcterms:modified>
</cp:coreProperties>
</file>