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2" r:id="rId5"/>
    <p:sldId id="260" r:id="rId6"/>
    <p:sldId id="261" r:id="rId7"/>
    <p:sldId id="259" r:id="rId8"/>
    <p:sldId id="263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ika Kaivonurmi" userId="31d6f75c-1da4-4c08-bdda-dd6b0f6a257c" providerId="ADAL" clId="{0FEDA186-CF8B-405D-ABCD-883D71EEEE5B}"/>
    <pc:docChg chg="custSel addSld modSld sldOrd">
      <pc:chgData name="Miika Kaivonurmi" userId="31d6f75c-1da4-4c08-bdda-dd6b0f6a257c" providerId="ADAL" clId="{0FEDA186-CF8B-405D-ABCD-883D71EEEE5B}" dt="2026-09-03T14:17:01.853" v="2014" actId="20577"/>
      <pc:docMkLst>
        <pc:docMk/>
      </pc:docMkLst>
      <pc:sldChg chg="modSp mod">
        <pc:chgData name="Miika Kaivonurmi" userId="31d6f75c-1da4-4c08-bdda-dd6b0f6a257c" providerId="ADAL" clId="{0FEDA186-CF8B-405D-ABCD-883D71EEEE5B}" dt="2026-09-02T11:38:18.527" v="621" actId="20577"/>
        <pc:sldMkLst>
          <pc:docMk/>
          <pc:sldMk cId="3353650321" sldId="256"/>
        </pc:sldMkLst>
        <pc:spChg chg="mod">
          <ac:chgData name="Miika Kaivonurmi" userId="31d6f75c-1da4-4c08-bdda-dd6b0f6a257c" providerId="ADAL" clId="{0FEDA186-CF8B-405D-ABCD-883D71EEEE5B}" dt="2026-09-02T11:38:18.527" v="621" actId="20577"/>
          <ac:spMkLst>
            <pc:docMk/>
            <pc:sldMk cId="3353650321" sldId="256"/>
            <ac:spMk id="3" creationId="{DC5B6228-74B9-68F7-F440-0960A81C2726}"/>
          </ac:spMkLst>
        </pc:spChg>
      </pc:sldChg>
      <pc:sldChg chg="modSp mod">
        <pc:chgData name="Miika Kaivonurmi" userId="31d6f75c-1da4-4c08-bdda-dd6b0f6a257c" providerId="ADAL" clId="{0FEDA186-CF8B-405D-ABCD-883D71EEEE5B}" dt="2026-09-02T11:32:02.976" v="187" actId="15"/>
        <pc:sldMkLst>
          <pc:docMk/>
          <pc:sldMk cId="696325520" sldId="257"/>
        </pc:sldMkLst>
        <pc:spChg chg="mod">
          <ac:chgData name="Miika Kaivonurmi" userId="31d6f75c-1da4-4c08-bdda-dd6b0f6a257c" providerId="ADAL" clId="{0FEDA186-CF8B-405D-ABCD-883D71EEEE5B}" dt="2026-09-02T11:32:02.976" v="187" actId="15"/>
          <ac:spMkLst>
            <pc:docMk/>
            <pc:sldMk cId="696325520" sldId="257"/>
            <ac:spMk id="3" creationId="{347D8605-4606-E792-C9E2-077F56D43E6D}"/>
          </ac:spMkLst>
        </pc:spChg>
      </pc:sldChg>
      <pc:sldChg chg="modSp mod ord">
        <pc:chgData name="Miika Kaivonurmi" userId="31d6f75c-1da4-4c08-bdda-dd6b0f6a257c" providerId="ADAL" clId="{0FEDA186-CF8B-405D-ABCD-883D71EEEE5B}" dt="2026-09-03T14:17:01.853" v="2014" actId="20577"/>
        <pc:sldMkLst>
          <pc:docMk/>
          <pc:sldMk cId="1826527762" sldId="258"/>
        </pc:sldMkLst>
        <pc:spChg chg="mod">
          <ac:chgData name="Miika Kaivonurmi" userId="31d6f75c-1da4-4c08-bdda-dd6b0f6a257c" providerId="ADAL" clId="{0FEDA186-CF8B-405D-ABCD-883D71EEEE5B}" dt="2026-09-03T14:17:01.853" v="2014" actId="20577"/>
          <ac:spMkLst>
            <pc:docMk/>
            <pc:sldMk cId="1826527762" sldId="258"/>
            <ac:spMk id="3" creationId="{8A56B5AE-D7BE-76DC-9E6B-B03EC9FDB86E}"/>
          </ac:spMkLst>
        </pc:spChg>
      </pc:sldChg>
      <pc:sldChg chg="modSp mod">
        <pc:chgData name="Miika Kaivonurmi" userId="31d6f75c-1da4-4c08-bdda-dd6b0f6a257c" providerId="ADAL" clId="{0FEDA186-CF8B-405D-ABCD-883D71EEEE5B}" dt="2026-09-02T11:37:50.807" v="611" actId="20577"/>
        <pc:sldMkLst>
          <pc:docMk/>
          <pc:sldMk cId="3883904911" sldId="259"/>
        </pc:sldMkLst>
        <pc:spChg chg="mod">
          <ac:chgData name="Miika Kaivonurmi" userId="31d6f75c-1da4-4c08-bdda-dd6b0f6a257c" providerId="ADAL" clId="{0FEDA186-CF8B-405D-ABCD-883D71EEEE5B}" dt="2026-09-02T11:37:50.807" v="611" actId="20577"/>
          <ac:spMkLst>
            <pc:docMk/>
            <pc:sldMk cId="3883904911" sldId="259"/>
            <ac:spMk id="3" creationId="{9DA4AC59-7A8C-B9DE-FF5E-38A09E62C752}"/>
          </ac:spMkLst>
        </pc:spChg>
      </pc:sldChg>
      <pc:sldChg chg="modSp mod">
        <pc:chgData name="Miika Kaivonurmi" userId="31d6f75c-1da4-4c08-bdda-dd6b0f6a257c" providerId="ADAL" clId="{0FEDA186-CF8B-405D-ABCD-883D71EEEE5B}" dt="2026-09-02T12:19:10.293" v="1093" actId="20577"/>
        <pc:sldMkLst>
          <pc:docMk/>
          <pc:sldMk cId="524476961" sldId="260"/>
        </pc:sldMkLst>
        <pc:spChg chg="mod">
          <ac:chgData name="Miika Kaivonurmi" userId="31d6f75c-1da4-4c08-bdda-dd6b0f6a257c" providerId="ADAL" clId="{0FEDA186-CF8B-405D-ABCD-883D71EEEE5B}" dt="2026-09-02T12:19:10.293" v="1093" actId="20577"/>
          <ac:spMkLst>
            <pc:docMk/>
            <pc:sldMk cId="524476961" sldId="260"/>
            <ac:spMk id="3" creationId="{9B586AD9-0580-CC82-4BDE-4194DA4E4B02}"/>
          </ac:spMkLst>
        </pc:spChg>
      </pc:sldChg>
      <pc:sldChg chg="modSp new mod ord">
        <pc:chgData name="Miika Kaivonurmi" userId="31d6f75c-1da4-4c08-bdda-dd6b0f6a257c" providerId="ADAL" clId="{0FEDA186-CF8B-405D-ABCD-883D71EEEE5B}" dt="2026-09-02T12:22:31.546" v="1477" actId="20577"/>
        <pc:sldMkLst>
          <pc:docMk/>
          <pc:sldMk cId="3871113444" sldId="261"/>
        </pc:sldMkLst>
        <pc:spChg chg="mod">
          <ac:chgData name="Miika Kaivonurmi" userId="31d6f75c-1da4-4c08-bdda-dd6b0f6a257c" providerId="ADAL" clId="{0FEDA186-CF8B-405D-ABCD-883D71EEEE5B}" dt="2026-09-02T12:15:35.788" v="643" actId="20577"/>
          <ac:spMkLst>
            <pc:docMk/>
            <pc:sldMk cId="3871113444" sldId="261"/>
            <ac:spMk id="2" creationId="{D3318723-CED1-E159-871A-5C234FF1D50D}"/>
          </ac:spMkLst>
        </pc:spChg>
        <pc:spChg chg="mod">
          <ac:chgData name="Miika Kaivonurmi" userId="31d6f75c-1da4-4c08-bdda-dd6b0f6a257c" providerId="ADAL" clId="{0FEDA186-CF8B-405D-ABCD-883D71EEEE5B}" dt="2026-09-02T12:22:31.546" v="1477" actId="20577"/>
          <ac:spMkLst>
            <pc:docMk/>
            <pc:sldMk cId="3871113444" sldId="261"/>
            <ac:spMk id="3" creationId="{F65208DA-8704-5C7F-11D0-4E8AA5120C82}"/>
          </ac:spMkLst>
        </pc:spChg>
      </pc:sldChg>
      <pc:sldChg chg="modSp new mod">
        <pc:chgData name="Miika Kaivonurmi" userId="31d6f75c-1da4-4c08-bdda-dd6b0f6a257c" providerId="ADAL" clId="{0FEDA186-CF8B-405D-ABCD-883D71EEEE5B}" dt="2026-09-02T12:26:37.675" v="1694" actId="20577"/>
        <pc:sldMkLst>
          <pc:docMk/>
          <pc:sldMk cId="2165609566" sldId="262"/>
        </pc:sldMkLst>
        <pc:spChg chg="mod">
          <ac:chgData name="Miika Kaivonurmi" userId="31d6f75c-1da4-4c08-bdda-dd6b0f6a257c" providerId="ADAL" clId="{0FEDA186-CF8B-405D-ABCD-883D71EEEE5B}" dt="2026-09-02T12:23:15.578" v="1507" actId="20577"/>
          <ac:spMkLst>
            <pc:docMk/>
            <pc:sldMk cId="2165609566" sldId="262"/>
            <ac:spMk id="2" creationId="{9D39E137-7E9B-4462-CE1F-7B5FCA3C163E}"/>
          </ac:spMkLst>
        </pc:spChg>
        <pc:spChg chg="mod">
          <ac:chgData name="Miika Kaivonurmi" userId="31d6f75c-1da4-4c08-bdda-dd6b0f6a257c" providerId="ADAL" clId="{0FEDA186-CF8B-405D-ABCD-883D71EEEE5B}" dt="2026-09-02T12:26:37.675" v="1694" actId="20577"/>
          <ac:spMkLst>
            <pc:docMk/>
            <pc:sldMk cId="2165609566" sldId="262"/>
            <ac:spMk id="3" creationId="{8BAF7EAD-2AC1-369A-8BE1-2ADD44D9BE15}"/>
          </ac:spMkLst>
        </pc:spChg>
      </pc:sldChg>
      <pc:sldChg chg="modSp new mod">
        <pc:chgData name="Miika Kaivonurmi" userId="31d6f75c-1da4-4c08-bdda-dd6b0f6a257c" providerId="ADAL" clId="{0FEDA186-CF8B-405D-ABCD-883D71EEEE5B}" dt="2026-09-02T12:30:53.804" v="1934" actId="20577"/>
        <pc:sldMkLst>
          <pc:docMk/>
          <pc:sldMk cId="1019379169" sldId="263"/>
        </pc:sldMkLst>
        <pc:spChg chg="mod">
          <ac:chgData name="Miika Kaivonurmi" userId="31d6f75c-1da4-4c08-bdda-dd6b0f6a257c" providerId="ADAL" clId="{0FEDA186-CF8B-405D-ABCD-883D71EEEE5B}" dt="2026-09-02T12:29:22.402" v="1717" actId="313"/>
          <ac:spMkLst>
            <pc:docMk/>
            <pc:sldMk cId="1019379169" sldId="263"/>
            <ac:spMk id="2" creationId="{E4268E9C-64D3-9213-4F6B-03A6709BC4CB}"/>
          </ac:spMkLst>
        </pc:spChg>
        <pc:spChg chg="mod">
          <ac:chgData name="Miika Kaivonurmi" userId="31d6f75c-1da4-4c08-bdda-dd6b0f6a257c" providerId="ADAL" clId="{0FEDA186-CF8B-405D-ABCD-883D71EEEE5B}" dt="2026-09-02T12:30:53.804" v="1934" actId="20577"/>
          <ac:spMkLst>
            <pc:docMk/>
            <pc:sldMk cId="1019379169" sldId="263"/>
            <ac:spMk id="3" creationId="{365FC9A0-50F0-6CFF-24DD-02B3780F81F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1EF3AC-270D-B68E-EE7B-A43FB5A1A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60D950-FF09-7DA9-D4E9-47544E794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7F973A7-DD1B-6CCF-B85F-EEE7FD45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F15D70-4CAC-BE0C-D4D7-0B262B75C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C75C7AB-5398-0D67-15AA-0EAF3653D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6268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62D2EF-A396-2D01-C16C-022216F47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BDDC127-1D2D-F469-E11D-D011CF3E2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12F4C1-40D1-4C76-F272-E6FBB4DD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F45B5FB-76D3-5052-D505-D84AA1B9A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76F6334-01E6-3B9A-7C08-8E9E6C9BC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517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7E4FE3F7-7C32-64D9-ABA5-09301414B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F3755D5-AF16-F28B-3A92-8937C6A75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DD31B9-AB56-A428-A42F-8F5318BEA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1C35946-B2B2-BA3E-0564-A71B8E592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33898DE-C7CD-A82E-36FD-550EA0B2D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4710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13B017-7891-1849-A3E2-87F1C4963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7E68CF-3BAF-F397-F97B-4CF0B2FB5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99067AD-8152-7230-E6E7-2B7206C3A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78F66BA-1689-ABEB-8AF1-63BC47CBB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F7A349E-AA5C-C319-935E-9211E7BC6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10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55B9F2-599F-70B2-EB60-C02176024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FF64237-E5B7-9197-4A94-2A3524EDB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72BBF5-8ABE-7ECF-5CF8-1FEADE3E5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D6C375-2C71-B4F4-69BF-47EBEF8F7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93D253A-BD51-B4D5-B983-FBEED9A2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556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59C41B-B05B-A208-7CC8-C46BAE3A8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54ACFF-AFD8-A1FA-AC18-46A7BC620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2EC69D6-924D-E6FE-F9EF-53F28DE9F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6D6FB83-D614-4225-DFE6-135BDE56F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8139F81-4757-E5EA-577A-271316F93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B118031-0B68-B924-BA67-C04D92C6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0329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08F18C-808A-31AD-11D0-105111A2F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0218CF3-085B-8D33-6338-5E095E618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F3D2787-D4AF-36DC-DED6-29AC2889C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62907A3-88A9-7622-85E2-FBC35CDF4D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AC561C7-7B59-CBC8-D8BC-344E04B9F8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1DCE467-7DF5-BCCF-509C-03D979DEA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49F9470-8BA1-1A4E-52CD-D673D37D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3CB5020-9A5A-D434-9E14-DE356DDC8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412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813019-26CF-8C1E-EBB9-B3B6C52A0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85E3BE6-DA1A-BD25-D8DA-B1B6D37E7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21AAC8F-A211-E464-8F68-173BE9E1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9C72E13-382F-FC39-9FFB-0DFD0CB2D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891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AF938C5-128C-7C54-71C6-1601B2A0A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F416915-8F7E-65BD-9789-97AEDEE97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34B9443-EE16-7106-58F2-8288460F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767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0DDEF2-AAD1-2DE8-8082-E2A4D072A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28B7A7-F7FE-FF18-352D-07D813C8E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C938C73-FE53-9CD9-703B-E3C8227E3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43C562E-5EF4-5FE5-0798-A00272A23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4054C18-7FDC-CD89-492B-6073F7F0E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5327F8E-5252-3C53-88DB-A76BC3272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987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C67277-B9E8-8FFD-D3AB-A38902DD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99B6B78-CAAE-3BAA-D00E-67F3E8222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2178A75-6197-7974-F178-BCC8C5ED20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4B21CB3-ACA0-9160-D7C9-B6324E17A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7FB4B47-0846-315F-95B1-49CF6FBC6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1666AB5-AB1E-52FF-54B4-93C881E9C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832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4AC866A-0B68-A1E9-A374-BF68C1BAD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852CC45-34C9-656A-2B78-26FD3250D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AE79D31-8481-1795-D4C6-0D67AAD694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AD84F8-C6CC-40ED-841A-644312B83A54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5372047-3E74-9891-DBE3-545BD9A7C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B6ADEF0-2ABC-A3C6-10C2-CEAA33F99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DD8E8C-25C4-4E9D-9B4F-260B4DEDA4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282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F521D5-9DCD-9AEF-AA67-A3DF985A02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Vanhempainilta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C5B6228-74B9-68F7-F440-0960A81C27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3.9.2026</a:t>
            </a:r>
          </a:p>
        </p:txBody>
      </p:sp>
    </p:spTree>
    <p:extLst>
      <p:ext uri="{BB962C8B-B14F-4D97-AF65-F5344CB8AC3E}">
        <p14:creationId xmlns:p14="http://schemas.microsoft.com/office/powerpoint/2010/main" val="335365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527672-5D93-6A27-57AD-D58DBC55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Luokkaa opettavat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56B5AE-D7BE-76DC-9E6B-B03EC9FDB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sz="3600" dirty="0"/>
              <a:t>Musiikkia Elina Haatainen</a:t>
            </a:r>
          </a:p>
          <a:p>
            <a:r>
              <a:rPr lang="fi-FI" sz="3600" dirty="0"/>
              <a:t>Tekstiilitöitä Tarja Id</a:t>
            </a:r>
          </a:p>
          <a:p>
            <a:r>
              <a:rPr lang="fi-FI" sz="3600" dirty="0"/>
              <a:t>Ortodoksiuskontoa Tiina Hiltunen</a:t>
            </a:r>
          </a:p>
          <a:p>
            <a:r>
              <a:rPr lang="fi-FI" sz="3600" dirty="0" err="1"/>
              <a:t>Et:tä</a:t>
            </a:r>
            <a:r>
              <a:rPr lang="fi-FI" sz="3600" dirty="0"/>
              <a:t> </a:t>
            </a:r>
            <a:r>
              <a:rPr lang="fi-FI" sz="3600"/>
              <a:t>Piia Hänninen</a:t>
            </a:r>
            <a:endParaRPr lang="fi-FI" sz="3600" dirty="0"/>
          </a:p>
          <a:p>
            <a:r>
              <a:rPr lang="fi-FI" sz="3600" dirty="0"/>
              <a:t>Oma ope pitää loput</a:t>
            </a:r>
          </a:p>
          <a:p>
            <a:r>
              <a:rPr lang="fi-FI" sz="3600" dirty="0"/>
              <a:t>Erityisopettajina luokan kanssa toimii:</a:t>
            </a:r>
          </a:p>
          <a:p>
            <a:pPr lvl="1"/>
            <a:r>
              <a:rPr lang="fi-FI" sz="3200" dirty="0"/>
              <a:t>Satu Savolainen</a:t>
            </a:r>
          </a:p>
          <a:p>
            <a:pPr lvl="1"/>
            <a:r>
              <a:rPr lang="fi-FI" sz="3200" dirty="0"/>
              <a:t>Heli Puro-Kaunisto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652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A963C4-088D-BD12-B6BD-F701D1561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Oppiaineista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7D8605-4606-E792-C9E2-077F56D43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 Uutena yhteiskuntaoppi</a:t>
            </a:r>
          </a:p>
          <a:p>
            <a:pPr lvl="1"/>
            <a:r>
              <a:rPr lang="fi-FI" sz="3200" dirty="0"/>
              <a:t>Yhteiskuntaoppi ja historia vuorottelevat</a:t>
            </a:r>
          </a:p>
          <a:p>
            <a:pPr lvl="2"/>
            <a:r>
              <a:rPr lang="fi-FI" sz="2800" dirty="0"/>
              <a:t>Vitosella </a:t>
            </a:r>
            <a:r>
              <a:rPr lang="fi-FI" sz="2800" dirty="0" err="1"/>
              <a:t>yh</a:t>
            </a:r>
            <a:r>
              <a:rPr lang="fi-FI" sz="2800" dirty="0"/>
              <a:t> vaihtuu historiaan</a:t>
            </a:r>
          </a:p>
          <a:p>
            <a:r>
              <a:rPr lang="fi-FI" sz="3600" dirty="0"/>
              <a:t>Parittomina viikkoina: uskonto/ET keskiviikon 5. ja 6. tunti</a:t>
            </a:r>
          </a:p>
          <a:p>
            <a:pPr lvl="1"/>
            <a:r>
              <a:rPr lang="fi-FI" sz="3200" dirty="0"/>
              <a:t>Parillisina viikkoina lyhyt päivä</a:t>
            </a:r>
          </a:p>
        </p:txBody>
      </p:sp>
    </p:spTree>
    <p:extLst>
      <p:ext uri="{BB962C8B-B14F-4D97-AF65-F5344CB8AC3E}">
        <p14:creationId xmlns:p14="http://schemas.microsoft.com/office/powerpoint/2010/main" val="696325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9E137-7E9B-4462-CE1F-7B5FCA3C1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Luokalle suunnattu tuki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AF7EAD-2AC1-369A-8BE1-2ADD44D9B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Luki-tuki-tunti maanantaina</a:t>
            </a:r>
          </a:p>
          <a:p>
            <a:r>
              <a:rPr lang="fi-FI" dirty="0"/>
              <a:t>Jakotunnit englannissa ja matematiikassa</a:t>
            </a:r>
          </a:p>
          <a:p>
            <a:r>
              <a:rPr lang="fi-FI"/>
              <a:t>Erityisopettaja kahdella </a:t>
            </a:r>
            <a:r>
              <a:rPr lang="fi-FI" dirty="0"/>
              <a:t>matematiikan tunnilla</a:t>
            </a:r>
          </a:p>
          <a:p>
            <a:r>
              <a:rPr lang="fi-FI" dirty="0"/>
              <a:t>Erityisopettaja yhdellä suomen kielen tunnilla</a:t>
            </a:r>
          </a:p>
        </p:txBody>
      </p:sp>
    </p:spTree>
    <p:extLst>
      <p:ext uri="{BB962C8B-B14F-4D97-AF65-F5344CB8AC3E}">
        <p14:creationId xmlns:p14="http://schemas.microsoft.com/office/powerpoint/2010/main" val="216560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7870DC-9BC6-3E01-1AEA-389F1A7E3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Yhteydenpito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586AD9-0580-CC82-4BDE-4194DA4E4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3600" dirty="0"/>
              <a:t>Pääasiallinen viestintäkanava Wilma</a:t>
            </a:r>
          </a:p>
          <a:p>
            <a:r>
              <a:rPr lang="fi-FI" sz="3600" dirty="0"/>
              <a:t>Viestitän, kun asiaa on</a:t>
            </a:r>
          </a:p>
          <a:p>
            <a:pPr lvl="1"/>
            <a:r>
              <a:rPr lang="fi-FI" sz="3200" dirty="0"/>
              <a:t>Koitan muistaa muistuttaa päivää paria aiemmin</a:t>
            </a:r>
          </a:p>
          <a:p>
            <a:r>
              <a:rPr lang="fi-FI" sz="3600" dirty="0"/>
              <a:t>Kiireelliset asiat puhelimitse (samaa päivää koskevat)</a:t>
            </a:r>
          </a:p>
          <a:p>
            <a:r>
              <a:rPr lang="fi-FI" sz="3600" dirty="0" err="1"/>
              <a:t>Wilmamerkinnöillä</a:t>
            </a:r>
            <a:r>
              <a:rPr lang="fi-FI" sz="3600" dirty="0"/>
              <a:t> </a:t>
            </a:r>
          </a:p>
          <a:p>
            <a:pPr lvl="1"/>
            <a:r>
              <a:rPr lang="fi-FI" sz="3200" dirty="0"/>
              <a:t>normista poikenneita onnistumisia yms.</a:t>
            </a:r>
          </a:p>
          <a:p>
            <a:pPr lvl="1"/>
            <a:r>
              <a:rPr lang="fi-FI" sz="3200" dirty="0"/>
              <a:t>Töppäyksiä yms.</a:t>
            </a:r>
          </a:p>
          <a:p>
            <a:pPr lvl="2"/>
            <a:r>
              <a:rPr lang="fi-FI" sz="2800" dirty="0"/>
              <a:t>Yksittäisiä tulee aina (armollisuus)</a:t>
            </a:r>
          </a:p>
          <a:p>
            <a:pPr lvl="2"/>
            <a:r>
              <a:rPr lang="fi-FI" sz="2800" dirty="0"/>
              <a:t>Jos paljon samankaltaisia, tarvetta muutokselle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24476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318723-CED1-E159-871A-5C234FF1D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Luokan käytänteistä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5208DA-8704-5C7F-11D0-4E8AA5120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Juomapullo/-astia kannattaa tuoda luokkaan</a:t>
            </a:r>
          </a:p>
          <a:p>
            <a:r>
              <a:rPr lang="fi-FI" dirty="0"/>
              <a:t>Liikuntavarustukseen kuuluu sopivat housut ja kengät</a:t>
            </a:r>
          </a:p>
          <a:p>
            <a:r>
              <a:rPr lang="fi-FI" dirty="0"/>
              <a:t>Eväät mahdollisia pitkinä päivinä.</a:t>
            </a:r>
          </a:p>
          <a:p>
            <a:pPr lvl="1"/>
            <a:r>
              <a:rPr lang="fi-FI" dirty="0"/>
              <a:t>Syödään toisen tai viidennen tunnin lopussa.</a:t>
            </a:r>
          </a:p>
          <a:p>
            <a:r>
              <a:rPr lang="fi-FI" dirty="0"/>
              <a:t>Ope merkitsee läksyt Wilmaan ja taululle.</a:t>
            </a:r>
          </a:p>
          <a:p>
            <a:pPr lvl="1"/>
            <a:r>
              <a:rPr lang="fi-FI" dirty="0"/>
              <a:t>Oppilas merkitsee ne itselleen.</a:t>
            </a:r>
          </a:p>
          <a:p>
            <a:pPr lvl="1"/>
            <a:r>
              <a:rPr lang="fi-FI" dirty="0"/>
              <a:t>Jos läksyt tekemättä, tekee ne seuraavalle tunnille</a:t>
            </a:r>
          </a:p>
          <a:p>
            <a:pPr lvl="1"/>
            <a:r>
              <a:rPr lang="fi-FI" dirty="0"/>
              <a:t>Jos samat läksyt usein tekemättä tai läksyunohduksia paljon, tekee ne läksyparkissa koululla</a:t>
            </a:r>
          </a:p>
          <a:p>
            <a:pPr lvl="1"/>
            <a:endParaRPr lang="fi-FI" dirty="0"/>
          </a:p>
          <a:p>
            <a:pPr lvl="1"/>
            <a:endParaRPr lang="fi-FI" dirty="0"/>
          </a:p>
          <a:p>
            <a:pPr lvl="1"/>
            <a:endParaRPr lang="fi-FI" dirty="0"/>
          </a:p>
          <a:p>
            <a:pPr marL="457200" lvl="1" indent="0">
              <a:buNone/>
            </a:pPr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1113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E99BE2-CE0B-91C8-801E-835AC6E00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Luokkaretki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A4AC59-7A8C-B9DE-FF5E-38A09E62C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600" dirty="0"/>
              <a:t>Herättelyä aiheeseen</a:t>
            </a:r>
          </a:p>
          <a:p>
            <a:r>
              <a:rPr lang="fi-FI" sz="3600" dirty="0"/>
              <a:t>Tarvitsee rahaa, jos kiinnostusta lähteä kauemmas</a:t>
            </a:r>
          </a:p>
          <a:p>
            <a:pPr lvl="1"/>
            <a:r>
              <a:rPr lang="fi-FI" sz="3200" dirty="0"/>
              <a:t>(Viime vuoden Särkänniemi-budjetti n. 3000€)</a:t>
            </a:r>
            <a:endParaRPr lang="fi-FI" sz="3600" dirty="0"/>
          </a:p>
          <a:p>
            <a:r>
              <a:rPr lang="fi-FI" sz="3600" dirty="0"/>
              <a:t>Vanhemmat ja lapset hoitaa rahankeräyksen</a:t>
            </a:r>
          </a:p>
          <a:p>
            <a:r>
              <a:rPr lang="fi-FI" sz="3600" dirty="0"/>
              <a:t>Vitosen lopussa tsekkaus, voiko lähteä</a:t>
            </a:r>
          </a:p>
          <a:p>
            <a:pPr lvl="1"/>
            <a:r>
              <a:rPr lang="fi-FI" sz="3200" dirty="0"/>
              <a:t>Vaatii puheella ohjattavia oppilaita</a:t>
            </a:r>
          </a:p>
          <a:p>
            <a:pPr lvl="1"/>
            <a:endParaRPr lang="fi-FI" sz="3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8390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268E9C-64D3-9213-4F6B-03A6709B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”Vanhempainvartti”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5FC9A0-50F0-6CFF-24DD-02B3780F8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Ota yhteyttä, jos haluat lyhyesti keskustella lapsesi koulunkäyntiin liittyvistä asioista (10-15 min./tapaaminen), niin sovitaan aika</a:t>
            </a:r>
          </a:p>
          <a:p>
            <a:pPr lvl="1"/>
            <a:r>
              <a:rPr lang="fi-FI" dirty="0"/>
              <a:t>Onnistuu </a:t>
            </a:r>
            <a:r>
              <a:rPr lang="fi-FI"/>
              <a:t>myös puhelimitse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9379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241</Words>
  <Application>Microsoft Office PowerPoint</Application>
  <PresentationFormat>Laajakuva</PresentationFormat>
  <Paragraphs>54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Office-teema</vt:lpstr>
      <vt:lpstr>Vanhempainilta</vt:lpstr>
      <vt:lpstr>Luokkaa opettavat</vt:lpstr>
      <vt:lpstr>Oppiaineista</vt:lpstr>
      <vt:lpstr>Luokalle suunnattu tuki</vt:lpstr>
      <vt:lpstr>Yhteydenpito</vt:lpstr>
      <vt:lpstr>Luokan käytänteistä</vt:lpstr>
      <vt:lpstr>Luokkaretki</vt:lpstr>
      <vt:lpstr>”Vanhempainvartti”</vt:lpstr>
    </vt:vector>
  </TitlesOfParts>
  <Company>Pieksamaen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Miika Kaivonurmi</dc:creator>
  <cp:lastModifiedBy>Miika Kaivonurmi</cp:lastModifiedBy>
  <cp:revision>1</cp:revision>
  <dcterms:created xsi:type="dcterms:W3CDTF">2025-09-02T12:20:21Z</dcterms:created>
  <dcterms:modified xsi:type="dcterms:W3CDTF">2026-09-03T14:17:09Z</dcterms:modified>
</cp:coreProperties>
</file>