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8950FC-77A6-41BB-BA81-C7BC5AB52021}" v="595" dt="2018-12-12T08:43:33.4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i Nissinen" userId="f8bbe4728f78614e" providerId="LiveId" clId="{A18950FC-77A6-41BB-BA81-C7BC5AB52021}"/>
    <pc:docChg chg="undo custSel addSld modSld">
      <pc:chgData name="Tomi Nissinen" userId="f8bbe4728f78614e" providerId="LiveId" clId="{A18950FC-77A6-41BB-BA81-C7BC5AB52021}" dt="2018-12-12T08:43:33.434" v="2270"/>
      <pc:docMkLst>
        <pc:docMk/>
      </pc:docMkLst>
      <pc:sldChg chg="modSp">
        <pc:chgData name="Tomi Nissinen" userId="f8bbe4728f78614e" providerId="LiveId" clId="{A18950FC-77A6-41BB-BA81-C7BC5AB52021}" dt="2018-12-07T12:53:52.072" v="9" actId="20577"/>
        <pc:sldMkLst>
          <pc:docMk/>
          <pc:sldMk cId="4025922704" sldId="256"/>
        </pc:sldMkLst>
        <pc:spChg chg="mod">
          <ac:chgData name="Tomi Nissinen" userId="f8bbe4728f78614e" providerId="LiveId" clId="{A18950FC-77A6-41BB-BA81-C7BC5AB52021}" dt="2018-12-07T12:53:52.072" v="9" actId="20577"/>
          <ac:spMkLst>
            <pc:docMk/>
            <pc:sldMk cId="4025922704" sldId="256"/>
            <ac:spMk id="2" creationId="{D73341D5-7101-4B2D-8130-5AEA4A36B2B8}"/>
          </ac:spMkLst>
        </pc:spChg>
      </pc:sldChg>
      <pc:sldChg chg="modSp modAnim">
        <pc:chgData name="Tomi Nissinen" userId="f8bbe4728f78614e" providerId="LiveId" clId="{A18950FC-77A6-41BB-BA81-C7BC5AB52021}" dt="2018-12-11T16:54:31.814" v="578"/>
        <pc:sldMkLst>
          <pc:docMk/>
          <pc:sldMk cId="1718472950" sldId="257"/>
        </pc:sldMkLst>
        <pc:spChg chg="mod">
          <ac:chgData name="Tomi Nissinen" userId="f8bbe4728f78614e" providerId="LiveId" clId="{A18950FC-77A6-41BB-BA81-C7BC5AB52021}" dt="2018-12-11T16:51:00.116" v="259" actId="20577"/>
          <ac:spMkLst>
            <pc:docMk/>
            <pc:sldMk cId="1718472950" sldId="257"/>
            <ac:spMk id="2" creationId="{908FC3A4-16DB-4237-9D7F-77995F343E55}"/>
          </ac:spMkLst>
        </pc:spChg>
        <pc:spChg chg="mod">
          <ac:chgData name="Tomi Nissinen" userId="f8bbe4728f78614e" providerId="LiveId" clId="{A18950FC-77A6-41BB-BA81-C7BC5AB52021}" dt="2018-12-11T16:52:57.618" v="482" actId="20577"/>
          <ac:spMkLst>
            <pc:docMk/>
            <pc:sldMk cId="1718472950" sldId="257"/>
            <ac:spMk id="3" creationId="{FE9B173C-D5E7-4FFA-9F47-BF519058D92D}"/>
          </ac:spMkLst>
        </pc:spChg>
      </pc:sldChg>
      <pc:sldChg chg="modSp add modAnim">
        <pc:chgData name="Tomi Nissinen" userId="f8bbe4728f78614e" providerId="LiveId" clId="{A18950FC-77A6-41BB-BA81-C7BC5AB52021}" dt="2018-12-11T16:54:43.114" v="581"/>
        <pc:sldMkLst>
          <pc:docMk/>
          <pc:sldMk cId="2128068077" sldId="258"/>
        </pc:sldMkLst>
        <pc:spChg chg="mod">
          <ac:chgData name="Tomi Nissinen" userId="f8bbe4728f78614e" providerId="LiveId" clId="{A18950FC-77A6-41BB-BA81-C7BC5AB52021}" dt="2018-12-11T16:51:20.490" v="280" actId="20577"/>
          <ac:spMkLst>
            <pc:docMk/>
            <pc:sldMk cId="2128068077" sldId="258"/>
            <ac:spMk id="2" creationId="{ADB8ACF2-B9B0-4932-8A60-0B8BB8942968}"/>
          </ac:spMkLst>
        </pc:spChg>
        <pc:spChg chg="mod">
          <ac:chgData name="Tomi Nissinen" userId="f8bbe4728f78614e" providerId="LiveId" clId="{A18950FC-77A6-41BB-BA81-C7BC5AB52021}" dt="2018-12-11T16:53:47.955" v="571" actId="20577"/>
          <ac:spMkLst>
            <pc:docMk/>
            <pc:sldMk cId="2128068077" sldId="258"/>
            <ac:spMk id="3" creationId="{D88813F7-043F-435E-BA00-50E9FDE58C71}"/>
          </ac:spMkLst>
        </pc:spChg>
      </pc:sldChg>
      <pc:sldChg chg="modSp add modAnim">
        <pc:chgData name="Tomi Nissinen" userId="f8bbe4728f78614e" providerId="LiveId" clId="{A18950FC-77A6-41BB-BA81-C7BC5AB52021}" dt="2018-12-12T08:25:46.691" v="1720" actId="20577"/>
        <pc:sldMkLst>
          <pc:docMk/>
          <pc:sldMk cId="3494680839" sldId="259"/>
        </pc:sldMkLst>
        <pc:spChg chg="mod">
          <ac:chgData name="Tomi Nissinen" userId="f8bbe4728f78614e" providerId="LiveId" clId="{A18950FC-77A6-41BB-BA81-C7BC5AB52021}" dt="2018-12-12T08:25:46.691" v="1720" actId="20577"/>
          <ac:spMkLst>
            <pc:docMk/>
            <pc:sldMk cId="3494680839" sldId="259"/>
            <ac:spMk id="2" creationId="{C3DB7DBB-C83F-4F05-9011-A1DA3F068942}"/>
          </ac:spMkLst>
        </pc:spChg>
        <pc:spChg chg="mod">
          <ac:chgData name="Tomi Nissinen" userId="f8bbe4728f78614e" providerId="LiveId" clId="{A18950FC-77A6-41BB-BA81-C7BC5AB52021}" dt="2018-12-12T08:21:20.413" v="1531" actId="403"/>
          <ac:spMkLst>
            <pc:docMk/>
            <pc:sldMk cId="3494680839" sldId="259"/>
            <ac:spMk id="3" creationId="{7783DE6A-8707-4FA2-B819-8FF6E4E5AA80}"/>
          </ac:spMkLst>
        </pc:spChg>
      </pc:sldChg>
      <pc:sldChg chg="modSp add modAnim">
        <pc:chgData name="Tomi Nissinen" userId="f8bbe4728f78614e" providerId="LiveId" clId="{A18950FC-77A6-41BB-BA81-C7BC5AB52021}" dt="2018-12-12T08:43:33.434" v="2270"/>
        <pc:sldMkLst>
          <pc:docMk/>
          <pc:sldMk cId="1583722321" sldId="260"/>
        </pc:sldMkLst>
        <pc:spChg chg="mod">
          <ac:chgData name="Tomi Nissinen" userId="f8bbe4728f78614e" providerId="LiveId" clId="{A18950FC-77A6-41BB-BA81-C7BC5AB52021}" dt="2018-12-12T08:25:53.235" v="1732" actId="20577"/>
          <ac:spMkLst>
            <pc:docMk/>
            <pc:sldMk cId="1583722321" sldId="260"/>
            <ac:spMk id="2" creationId="{06370144-C79D-452C-A818-8AF6BD35CC7D}"/>
          </ac:spMkLst>
        </pc:spChg>
        <pc:spChg chg="mod">
          <ac:chgData name="Tomi Nissinen" userId="f8bbe4728f78614e" providerId="LiveId" clId="{A18950FC-77A6-41BB-BA81-C7BC5AB52021}" dt="2018-12-12T08:33:30.020" v="2113" actId="20577"/>
          <ac:spMkLst>
            <pc:docMk/>
            <pc:sldMk cId="1583722321" sldId="260"/>
            <ac:spMk id="3" creationId="{2C0D0D5C-7103-4F94-8B8B-5C7578C7C5E0}"/>
          </ac:spMkLst>
        </pc:spChg>
      </pc:sldChg>
      <pc:sldChg chg="modSp add">
        <pc:chgData name="Tomi Nissinen" userId="f8bbe4728f78614e" providerId="LiveId" clId="{A18950FC-77A6-41BB-BA81-C7BC5AB52021}" dt="2018-12-12T08:42:59.808" v="2266" actId="403"/>
        <pc:sldMkLst>
          <pc:docMk/>
          <pc:sldMk cId="499557405" sldId="261"/>
        </pc:sldMkLst>
        <pc:spChg chg="mod">
          <ac:chgData name="Tomi Nissinen" userId="f8bbe4728f78614e" providerId="LiveId" clId="{A18950FC-77A6-41BB-BA81-C7BC5AB52021}" dt="2018-12-12T08:39:30.986" v="2132" actId="20577"/>
          <ac:spMkLst>
            <pc:docMk/>
            <pc:sldMk cId="499557405" sldId="261"/>
            <ac:spMk id="2" creationId="{F2A5A241-0DF4-42FA-A353-4E3A898DEF43}"/>
          </ac:spMkLst>
        </pc:spChg>
        <pc:spChg chg="mod">
          <ac:chgData name="Tomi Nissinen" userId="f8bbe4728f78614e" providerId="LiveId" clId="{A18950FC-77A6-41BB-BA81-C7BC5AB52021}" dt="2018-12-12T08:42:59.808" v="2266" actId="403"/>
          <ac:spMkLst>
            <pc:docMk/>
            <pc:sldMk cId="499557405" sldId="261"/>
            <ac:spMk id="3" creationId="{80FDDDC7-F5AD-4749-9A18-ED43DFA49F0C}"/>
          </ac:spMkLst>
        </pc:spChg>
      </pc:sldChg>
      <pc:sldChg chg="modSp add">
        <pc:chgData name="Tomi Nissinen" userId="f8bbe4728f78614e" providerId="LiveId" clId="{A18950FC-77A6-41BB-BA81-C7BC5AB52021}" dt="2018-12-12T08:43:04.498" v="2267" actId="20577"/>
        <pc:sldMkLst>
          <pc:docMk/>
          <pc:sldMk cId="853159185" sldId="262"/>
        </pc:sldMkLst>
        <pc:spChg chg="mod">
          <ac:chgData name="Tomi Nissinen" userId="f8bbe4728f78614e" providerId="LiveId" clId="{A18950FC-77A6-41BB-BA81-C7BC5AB52021}" dt="2018-12-12T08:42:15.929" v="2243" actId="20577"/>
          <ac:spMkLst>
            <pc:docMk/>
            <pc:sldMk cId="853159185" sldId="262"/>
            <ac:spMk id="2" creationId="{C875D969-7D58-485F-9771-61FCF03126B1}"/>
          </ac:spMkLst>
        </pc:spChg>
        <pc:spChg chg="mod">
          <ac:chgData name="Tomi Nissinen" userId="f8bbe4728f78614e" providerId="LiveId" clId="{A18950FC-77A6-41BB-BA81-C7BC5AB52021}" dt="2018-12-12T08:43:04.498" v="2267" actId="20577"/>
          <ac:spMkLst>
            <pc:docMk/>
            <pc:sldMk cId="853159185" sldId="262"/>
            <ac:spMk id="3" creationId="{AABE6B58-7AA6-42E7-A7F1-6D1D84E9E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2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694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363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47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00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81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195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6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3961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357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503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C2A6D3-617E-4DBC-9F4F-B4A3F475EE11}" type="datetimeFigureOut">
              <a:rPr lang="fi-FI" smtClean="0"/>
              <a:t>13.12.2018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46D2141-8C58-4253-8B6C-E0C095C5836D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567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inyurl.fi/yritykse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3341D5-7101-4B2D-8130-5AEA4A36B2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Yrittäjyys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74D9924-7198-4885-9E64-139B021507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Kappale 7</a:t>
            </a:r>
          </a:p>
        </p:txBody>
      </p:sp>
    </p:spTree>
    <p:extLst>
      <p:ext uri="{BB962C8B-B14F-4D97-AF65-F5344CB8AC3E}">
        <p14:creationId xmlns:p14="http://schemas.microsoft.com/office/powerpoint/2010/main" val="402592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FC3A4-16DB-4237-9D7F-77995F343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Yritysmuodot (usein pieniä)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9B173C-D5E7-4FFA-9F47-BF519058D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Yksityinen elinkeinonharjoittaja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Yksityishenkilö, joka harjoittaa yritystoimintaa käyttämällä toiminimeä (TMI)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Taloudellinen vastuu yhdellä henkilöllä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Avoin yhtiö (AY)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Useamman henkilön perustama yhtiö, jossa jokainen yhtiömies vastaa henkilökohtaisesti yhtiön velvoitteista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Kommandiittiyhtiö (KY)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Useamman henkilön perustama yhtiö, jossa on vähintään yksi vastuullinen yhtiömies, ja yksi äänetön yhtiömies. Äänetön yhtiömies vain sijoittaa.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800" dirty="0"/>
          </a:p>
          <a:p>
            <a:pPr>
              <a:buFont typeface="Arial" panose="020B0604020202020204" pitchFamily="34" charset="0"/>
              <a:buChar char="•"/>
            </a:pPr>
            <a:endParaRPr lang="fi-FI" sz="2800" dirty="0"/>
          </a:p>
          <a:p>
            <a:pPr lvl="1">
              <a:buFont typeface="Arial" panose="020B0604020202020204" pitchFamily="34" charset="0"/>
              <a:buChar char="•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71847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B8ACF2-B9B0-4932-8A60-0B8BB8942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Yritysmuodot (usein suuria)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8813F7-043F-435E-BA00-50E9FDE58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Osuuskunta (OSK)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Osuuskunnan tehtävä on tuottaa omistajilleen hyvinvointia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Hallinnoidaan vaaleilla, joissa kaikilla yksi ääni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Osakeyhtiö (OY)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Yrityksen omistus on pilkottu osakkeisiin, äänivalta jakautuu osakemäärän mukaan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Taloudellinen vastuu yhtiöllä, ei yksittäisillä henkilöillä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Julkinen osakeyhtiö (OYJ)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Yrityksen osakkeita voidaan vaihtaa pörssissä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806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DB7DBB-C83F-4F05-9011-A1DA3F068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83DE6A-8707-4FA2-B819-8FF6E4E5A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Pieni-keskisuuri (PK) yritys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Yritys, joka työllistää alle 250 henkilöä, ja/tai jonka rahaliikenne on tarpeeksi pientä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98 % Suomen yrityksistä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Tätä suurempi yritys on</a:t>
            </a:r>
            <a:r>
              <a:rPr lang="fi-FI" sz="2000" b="1" dirty="0"/>
              <a:t> suuryritys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Konserni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Yritysrypäs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b="1" dirty="0"/>
              <a:t>Emoyhtiö</a:t>
            </a:r>
            <a:r>
              <a:rPr lang="fi-FI" sz="2000" dirty="0"/>
              <a:t>, joka omistaa yli puolet muista ryppään yrityksistä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Emoyhtiön alla olevat yritykset </a:t>
            </a:r>
            <a:r>
              <a:rPr lang="fi-FI" sz="2000" b="1" dirty="0"/>
              <a:t>tytäryhtiöitä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dirty="0" err="1"/>
              <a:t>Start-up</a:t>
            </a:r>
            <a:r>
              <a:rPr lang="fi-FI" sz="2400" dirty="0"/>
              <a:t> yritys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uusiin innovaatioihin keskittyvä ja nopeaa kasvua tavoitteleva yritys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468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370144-C79D-452C-A818-8AF6BD35C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0D0D5C-7103-4F94-8B8B-5C7578C7C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Kasvuyritys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Yritys, joka nopeasti palkkaa lisää työntekijöitä ja kasvattaa </a:t>
            </a:r>
            <a:r>
              <a:rPr lang="fi-FI" sz="2000" dirty="0" smtClean="0"/>
              <a:t>liikevaihtoa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 smtClean="0"/>
              <a:t> Franchising – yritys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 smtClean="0"/>
              <a:t>Yrittäjä ostaa oikeuden valmiiseen brändiin, ja saa brändiltä tuotteita ja markkinointiapua. Esimerkiksi pikaruokaravintolat usein tällaisia.</a:t>
            </a: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/>
              <a:t> Kvartaalitalous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Lyhytnäköistä markkinoiden toimintaa kuvaava käsite, väliä vain yrityksen seuraavan vuosineljänneksen (kvartaalin) tuloksella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200" dirty="0"/>
              <a:t> Konkurssi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Yrityksen maksukyvyttömyys. Yrityksen toiminta loppuu ja omaisuus jaetaan velkojien kesken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58372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A5A241-0DF4-42FA-A353-4E3A898DE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Nettitehtävä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FDDDC7-F5AD-4749-9A18-ED43DFA4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i-FI" dirty="0">
              <a:hlinkClick r:id="rId2"/>
            </a:endParaRPr>
          </a:p>
          <a:p>
            <a:pPr algn="ctr"/>
            <a:endParaRPr lang="fi-FI" dirty="0">
              <a:hlinkClick r:id="rId2"/>
            </a:endParaRPr>
          </a:p>
          <a:p>
            <a:pPr algn="ctr"/>
            <a:endParaRPr lang="fi-FI" dirty="0">
              <a:hlinkClick r:id="rId2"/>
            </a:endParaRPr>
          </a:p>
          <a:p>
            <a:pPr algn="ctr"/>
            <a:r>
              <a:rPr lang="fi-FI" sz="4800" b="1" dirty="0"/>
              <a:t>tinyurl.com/yritykset</a:t>
            </a:r>
          </a:p>
          <a:p>
            <a:pPr algn="ctr"/>
            <a:endParaRPr lang="fi-FI" b="1" dirty="0"/>
          </a:p>
          <a:p>
            <a:endParaRPr lang="fi-FI" b="1" dirty="0"/>
          </a:p>
          <a:p>
            <a:pPr algn="ctr"/>
            <a:endParaRPr lang="fi-FI" sz="4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55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75D969-7D58-485F-9771-61FCF0312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Yrittäjätesti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BE6B58-7AA6-42E7-A7F1-6D1D84E9E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marL="0" indent="0" algn="ctr">
              <a:buNone/>
            </a:pPr>
            <a:r>
              <a:rPr lang="fi-FI" sz="4400" b="1" dirty="0"/>
              <a:t>www.yrittajat.fi/yrittajatesti</a:t>
            </a:r>
          </a:p>
        </p:txBody>
      </p:sp>
    </p:spTree>
    <p:extLst>
      <p:ext uri="{BB962C8B-B14F-4D97-AF65-F5344CB8AC3E}">
        <p14:creationId xmlns:p14="http://schemas.microsoft.com/office/powerpoint/2010/main" val="85315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152</TotalTime>
  <Words>252</Words>
  <Application>Microsoft Office PowerPoint</Application>
  <PresentationFormat>Laajakuva</PresentationFormat>
  <Paragraphs>52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Retro</vt:lpstr>
      <vt:lpstr>Yrittäjyys</vt:lpstr>
      <vt:lpstr>Yritysmuodot (usein pieniä)</vt:lpstr>
      <vt:lpstr>Yritysmuodot (usein suuria)</vt:lpstr>
      <vt:lpstr>Käsitteitä</vt:lpstr>
      <vt:lpstr>Käsitteitä</vt:lpstr>
      <vt:lpstr>Nettitehtävä</vt:lpstr>
      <vt:lpstr>Yrittäjätesti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Sinustako yrittäjä?</dc:title>
  <dc:creator>Tomi Nissinen</dc:creator>
  <cp:lastModifiedBy>Tomi Nissinen</cp:lastModifiedBy>
  <cp:revision>4</cp:revision>
  <dcterms:created xsi:type="dcterms:W3CDTF">2018-10-10T17:09:53Z</dcterms:created>
  <dcterms:modified xsi:type="dcterms:W3CDTF">2018-12-13T08:47:59Z</dcterms:modified>
</cp:coreProperties>
</file>