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99" r:id="rId2"/>
    <p:sldId id="300" r:id="rId3"/>
    <p:sldId id="258" r:id="rId4"/>
    <p:sldId id="260" r:id="rId5"/>
    <p:sldId id="271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70" r:id="rId16"/>
    <p:sldId id="273" r:id="rId17"/>
    <p:sldId id="274" r:id="rId18"/>
    <p:sldId id="275" r:id="rId19"/>
    <p:sldId id="276" r:id="rId20"/>
    <p:sldId id="278" r:id="rId21"/>
    <p:sldId id="280" r:id="rId22"/>
    <p:sldId id="281" r:id="rId23"/>
    <p:sldId id="282" r:id="rId24"/>
    <p:sldId id="288" r:id="rId25"/>
    <p:sldId id="284" r:id="rId26"/>
    <p:sldId id="283" r:id="rId27"/>
    <p:sldId id="289" r:id="rId28"/>
    <p:sldId id="285" r:id="rId29"/>
    <p:sldId id="286" r:id="rId30"/>
    <p:sldId id="287" r:id="rId31"/>
    <p:sldId id="291" r:id="rId32"/>
    <p:sldId id="290" r:id="rId33"/>
    <p:sldId id="307" r:id="rId34"/>
    <p:sldId id="257" r:id="rId35"/>
    <p:sldId id="302" r:id="rId36"/>
    <p:sldId id="305" r:id="rId37"/>
    <p:sldId id="306" r:id="rId38"/>
    <p:sldId id="301" r:id="rId39"/>
    <p:sldId id="308" r:id="rId40"/>
    <p:sldId id="304" r:id="rId41"/>
    <p:sldId id="309" r:id="rId42"/>
    <p:sldId id="310" r:id="rId43"/>
    <p:sldId id="311" r:id="rId44"/>
    <p:sldId id="312" r:id="rId45"/>
    <p:sldId id="314" r:id="rId46"/>
    <p:sldId id="313" r:id="rId47"/>
    <p:sldId id="315" r:id="rId48"/>
    <p:sldId id="319" r:id="rId49"/>
    <p:sldId id="316" r:id="rId50"/>
    <p:sldId id="320" r:id="rId51"/>
    <p:sldId id="318" r:id="rId52"/>
    <p:sldId id="328" r:id="rId53"/>
    <p:sldId id="322" r:id="rId54"/>
    <p:sldId id="325" r:id="rId55"/>
    <p:sldId id="326" r:id="rId56"/>
    <p:sldId id="321" r:id="rId57"/>
    <p:sldId id="324" r:id="rId58"/>
    <p:sldId id="323" r:id="rId59"/>
    <p:sldId id="327" r:id="rId60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9437194-06EF-49B8-A446-6FB790271A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457D422-1C3B-4862-994C-8CAC7C0780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0C3A8B-402D-4E1C-BBB3-FD1495579B93}" type="datetimeFigureOut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A7400686-8776-4734-96DE-20FC491326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66768591-11E3-42DC-9D16-BF8A09BB8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2CFBB80-164B-4CA3-AE48-711B1B0BEE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948AEC5-5070-452D-83F9-FCF42D29E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7CCAD9-3E85-49F7-BA04-4D53BB14423E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EA5A1-D701-47FA-9F33-8B2D2FD6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2CC2-95DD-4B84-93A1-74E64CAB2DCE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837FAE-B52D-4942-90CF-5BDEDA59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5FD453D-778F-4D33-98FE-296946D8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38D1F-F83E-46EF-860B-D3101A21B51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7480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5F2BBC7-27A5-4481-B5BA-EC61CD3C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B607-9B4C-4451-9581-A94AE65E4ACA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27EAD44-229B-4B29-BA57-95A3D97D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0DF7B7-5966-4C15-AA3F-EF110A09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0EFA2-A3BC-4A61-8991-918C9A68B96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6445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B7C045-C2D8-4CEB-BE0F-CC14E105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DE5D7-19B6-477C-881D-6AC75E88EA11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9A7F60-DDB9-45D5-9CAE-1DF084CF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C8472F-3AA8-4B3B-943B-1CC3CD9D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910CB-EE33-4016-AAA6-423405F48AB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86120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E75958-937C-407E-A219-BB3BC4AF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C3709-EEA6-486B-9411-646BD33674D3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6B9E62-B1C0-42A2-AA77-9F446104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391D19-2306-435A-AE1C-09E3B134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597F-C4C0-4EFE-AB1F-D3C70112868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27751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40869F-7487-4E2C-91A5-BD3584EF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5E8C-2EB7-4A80-9A23-1462BC1F4FA7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2AA748-2930-48FD-BCF8-EB3F7633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6306AE6-67B7-45B9-9940-4E19AE2F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F3E2-35D7-48D7-9939-10050777351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73005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B154D4D-B364-407F-BCF6-38FE5749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A5E62-990D-48A0-9BAE-DAA2777B2391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EED935B-ADE1-41AB-9830-C8A19B57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36E36F2-CDC2-401B-988A-6E23F708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B1093-E7B8-432F-8FB1-08B83DFD828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7265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A4F8E45E-6312-4299-9AE4-0DDD27FD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DBEF5-D3E9-415E-AF29-FC861CAF98BF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D4F4366F-05EB-4139-AF61-5E4D5A8D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D2CFF78A-CBD0-4BA2-9F85-1518A0ED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C6E2-3183-4530-AFC7-05A542FCF4A7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83842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26D2B901-037D-448D-88E5-F6F47107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79FB-ECCB-4AA5-9C2E-E6F01834F572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311DAAF-36F6-4D91-9062-0A4D821E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156BBA7D-6467-4293-BD57-EE491CE1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D513-9A29-439E-A966-AA559A44CD6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8959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76C5237-D113-47D3-BE8B-AC6DFC36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656F1-1990-49F7-8E80-51ACF0B3EF03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1E4970F-46C3-424A-BE9A-FD11057A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63FD5A42-C48C-4A72-B40C-4B191AF0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D4D91-A40A-4AB0-A5CC-6B106ED533CE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4824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D968F7B-AFB8-4A14-B334-F7C01EE4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A82B7-4AB8-4608-B367-487715C57C04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576DFE25-CA04-4743-A423-FA831B25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9062C1AB-B6AE-4D1A-B30D-37C755F9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70635-13F7-4A7B-9C90-E0BAC829A09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28924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12183DE-24D1-4F2F-8FC3-CD025C90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ADEC-D3CF-4DFD-B684-8A20171582CD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AEF9043-5F83-4DE5-B018-726B869C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877F4C7-0054-44FF-9E83-F1A66DAB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82D1-E6CA-47B5-8D99-13840075E3C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06585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5037173B-BA0D-4B65-94EF-E3CB12A021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074D5EB0-A23C-400F-BD96-D62F2357DE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87FDE5-2473-4A2E-91CD-DA094B0F5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9699B9-D4A8-4165-B8A7-762991933F8F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364D66-8FC7-4202-B5B5-D3F26D105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B6C299-9821-47DB-B222-CE4F5CD80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523B30-2F18-44B9-BDFC-715CC98D07F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92F19E5-842A-4438-A3F7-41CF4DAA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E0B17EC-F032-4193-B8A7-0E8B1DE570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161974-C7E4-4876-864C-D065E6D8139D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pic>
        <p:nvPicPr>
          <p:cNvPr id="3076" name="Kuva 4">
            <a:extLst>
              <a:ext uri="{FF2B5EF4-FFF2-40B4-BE49-F238E27FC236}">
                <a16:creationId xmlns:a16="http://schemas.microsoft.com/office/drawing/2014/main" id="{49BD2C40-987E-4F36-910B-0D0C48F3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17150D5-688F-4EF7-A20B-8724CFEC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85813"/>
            <a:ext cx="78390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C53500A6-9803-4FFF-9628-EC018226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429000"/>
            <a:ext cx="3500437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C21EE5D-0B1C-4A68-B5EA-87121C99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6DD9AF5-CAF1-4F9B-A889-9C096B67E9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EF1B2F2-1834-4CF3-B18C-0EEC5EEB8A18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FFB2CB5-8E40-4F48-AECB-A683CCB6A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00188"/>
            <a:ext cx="7762875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ECB7D391-6513-4F7A-AACA-D1EAD822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85750"/>
            <a:ext cx="13350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CB2897-26FB-4975-AB66-203EA898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B0C4CEB-1303-4DC0-A65A-FD2D7C60DB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2EDEEC7-B5EA-4C52-B211-F3A5E7842597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>
            <a:extLst>
              <a:ext uri="{FF2B5EF4-FFF2-40B4-BE49-F238E27FC236}">
                <a16:creationId xmlns:a16="http://schemas.microsoft.com/office/drawing/2014/main" id="{D84CE312-6256-4A53-9D60-AAF2685DD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84450"/>
          </a:xfrm>
        </p:spPr>
        <p:txBody>
          <a:bodyPr/>
          <a:lstStyle/>
          <a:p>
            <a:pPr eaLnBrk="1" hangingPunct="1"/>
            <a:r>
              <a:rPr lang="fi-FI" altLang="fi-FI" sz="5400">
                <a:latin typeface="Cooper Black" panose="0208090404030B020404" pitchFamily="18" charset="0"/>
              </a:rPr>
              <a:t>1980- JA 1990-LUKU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6B303B9-1F05-4EF0-BCCA-E360362F92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24D338C-31C8-420B-ACA2-D5DE79FE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41221E8-0908-490E-B924-5EA81A6035A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84F7F4B-4BEE-4F1E-8928-011A3947AA5D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78B868E-E0EA-4DCF-A2ED-653A263C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3"/>
            <a:ext cx="6924675" cy="63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C8DB4F-FBBD-4117-B191-35B3D25C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7E09793-8CB8-4DCF-8A34-1C245D12FE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3333902-ACD1-4F93-9E2A-183631D8BD53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CE8AA06-8B08-4452-9321-7F13E93F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8475"/>
            <a:ext cx="8326438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D1E8A42-1072-4AE8-BAA5-8F750209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8E1C683-8812-413C-894C-2EE4264822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BC5707-07BA-4FC7-A92E-049C963F65AE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52FCE9B2-F5CA-4397-986B-061D14F4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00188"/>
            <a:ext cx="70675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>
            <a:extLst>
              <a:ext uri="{FF2B5EF4-FFF2-40B4-BE49-F238E27FC236}">
                <a16:creationId xmlns:a16="http://schemas.microsoft.com/office/drawing/2014/main" id="{EFC5442D-9209-4D68-B65A-09629880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3783012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71D176-D63C-4AAB-8A40-47A81F2F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C1F8E2-B2B7-4CAA-A5E9-D4F883AD06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4DE8F5-1B97-476E-9C7F-98D1AC836AC3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27EBCE3-6FD7-410E-933B-D907A75D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685800"/>
            <a:ext cx="72929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C112C3-5C0F-4FF8-A780-F03FF5DC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3498265-03D7-4FFC-982F-2583E40945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BA9078-80E2-440F-BEC8-BBED06C5AC6E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66EAD1E-5D11-4AD6-97DD-ADF96134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662113"/>
            <a:ext cx="5957887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72E47BE1-78A5-432D-B382-600DB4D3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7188"/>
            <a:ext cx="3986212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1AD6BA6-D079-41F5-8626-360C9239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4AD6182-D854-481D-9AD6-EF96C2779A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C1E7DB-BCCD-481F-9025-6CE977D51637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0500C44-0E59-49C7-9CFF-603FBCB5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82600"/>
            <a:ext cx="768508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658CD0A-F5B5-4856-8D1E-6350C94E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9697B33-DC60-498B-9BBA-B3B8FAF96D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114412C-E91D-4274-B961-50A7AF59A55F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58D136B-D46A-4F56-B7D5-49CC4B4F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57313"/>
            <a:ext cx="82931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80092C9-FF93-4D0F-BEB2-EDA6D3F3E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E2AE23F-ED3B-408E-AEDF-0D42FA3A69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0F1BBDC-727F-4007-9A23-935BEFE3F888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8FB5E0C-B409-45CD-B659-F3B908BAADE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632182-E2D7-4239-BEE8-FA4A4419BBB1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0A96349-DA1D-4DD0-B44C-45E5C32A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4100" name="Kuva 4" descr="Kuva, joka sisältää kohteen henkilö, ulko, ryhmä, poseeraaminen&#10;&#10;Kuvaus luotu automaattisesti">
            <a:extLst>
              <a:ext uri="{FF2B5EF4-FFF2-40B4-BE49-F238E27FC236}">
                <a16:creationId xmlns:a16="http://schemas.microsoft.com/office/drawing/2014/main" id="{0A8E5ECD-C16D-4CC1-8A9A-3D6559AA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kstiruutu 5">
            <a:extLst>
              <a:ext uri="{FF2B5EF4-FFF2-40B4-BE49-F238E27FC236}">
                <a16:creationId xmlns:a16="http://schemas.microsoft.com/office/drawing/2014/main" id="{B570E85B-3CC9-4547-9F54-374FA9256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516563"/>
            <a:ext cx="6624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 sz="3600"/>
              <a:t>Kauhavan lukio 1972 - 2022</a:t>
            </a:r>
          </a:p>
        </p:txBody>
      </p:sp>
      <p:sp>
        <p:nvSpPr>
          <p:cNvPr id="4102" name="Tekstiruutu 6">
            <a:extLst>
              <a:ext uri="{FF2B5EF4-FFF2-40B4-BE49-F238E27FC236}">
                <a16:creationId xmlns:a16="http://schemas.microsoft.com/office/drawing/2014/main" id="{9F0529ED-1871-4691-9C0A-AFB6EE2AA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325"/>
            <a:ext cx="263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/>
              <a:t>Kevään 2021 ylioppilaat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40D99BF-399C-4CBA-8A21-9D6EB0E17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101725"/>
            <a:ext cx="69659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E203CCFF-4995-45A8-AEFC-EAD98937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85750"/>
            <a:ext cx="57150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F3D21B28-E76D-4E5A-801E-28808D17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284788"/>
            <a:ext cx="2581275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3ECBE3-EC98-42DA-8E43-5AF1A924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D461E70-4B30-4DDB-A7ED-C1FE8EBC5EA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A42F383-7738-4975-94D2-E56AAD4AE80A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4F4360C-35BE-44FD-9B0F-B8D0F888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37877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67D43B5C-6D5A-4416-A22E-4D62143D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8"/>
            <a:ext cx="34020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2BBE2CF-349A-481C-9C78-829A6BD2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69276FE-5C90-44CF-B7E3-6FCEEA0AA5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B362E2D-3902-4B18-950B-FDBCD949C778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D36AB80-2E8A-4CFC-B26C-53EA6E6BD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36550"/>
            <a:ext cx="40005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DD3BB16-4234-4FC7-A6EE-AF18E533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0183A36-1F77-42F0-8A47-FA4E51A804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91965A-F8AB-4AC3-A95E-EF0485E72951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3C4034C-8E50-4573-B03F-247BE494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428750"/>
            <a:ext cx="8223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kstikehys 2">
            <a:extLst>
              <a:ext uri="{FF2B5EF4-FFF2-40B4-BE49-F238E27FC236}">
                <a16:creationId xmlns:a16="http://schemas.microsoft.com/office/drawing/2014/main" id="{2B07A83B-AA11-4182-91E1-A04359B67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8625"/>
            <a:ext cx="7208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/>
              <a:t>MONEN LYYRAN JA VALKOLAKIN KAUHAVALAISPERHEITÄ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DA26BFF-4DCA-4BE2-AD0F-B8D433BB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60E2F39-727A-4518-BBF6-8CF611A265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5F2B324-7B78-4F04-AEB2-A3891590CA1D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B31DC9-0509-435A-958B-303838AC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Profiloitumisen aika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7E051C40-9AEC-495B-93A1-7FBA8530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14438"/>
            <a:ext cx="3429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>
            <a:extLst>
              <a:ext uri="{FF2B5EF4-FFF2-40B4-BE49-F238E27FC236}">
                <a16:creationId xmlns:a16="http://schemas.microsoft.com/office/drawing/2014/main" id="{896B5304-CC13-4B5A-B4D5-14796C12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214438"/>
            <a:ext cx="2786063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>
            <a:extLst>
              <a:ext uri="{FF2B5EF4-FFF2-40B4-BE49-F238E27FC236}">
                <a16:creationId xmlns:a16="http://schemas.microsoft.com/office/drawing/2014/main" id="{B6BB495C-F9FD-4D5A-BA5E-361010AB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786188"/>
            <a:ext cx="60452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C6E2FCB-6636-456C-94D2-4B6743B0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88B473-F9F9-4FC5-8C27-9A4189B5752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D9DDBDF-79F2-4E36-B440-E2989354AA47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312382A1-A2F9-42FB-A8A4-79C2D3DF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357563"/>
            <a:ext cx="70008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>
            <a:extLst>
              <a:ext uri="{FF2B5EF4-FFF2-40B4-BE49-F238E27FC236}">
                <a16:creationId xmlns:a16="http://schemas.microsoft.com/office/drawing/2014/main" id="{B2C78F5A-A40D-461E-854F-1FA1E8D2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85750"/>
            <a:ext cx="31432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>
            <a:extLst>
              <a:ext uri="{FF2B5EF4-FFF2-40B4-BE49-F238E27FC236}">
                <a16:creationId xmlns:a16="http://schemas.microsoft.com/office/drawing/2014/main" id="{175ADBDB-56E5-4615-8749-4AA8C821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14313"/>
            <a:ext cx="3224212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5FAB0F-59D1-4469-849A-2804D557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743F5BC-01B2-4B2F-BF51-B999CD790B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6B8E705-B06E-493F-957B-10BF939C205B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9284EFE-CA4F-4FF3-AF6F-0B4D4D5B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00125"/>
            <a:ext cx="62865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2493BE0-45BA-4CEE-99A5-7C47E915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793672-BBE3-40BA-BD9D-59FF84601F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A527AD2-9C62-4446-8654-28A39CA70BDE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tsikko 1">
            <a:extLst>
              <a:ext uri="{FF2B5EF4-FFF2-40B4-BE49-F238E27FC236}">
                <a16:creationId xmlns:a16="http://schemas.microsoft.com/office/drawing/2014/main" id="{A458ECBA-B65E-4D59-9E79-29CDBCD0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>
                <a:latin typeface="Rockwell Extra Bold" panose="02060903040505020403" pitchFamily="18" charset="0"/>
              </a:rPr>
              <a:t>2000-luku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924A813E-D946-4A40-BB6E-C4533831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57375"/>
            <a:ext cx="7810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FD37C1B-E0FA-4A1D-AD3C-746E2C3A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98E9608-B66D-4B0E-979B-91DA6D8E9C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66C1EA5-C224-438A-A4B3-15E3F3167205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ED416D8D-FF03-4027-B7FD-8B53F6ED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714375"/>
            <a:ext cx="83312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E3AB83-9FDF-4BCD-9FBE-298F3E52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05AA5B9-090F-4E4F-94A3-1E0397C653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A1AD40E-A12A-48CC-B997-82A306318759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5D52C8EB-212C-48FC-8125-25FB3368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00063"/>
            <a:ext cx="77089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>
            <a:extLst>
              <a:ext uri="{FF2B5EF4-FFF2-40B4-BE49-F238E27FC236}">
                <a16:creationId xmlns:a16="http://schemas.microsoft.com/office/drawing/2014/main" id="{86F9F521-47C4-441D-AC47-8089175E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071938"/>
            <a:ext cx="2786062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85C8586-EB01-4357-AE02-5DF68225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CA5B0DD-1377-4249-A116-9F771BFB25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9B8434-FCBD-48EA-BAC4-8CE2263E559A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tsikko 1">
            <a:extLst>
              <a:ext uri="{FF2B5EF4-FFF2-40B4-BE49-F238E27FC236}">
                <a16:creationId xmlns:a16="http://schemas.microsoft.com/office/drawing/2014/main" id="{E963810F-D134-456E-8329-735089DE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1970-LUKU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3D1A7967-0CE5-42AD-BB71-5594B2A1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428750"/>
            <a:ext cx="74755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147FFDA-300F-489A-BA04-C299A8C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95E2509-3573-4BA1-800F-7FFD4A29FE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1A31338-0FF7-4D87-8A7B-4EEDC284AA02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4D20333-2EB8-49B3-93AC-556D68113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04775"/>
            <a:ext cx="7256462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kstikehys 2">
            <a:extLst>
              <a:ext uri="{FF2B5EF4-FFF2-40B4-BE49-F238E27FC236}">
                <a16:creationId xmlns:a16="http://schemas.microsoft.com/office/drawing/2014/main" id="{1CAB8A1B-B955-4F51-B5C9-D25EC742B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642938"/>
            <a:ext cx="28336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800"/>
              <a:t>LUKIO ALKAA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800"/>
              <a:t>KANSAINVÄLISTYÄ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42CB0EE-8912-4B23-87EC-AABCEDD7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259904B-D455-486D-9F30-F1A6330A98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D4CEEC-4F95-4773-816E-ED6940E339DC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CFF3B7E-B228-4D42-A43B-A86F7890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19275"/>
            <a:ext cx="7072312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C577FF69-4D19-4FB8-9F8A-386AC5EB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0"/>
            <a:ext cx="3289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kstikehys 3">
            <a:extLst>
              <a:ext uri="{FF2B5EF4-FFF2-40B4-BE49-F238E27FC236}">
                <a16:creationId xmlns:a16="http://schemas.microsoft.com/office/drawing/2014/main" id="{EE0ECB4C-5908-47EE-AC42-FAD72461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714375"/>
            <a:ext cx="3071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/>
              <a:t>EUROSCOLASSA 2006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92F3CC-C2F8-4010-AB4D-ADBA993C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0A55715-9158-48EE-8251-44F9B637B88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FF6814D-41E0-486C-8055-59733B91F81D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806CE815-C205-4C17-BE84-DA34E6831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71500"/>
            <a:ext cx="3429000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CCFFB946-4050-43E2-A55A-9EFBCF19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42938"/>
            <a:ext cx="34988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01F84EE2-6729-4A4D-AB57-C0EBFE91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857625"/>
            <a:ext cx="36766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B3A9D876-CA2B-4541-AEBE-5ACC0D82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005138"/>
            <a:ext cx="24288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B650021-9F83-49B5-BC36-CAC0B81B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8239A87-9A8C-4A42-B657-4494098D45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086F311-869F-4670-86AB-5371337167B6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B97EDE-7332-4422-9659-57FCB20B50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Yrittäjyyttä ja teknologiaa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13C34D9-4EC1-4DC4-BC75-A0F3F4E93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2009-2015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1EA2B0-E9D2-48C7-89E1-CBB44322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C2CC2-95DD-4B84-93A1-74E64CAB2DCE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66CC4D-82BA-4059-A08E-FBC75049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2499517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14F8442-EB95-4FC0-8994-C5731485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94CE01E-9840-4D49-B30E-D09D4D01E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9C39E369-5892-4049-9DE3-BF8ECCCB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499573EC-F451-405A-9E34-3E7927061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084763"/>
            <a:ext cx="7991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5400" i="1">
                <a:latin typeface="Pooh" pitchFamily="2" charset="0"/>
              </a:rPr>
              <a:t>POHJANMAA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8161359-8FD0-4DE8-AD75-95DF3AD0C1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632182-E2D7-4239-BEE8-FA4A4419BBB1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847BE43-FDCF-4153-B5C1-5026E555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37892" name="Kuva 4">
            <a:extLst>
              <a:ext uri="{FF2B5EF4-FFF2-40B4-BE49-F238E27FC236}">
                <a16:creationId xmlns:a16="http://schemas.microsoft.com/office/drawing/2014/main" id="{26A83E10-7331-494B-B261-2C843431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0"/>
            <a:ext cx="501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tsikko 1">
            <a:extLst>
              <a:ext uri="{FF2B5EF4-FFF2-40B4-BE49-F238E27FC236}">
                <a16:creationId xmlns:a16="http://schemas.microsoft.com/office/drawing/2014/main" id="{498713BB-4CC4-4412-AA10-5E9722D8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/>
              <a:t>Syksyllä 2021 aloitimme TATin sijoittajakoulun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4A61A17-E2E0-4403-9763-8336569888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09038BA-5C3A-427E-95A7-DDC2C199EBC8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9651943-D30D-459A-BC18-C954C292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38917" name="Picture 2">
            <a:extLst>
              <a:ext uri="{FF2B5EF4-FFF2-40B4-BE49-F238E27FC236}">
                <a16:creationId xmlns:a16="http://schemas.microsoft.com/office/drawing/2014/main" id="{B1539DBF-22C5-49B3-85D8-9C7A3C91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AD8DE8-5D95-42F6-B642-33F2D701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Kuuden lukion </a:t>
            </a:r>
            <a:r>
              <a:rPr lang="fi-FI" sz="3600" dirty="0" err="1"/>
              <a:t>Mobiluck</a:t>
            </a:r>
            <a:r>
              <a:rPr lang="fi-FI" sz="3600" dirty="0"/>
              <a:t>-hankkeessa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DFD93C0-48DB-4FDC-8FF9-29D198A8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979FB-ECCB-4AA5-9C2E-E6F01834F572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1150043-2713-407C-890C-FCAC1DB8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6" name="Kuva 5" descr="Kuva, joka sisältää kohteen teksti, sanomalehti&#10;&#10;Kuvaus luotu automaattisesti">
            <a:extLst>
              <a:ext uri="{FF2B5EF4-FFF2-40B4-BE49-F238E27FC236}">
                <a16:creationId xmlns:a16="http://schemas.microsoft.com/office/drawing/2014/main" id="{6B1EEDAA-22EA-49FF-983F-B0060333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9" y="1196752"/>
            <a:ext cx="7688522" cy="52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25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tsikko 1">
            <a:extLst>
              <a:ext uri="{FF2B5EF4-FFF2-40B4-BE49-F238E27FC236}">
                <a16:creationId xmlns:a16="http://schemas.microsoft.com/office/drawing/2014/main" id="{1786CEC1-8202-4494-8A4C-F9434257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fi-FI" altLang="fi-FI" sz="2800"/>
              <a:t>Servojen kokoaminen Robopuulaakiin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B3AED8-82B7-46DA-88D6-1485A9DC40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09038BA-5C3A-427E-95A7-DDC2C199EBC8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36857EF-0626-40AB-B636-D9512DA8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29701" name="Kuva 5" descr="Kuva, joka sisältää kohteen sisä, henkilö, pöytä, lattia&#10;&#10;Kuvaus luotu automaattisesti">
            <a:extLst>
              <a:ext uri="{FF2B5EF4-FFF2-40B4-BE49-F238E27FC236}">
                <a16:creationId xmlns:a16="http://schemas.microsoft.com/office/drawing/2014/main" id="{BA9249D4-7CF6-408C-9A97-67CB905D7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15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B3E6A-A2D7-476C-9BF1-5FC2EB6809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Opintoretkiä ja kansainvälisyyshankkeita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1FFF4E2-A356-4DF9-BAF3-3C54A1174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2012-2022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82B72E-0158-4903-8608-10BD1E7E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C2CC2-95DD-4B84-93A1-74E64CAB2DCE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416715-17A8-4FEC-B5AB-95C062E9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351577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4D51C2C-219E-485E-9EEE-F42C2CD0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93713"/>
            <a:ext cx="7799387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C21B98-71E4-4139-823A-5466E5BE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1C87AAB-C293-4F95-9D72-F5DC75B5EF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BF82C68-7D40-4C9C-BC9B-416F8DA00F2B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tsikko 1">
            <a:extLst>
              <a:ext uri="{FF2B5EF4-FFF2-40B4-BE49-F238E27FC236}">
                <a16:creationId xmlns:a16="http://schemas.microsoft.com/office/drawing/2014/main" id="{9F3B9989-26C2-4099-88D2-504D94C41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dirty="0"/>
              <a:t>Draamakasvatuksen </a:t>
            </a:r>
            <a:r>
              <a:rPr lang="fi-FI" altLang="fi-FI" sz="3200" dirty="0" err="1"/>
              <a:t>Comenius</a:t>
            </a:r>
            <a:r>
              <a:rPr lang="fi-FI" altLang="fi-FI" sz="3200" dirty="0"/>
              <a:t>-hanke</a:t>
            </a:r>
            <a:br>
              <a:rPr lang="fi-FI" altLang="fi-FI" sz="3200" dirty="0"/>
            </a:br>
            <a:r>
              <a:rPr lang="fi-FI" altLang="fi-FI" sz="3200" dirty="0"/>
              <a:t> </a:t>
            </a:r>
            <a:r>
              <a:rPr lang="fi-FI" altLang="fi-FI" sz="3200" dirty="0" err="1"/>
              <a:t>Different</a:t>
            </a:r>
            <a:r>
              <a:rPr lang="fi-FI" altLang="fi-FI" sz="3200" dirty="0"/>
              <a:t> </a:t>
            </a:r>
            <a:r>
              <a:rPr lang="fi-FI" altLang="fi-FI" sz="3200" dirty="0" err="1"/>
              <a:t>Cultures</a:t>
            </a:r>
            <a:r>
              <a:rPr lang="fi-FI" altLang="fi-FI" sz="3200" dirty="0"/>
              <a:t> on European </a:t>
            </a:r>
            <a:r>
              <a:rPr lang="fi-FI" altLang="fi-FI" sz="3200" dirty="0" err="1"/>
              <a:t>Stage</a:t>
            </a:r>
            <a:endParaRPr lang="fi-FI" altLang="fi-FI" sz="320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3B51A27-72DD-44DD-B848-32C30C0436F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09038BA-5C3A-427E-95A7-DDC2C199EBC8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5F8487F-5ECD-438F-AF66-F8CC02F1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D1FAA8E-022D-47FC-BC1F-9D1C53860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" y="1556792"/>
            <a:ext cx="9144000" cy="646624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6ED7C2C-C601-460E-B37D-99BEB39CB682}"/>
              </a:ext>
            </a:extLst>
          </p:cNvPr>
          <p:cNvSpPr txBox="1"/>
          <p:nvPr/>
        </p:nvSpPr>
        <p:spPr>
          <a:xfrm>
            <a:off x="3995936" y="227687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2013-2015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B6CA9D-E74C-4D52-A583-62764018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656F1-1990-49F7-8E80-51ACF0B3EF0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C64D05F-BD74-4B0B-BBBD-9C01D76E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5" name="Kuva 4" descr="Kuva, joka sisältää kohteen henkilö, ulko, taivas, maa&#10;&#10;Kuvaus luotu automaattisesti">
            <a:extLst>
              <a:ext uri="{FF2B5EF4-FFF2-40B4-BE49-F238E27FC236}">
                <a16:creationId xmlns:a16="http://schemas.microsoft.com/office/drawing/2014/main" id="{CD1BB355-6D90-4EAA-B3EE-F7823C63D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EE94AE7-1D06-44E3-A21E-76B0FEDCEAFA}"/>
              </a:ext>
            </a:extLst>
          </p:cNvPr>
          <p:cNvSpPr txBox="1"/>
          <p:nvPr/>
        </p:nvSpPr>
        <p:spPr>
          <a:xfrm>
            <a:off x="323528" y="33265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Brede</a:t>
            </a:r>
            <a:r>
              <a:rPr lang="fi-FI" dirty="0"/>
              <a:t>, Saksa</a:t>
            </a:r>
          </a:p>
        </p:txBody>
      </p:sp>
    </p:spTree>
    <p:extLst>
      <p:ext uri="{BB962C8B-B14F-4D97-AF65-F5344CB8AC3E}">
        <p14:creationId xmlns:p14="http://schemas.microsoft.com/office/powerpoint/2010/main" val="511375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2AFEB4-236E-4AF0-832C-7AB7842A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06090"/>
          </a:xfrm>
        </p:spPr>
        <p:txBody>
          <a:bodyPr/>
          <a:lstStyle/>
          <a:p>
            <a:r>
              <a:rPr lang="fi-FI" dirty="0" err="1"/>
              <a:t>Comenius</a:t>
            </a:r>
            <a:r>
              <a:rPr lang="fi-FI" dirty="0"/>
              <a:t>-ryhmämme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0C2B3BB-E44E-403D-B705-29348797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979FB-ECCB-4AA5-9C2E-E6F01834F572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27F71E0-9314-4D93-8B8F-67569D30B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6" name="Kuva 5" descr="Kuva, joka sisältää kohteen henkilö, poseeraaminen, ryhmä, sisä&#10;&#10;Kuvaus luotu automaattisesti">
            <a:extLst>
              <a:ext uri="{FF2B5EF4-FFF2-40B4-BE49-F238E27FC236}">
                <a16:creationId xmlns:a16="http://schemas.microsoft.com/office/drawing/2014/main" id="{1A6CE1CF-64C0-4CFF-BC4E-7CC6F300A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7" y="1196505"/>
            <a:ext cx="8259713" cy="55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7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4B3347-50D1-47FB-973F-811F9A32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dirty="0"/>
              <a:t>Opintoretki Firenzeen 2019</a:t>
            </a:r>
          </a:p>
        </p:txBody>
      </p:sp>
      <p:pic>
        <p:nvPicPr>
          <p:cNvPr id="7" name="Sisällön paikkamerkki 6" descr="Kuva, joka sisältää kohteen henkilö, taivas, poseeraaminen, ryhmä&#10;&#10;Kuvaus luotu automaattisesti">
            <a:extLst>
              <a:ext uri="{FF2B5EF4-FFF2-40B4-BE49-F238E27FC236}">
                <a16:creationId xmlns:a16="http://schemas.microsoft.com/office/drawing/2014/main" id="{CD88689D-3143-4724-8437-5DE414F89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" y="1052736"/>
            <a:ext cx="8162710" cy="5576652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48870A-956B-41CA-8C17-942329A6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46DDCF-5C92-4244-A160-7BAEBD52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1482237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F14B74-DAD1-43B0-80D5-886836BE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Kuuden maan vesistöhanke </a:t>
            </a:r>
            <a:r>
              <a:rPr lang="fi-FI" sz="3600" dirty="0" err="1"/>
              <a:t>Drops</a:t>
            </a:r>
            <a:r>
              <a:rPr lang="fi-FI" sz="3600" dirty="0"/>
              <a:t> of Life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689F399-1AE6-41BF-B88F-BF91D3C2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979FB-ECCB-4AA5-9C2E-E6F01834F572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A4F7022-B8A7-437F-B4DF-7C2E5641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C0B18C3-4795-48C7-A0F8-C89AD05D5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5733256" cy="573325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5371CDF-F62A-49A4-9730-17A1D41E22C4}"/>
              </a:ext>
            </a:extLst>
          </p:cNvPr>
          <p:cNvSpPr txBox="1"/>
          <p:nvPr/>
        </p:nvSpPr>
        <p:spPr>
          <a:xfrm>
            <a:off x="7452320" y="364066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2018-2021</a:t>
            </a:r>
          </a:p>
        </p:txBody>
      </p:sp>
    </p:spTree>
    <p:extLst>
      <p:ext uri="{BB962C8B-B14F-4D97-AF65-F5344CB8AC3E}">
        <p14:creationId xmlns:p14="http://schemas.microsoft.com/office/powerpoint/2010/main" val="883706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BF6798-EE75-4851-8977-0C749EDE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DoL</a:t>
            </a:r>
            <a:r>
              <a:rPr lang="fi-FI" dirty="0"/>
              <a:t> Kypros 2018</a:t>
            </a:r>
          </a:p>
        </p:txBody>
      </p:sp>
      <p:pic>
        <p:nvPicPr>
          <p:cNvPr id="7" name="Sisällön paikkamerkki 6" descr="Kuva, joka sisältää kohteen teksti, poseeraaminen, henkilö, ryhmä&#10;&#10;Kuvaus luotu automaattisesti">
            <a:extLst>
              <a:ext uri="{FF2B5EF4-FFF2-40B4-BE49-F238E27FC236}">
                <a16:creationId xmlns:a16="http://schemas.microsoft.com/office/drawing/2014/main" id="{1BD4E3F4-C22A-4987-B793-16743E527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38"/>
            <a:ext cx="7264752" cy="4848405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BAB83E-156A-4C47-B052-6301A140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28C6A0-738C-4211-BDDD-4C66141A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591350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4CF9797-E83F-49D9-8ED2-480039AB3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656F1-1990-49F7-8E80-51ACF0B3EF0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F6BCC31-CCEC-4EAA-B163-6512B2EE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5" name="Kuva 4" descr="Kuva, joka sisältää kohteen seinä, henkilö, pöytä, sisä&#10;&#10;Kuvaus luotu automaattisesti">
            <a:extLst>
              <a:ext uri="{FF2B5EF4-FFF2-40B4-BE49-F238E27FC236}">
                <a16:creationId xmlns:a16="http://schemas.microsoft.com/office/drawing/2014/main" id="{E27F077A-5328-479C-908A-476C43B08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D0A3DCA-E235-4719-BF4D-E18833504743}"/>
              </a:ext>
            </a:extLst>
          </p:cNvPr>
          <p:cNvSpPr txBox="1"/>
          <p:nvPr/>
        </p:nvSpPr>
        <p:spPr>
          <a:xfrm>
            <a:off x="4067944" y="54868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DoL</a:t>
            </a:r>
            <a:r>
              <a:rPr lang="fi-FI" dirty="0"/>
              <a:t>-opettajat Kauhavalla tammikuussa 2019</a:t>
            </a:r>
          </a:p>
        </p:txBody>
      </p:sp>
    </p:spTree>
    <p:extLst>
      <p:ext uri="{BB962C8B-B14F-4D97-AF65-F5344CB8AC3E}">
        <p14:creationId xmlns:p14="http://schemas.microsoft.com/office/powerpoint/2010/main" val="699573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D7B37C-8C00-42D7-BC4B-2D26BB2974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Tilaisuuksia ja tapahtumia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0611E7-6E02-4249-B60F-E653B2DB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50F73D-159E-49A2-8AAF-7907084F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C2CC2-95DD-4B84-93A1-74E64CAB2DCE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A539C21-7AB7-40EE-BC9A-4B2B24AA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4243921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F60E5F-23B4-4943-81A6-6D5C7538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fi-FI" sz="3600" dirty="0"/>
              <a:t>Ykköset senioritansseissa </a:t>
            </a:r>
            <a:r>
              <a:rPr lang="fi-FI" sz="3600" dirty="0">
                <a:solidFill>
                  <a:schemeClr val="accent1"/>
                </a:solidFill>
              </a:rPr>
              <a:t>(Suomi 100)</a:t>
            </a:r>
          </a:p>
        </p:txBody>
      </p:sp>
      <p:pic>
        <p:nvPicPr>
          <p:cNvPr id="7" name="Sisällön paikkamerkki 6" descr="Kuva, joka sisältää kohteen henkilö, henkilöt, väkijoukko, ryhmä&#10;&#10;Kuvaus luotu automaattisesti">
            <a:extLst>
              <a:ext uri="{FF2B5EF4-FFF2-40B4-BE49-F238E27FC236}">
                <a16:creationId xmlns:a16="http://schemas.microsoft.com/office/drawing/2014/main" id="{C5771F05-D1D4-404B-82A1-381C0FCB5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220756"/>
            <a:ext cx="7812867" cy="5208577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A90170-5F97-44A1-BD89-EB6B01FF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1E1346-A336-4B35-B81C-2A5E9CB9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195625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E1A4EB-49D9-472C-A6F5-E12A5711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fi-FI" dirty="0"/>
              <a:t>Pohjalainen ilta Hirvijoella 2018</a:t>
            </a:r>
          </a:p>
        </p:txBody>
      </p:sp>
      <p:pic>
        <p:nvPicPr>
          <p:cNvPr id="7" name="Sisällön paikkamerkki 6" descr="Kuva, joka sisältää kohteen henkilö, sisä, ryhmä, orkesteri&#10;&#10;Kuvaus luotu automaattisesti">
            <a:extLst>
              <a:ext uri="{FF2B5EF4-FFF2-40B4-BE49-F238E27FC236}">
                <a16:creationId xmlns:a16="http://schemas.microsoft.com/office/drawing/2014/main" id="{72CF76CF-62BA-48C4-A6BF-30B035931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00765"/>
            <a:ext cx="7673028" cy="5114103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254711-BACF-423B-A246-5C03E2E0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4087A1-F8F5-43B8-8E4A-314286FA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212293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CD74348-84DD-4B1E-B948-45FF3A3D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65150"/>
            <a:ext cx="6929437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:\matrikkelikuvat\opettajamatrikkeli\Rasinperä Kosti.jpg">
            <a:extLst>
              <a:ext uri="{FF2B5EF4-FFF2-40B4-BE49-F238E27FC236}">
                <a16:creationId xmlns:a16="http://schemas.microsoft.com/office/drawing/2014/main" id="{A5F6E6A0-EE58-414A-A808-BC8903113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8625"/>
            <a:ext cx="175736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760B93-8018-441B-965E-D64F31CB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231189-9602-4A9F-BA6C-B95477D656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13766F9-2D6C-4971-AEF5-E74EA75C117C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C10B27-DFCC-4890-B6D5-76C2B3BF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66130"/>
          </a:xfrm>
        </p:spPr>
        <p:txBody>
          <a:bodyPr/>
          <a:lstStyle/>
          <a:p>
            <a:r>
              <a:rPr lang="fi-FI" sz="3600" dirty="0"/>
              <a:t>Pohjalta pintaan –hankkeen maalaustyöpaja lasisiivessä 2019</a:t>
            </a:r>
          </a:p>
        </p:txBody>
      </p:sp>
      <p:pic>
        <p:nvPicPr>
          <p:cNvPr id="7" name="Sisällön paikkamerkki 6" descr="Kuva, joka sisältää kohteen teksti, henkilö, sisä&#10;&#10;Kuvaus luotu automaattisesti">
            <a:extLst>
              <a:ext uri="{FF2B5EF4-FFF2-40B4-BE49-F238E27FC236}">
                <a16:creationId xmlns:a16="http://schemas.microsoft.com/office/drawing/2014/main" id="{E8414910-7DEC-4AD0-8BC3-1ACB29960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4793"/>
            <a:ext cx="7416824" cy="4964981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949D61-D1AD-44E0-904F-7BAAF4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233149-761F-46C7-919B-F5BB0DDE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174267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D4A6C7-03FB-4D28-88E4-E4981967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fi-FI" dirty="0"/>
              <a:t>Itsenäisyys- ja yo-juhla 2019</a:t>
            </a:r>
          </a:p>
        </p:txBody>
      </p:sp>
      <p:pic>
        <p:nvPicPr>
          <p:cNvPr id="7" name="Sisällön paikkamerkki 6" descr="Kuva, joka sisältää kohteen henkilö, sisä, henkilöt, ryhmä&#10;&#10;Kuvaus luotu automaattisesti">
            <a:extLst>
              <a:ext uri="{FF2B5EF4-FFF2-40B4-BE49-F238E27FC236}">
                <a16:creationId xmlns:a16="http://schemas.microsoft.com/office/drawing/2014/main" id="{ED9F2E98-0302-4DED-BD2E-FF7C38107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8" y="987460"/>
            <a:ext cx="7708056" cy="5138704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32F709-6291-46FD-89C6-213A8C82F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4113E8-62D6-4B25-A2D9-E2C6B514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996857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74CFFF-F0ED-4D08-9ED1-8ED8ED11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Monilajiryhmä uusi vetonaula</a:t>
            </a:r>
          </a:p>
        </p:txBody>
      </p:sp>
      <p:pic>
        <p:nvPicPr>
          <p:cNvPr id="7" name="Sisällön paikkamerkki 6" descr="Kuva, joka sisältää kohteen ruoho, henkilö, seisominen, poseeraaminen&#10;&#10;Kuvaus luotu automaattisesti">
            <a:extLst>
              <a:ext uri="{FF2B5EF4-FFF2-40B4-BE49-F238E27FC236}">
                <a16:creationId xmlns:a16="http://schemas.microsoft.com/office/drawing/2014/main" id="{5A5159C5-1C0E-4D6A-9826-EA49EEDD2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5" y="1196752"/>
            <a:ext cx="7902890" cy="5015582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F128A3-48A4-4B3F-A6BF-27B9B856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09E091-72B6-4C16-910D-3DDB33E0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2900565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C9B77B-D570-4922-8B1D-A72D2B99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Uuteen koulukeskukseen 8/2020</a:t>
            </a:r>
          </a:p>
        </p:txBody>
      </p:sp>
      <p:pic>
        <p:nvPicPr>
          <p:cNvPr id="7" name="Sisällön paikkamerkki 6" descr="Kuva, joka sisältää kohteen ruoho, ulko&#10;&#10;Kuvaus luotu automaattisesti">
            <a:extLst>
              <a:ext uri="{FF2B5EF4-FFF2-40B4-BE49-F238E27FC236}">
                <a16:creationId xmlns:a16="http://schemas.microsoft.com/office/drawing/2014/main" id="{6BA58AD1-C074-41AE-80FF-DA5E940E6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70892"/>
            <a:ext cx="7632848" cy="5088565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64C581-5012-4418-B047-AC6C3870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5914F2-74E1-4981-B28B-551B0DB9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693848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FE5A75-2A3B-4296-847C-5D81BE03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Ruokala ja opinportaat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415B94C-C58A-49CF-85B1-8EF9BB923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2" y="1600200"/>
            <a:ext cx="3396595" cy="4525963"/>
          </a:xfrm>
        </p:spPr>
      </p:pic>
      <p:pic>
        <p:nvPicPr>
          <p:cNvPr id="10" name="Sisällön paikkamerkki 9" descr="Kuva, joka sisältää kohteen seinä, sisä, lattia, huonekalu&#10;&#10;Kuvaus luotu automaattisesti">
            <a:extLst>
              <a:ext uri="{FF2B5EF4-FFF2-40B4-BE49-F238E27FC236}">
                <a16:creationId xmlns:a16="http://schemas.microsoft.com/office/drawing/2014/main" id="{B1B8C0E1-8F52-47CE-920F-5936735E6D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02" y="1600200"/>
            <a:ext cx="3396595" cy="4525963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C647FF6-B4D2-476B-B123-5AA6237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A5E62-990D-48A0-9BAE-DAA2777B2391}" type="datetime1">
              <a:rPr lang="fi-FI" smtClean="0"/>
              <a:pPr>
                <a:defRPr/>
              </a:pPr>
              <a:t>31.3.2022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0295775-9AFC-4B14-93A7-4523A24A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1576629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F9C2F0-A2E4-4319-857F-1D04196B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Tuulenpesä ja alakoulun katos</a:t>
            </a:r>
          </a:p>
        </p:txBody>
      </p:sp>
      <p:pic>
        <p:nvPicPr>
          <p:cNvPr id="8" name="Sisällön paikkamerkki 7" descr="Kuva, joka sisältää kohteen teksti, rakennus&#10;&#10;Kuvaus luotu automaattisesti">
            <a:extLst>
              <a:ext uri="{FF2B5EF4-FFF2-40B4-BE49-F238E27FC236}">
                <a16:creationId xmlns:a16="http://schemas.microsoft.com/office/drawing/2014/main" id="{5DE82121-4F0F-4063-96F2-26100A5406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2" y="1600200"/>
            <a:ext cx="3396595" cy="4525963"/>
          </a:xfrm>
        </p:spPr>
      </p:pic>
      <p:pic>
        <p:nvPicPr>
          <p:cNvPr id="10" name="Sisällön paikkamerkki 9" descr="Kuva, joka sisältää kohteen teksti, vihreä&#10;&#10;Kuvaus luotu automaattisesti">
            <a:extLst>
              <a:ext uri="{FF2B5EF4-FFF2-40B4-BE49-F238E27FC236}">
                <a16:creationId xmlns:a16="http://schemas.microsoft.com/office/drawing/2014/main" id="{B71324EE-A4AC-4964-9E44-DC5FB7A66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02" y="1600200"/>
            <a:ext cx="3396595" cy="4525963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C47959-1974-48FD-986C-F7F13415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A5E62-990D-48A0-9BAE-DAA2777B2391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DFF7056-9C4D-4C20-AD08-44A4FA41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3328480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4E30FD-3426-4142-88D4-1C5628D8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Digitaalisten yo-kokeiden luokkatiloja </a:t>
            </a:r>
          </a:p>
        </p:txBody>
      </p:sp>
      <p:pic>
        <p:nvPicPr>
          <p:cNvPr id="7" name="Sisällön paikkamerkki 6" descr="Kuva, joka sisältää kohteen teksti, sisä, lattia, pöytä&#10;&#10;Kuvaus luotu automaattisesti">
            <a:extLst>
              <a:ext uri="{FF2B5EF4-FFF2-40B4-BE49-F238E27FC236}">
                <a16:creationId xmlns:a16="http://schemas.microsoft.com/office/drawing/2014/main" id="{55A30401-C7C9-49EA-970B-EC3527961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9A35DE-7EED-485B-B8B7-0D46E466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EF7DD5-CC5E-49E5-B43F-6C48E473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1787809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BA56AC-6099-4FF4-8FAB-65805465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605"/>
          </a:xfrm>
        </p:spPr>
        <p:txBody>
          <a:bodyPr/>
          <a:lstStyle/>
          <a:p>
            <a:r>
              <a:rPr lang="fi-FI" dirty="0"/>
              <a:t>Lukion henkilökunta 2020</a:t>
            </a:r>
          </a:p>
        </p:txBody>
      </p:sp>
      <p:pic>
        <p:nvPicPr>
          <p:cNvPr id="7" name="Sisällön paikkamerkki 6" descr="Kuva, joka sisältää kohteen henkilö, taivas, henkilöt, ryhmä&#10;&#10;Kuvaus luotu automaattisesti">
            <a:extLst>
              <a:ext uri="{FF2B5EF4-FFF2-40B4-BE49-F238E27FC236}">
                <a16:creationId xmlns:a16="http://schemas.microsoft.com/office/drawing/2014/main" id="{D87BE88B-8572-4A92-B57D-8801190B9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9" y="1052736"/>
            <a:ext cx="8560369" cy="5685174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582611-03D3-4532-B258-C1C854EF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EBABC7-D49E-4B2D-968C-8581CB2C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1844552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7C03FC-B2F0-4037-B258-ED665299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fi-FI" dirty="0"/>
              <a:t>Abit 2022</a:t>
            </a:r>
          </a:p>
        </p:txBody>
      </p:sp>
      <p:pic>
        <p:nvPicPr>
          <p:cNvPr id="7" name="Sisällön paikkamerkki 6" descr="Kuva, joka sisältää kohteen henkilö, poseeraaminen, ryhmä, henkilöt&#10;&#10;Kuvaus luotu automaattisesti">
            <a:extLst>
              <a:ext uri="{FF2B5EF4-FFF2-40B4-BE49-F238E27FC236}">
                <a16:creationId xmlns:a16="http://schemas.microsoft.com/office/drawing/2014/main" id="{A93B15B7-8B6A-445F-A152-D6A09F8D0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1818"/>
            <a:ext cx="7869205" cy="5224346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C6B8A3-9393-4604-B16C-4071BA70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C3709-EEA6-486B-9411-646BD33674D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3209F6-86E1-4399-9B72-C9E7D875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</p:spTree>
    <p:extLst>
      <p:ext uri="{BB962C8B-B14F-4D97-AF65-F5344CB8AC3E}">
        <p14:creationId xmlns:p14="http://schemas.microsoft.com/office/powerpoint/2010/main" val="39296199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B1643DE-30F7-4D7D-A37E-B9BFFF11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656F1-1990-49F7-8E80-51ACF0B3EF03}" type="datetime1">
              <a:rPr lang="fi-FI" smtClean="0"/>
              <a:pPr>
                <a:defRPr/>
              </a:pPr>
              <a:t>31.3.2022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C566581-9D91-49D1-A380-A315969D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pic>
        <p:nvPicPr>
          <p:cNvPr id="5" name="Kuva 4" descr="Kuva, joka sisältää kohteen sisä, pöytä, lautanen, valkoinen&#10;&#10;Kuvaus luotu automaattisesti">
            <a:extLst>
              <a:ext uri="{FF2B5EF4-FFF2-40B4-BE49-F238E27FC236}">
                <a16:creationId xmlns:a16="http://schemas.microsoft.com/office/drawing/2014/main" id="{2FB8FBA2-79AC-48B5-A315-9870D899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24"/>
            <a:ext cx="9144000" cy="6096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5A6433C-CC73-4305-8A97-758355B2AA5C}"/>
              </a:ext>
            </a:extLst>
          </p:cNvPr>
          <p:cNvSpPr txBox="1"/>
          <p:nvPr/>
        </p:nvSpPr>
        <p:spPr>
          <a:xfrm>
            <a:off x="3707904" y="602128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Lukiokoulutuksen kaunein kruunu</a:t>
            </a:r>
          </a:p>
        </p:txBody>
      </p:sp>
    </p:spTree>
    <p:extLst>
      <p:ext uri="{BB962C8B-B14F-4D97-AF65-F5344CB8AC3E}">
        <p14:creationId xmlns:p14="http://schemas.microsoft.com/office/powerpoint/2010/main" val="192501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0BF4DDC-761B-4170-B655-DF15169E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1013"/>
            <a:ext cx="7358062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9707EC-CB18-4275-91F0-9F93408DA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99ACFF5-1337-4779-848B-209BCE5B4C1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24DBC-AE44-48EF-A9FC-594DF3C8991D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735DED1-53C6-4082-B0A0-91B23799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00125"/>
            <a:ext cx="71374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9A2893-7A55-4E99-8305-F46EA740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B5D8F36-8955-416D-8C4D-9C4680A5CA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31A7A6E-E141-44BA-B7D6-A7A23C401C90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1C83BC8-E075-449B-8541-E5EF31C1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714375"/>
            <a:ext cx="7332662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6D7F50-19EA-445F-9B27-41C73EAE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7026B5D-A6DF-48D6-8BEB-256A2770F8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BA73C1-1BEB-4072-91DE-82774CFAF2CF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380D6C3-6C28-4E94-91A9-8F573607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733425"/>
            <a:ext cx="7075487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046A1-3324-4080-AE3C-F7D00941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31.3.2022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AA5081E-FF08-43A7-9CBF-7D72F612EF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DDCF43-E0D0-4C14-9D96-EAB3FC1B4B8A}" type="datetime1">
              <a:rPr lang="fi-FI"/>
              <a:pPr>
                <a:defRPr/>
              </a:pPr>
              <a:t>31.3.2022</a:t>
            </a:fld>
            <a:endParaRPr lang="fi-F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356</Words>
  <Application>Microsoft Office PowerPoint</Application>
  <PresentationFormat>Näytössä katseltava diaesitys (4:3)</PresentationFormat>
  <Paragraphs>156</Paragraphs>
  <Slides>59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59</vt:i4>
      </vt:variant>
    </vt:vector>
  </HeadingPairs>
  <TitlesOfParts>
    <vt:vector size="65" baseType="lpstr">
      <vt:lpstr>Arial</vt:lpstr>
      <vt:lpstr>Calibri</vt:lpstr>
      <vt:lpstr>Cooper Black</vt:lpstr>
      <vt:lpstr>Pooh</vt:lpstr>
      <vt:lpstr>Rockwell Extra Bold</vt:lpstr>
      <vt:lpstr>Office-teema</vt:lpstr>
      <vt:lpstr>PowerPoint-esitys</vt:lpstr>
      <vt:lpstr>PowerPoint-esitys</vt:lpstr>
      <vt:lpstr>1970-LUKU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1980- JA 1990-LUKU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Profiloitumisen aika</vt:lpstr>
      <vt:lpstr>PowerPoint-esitys</vt:lpstr>
      <vt:lpstr>PowerPoint-esitys</vt:lpstr>
      <vt:lpstr>2000-luku</vt:lpstr>
      <vt:lpstr>PowerPoint-esitys</vt:lpstr>
      <vt:lpstr>PowerPoint-esitys</vt:lpstr>
      <vt:lpstr>PowerPoint-esitys</vt:lpstr>
      <vt:lpstr>PowerPoint-esitys</vt:lpstr>
      <vt:lpstr>PowerPoint-esitys</vt:lpstr>
      <vt:lpstr>Yrittäjyyttä ja teknologiaa</vt:lpstr>
      <vt:lpstr>PowerPoint-esitys</vt:lpstr>
      <vt:lpstr>PowerPoint-esitys</vt:lpstr>
      <vt:lpstr>Syksyllä 2021 aloitimme TATin sijoittajakoulun</vt:lpstr>
      <vt:lpstr>Kuuden lukion Mobiluck-hankkeessa</vt:lpstr>
      <vt:lpstr>Servojen kokoaminen Robopuulaakiin</vt:lpstr>
      <vt:lpstr>Opintoretkiä ja kansainvälisyyshankkeita</vt:lpstr>
      <vt:lpstr>Draamakasvatuksen Comenius-hanke  Different Cultures on European Stage</vt:lpstr>
      <vt:lpstr>PowerPoint-esitys</vt:lpstr>
      <vt:lpstr>Comenius-ryhmämme</vt:lpstr>
      <vt:lpstr>Opintoretki Firenzeen 2019</vt:lpstr>
      <vt:lpstr>Kuuden maan vesistöhanke Drops of Life</vt:lpstr>
      <vt:lpstr>DoL Kypros 2018</vt:lpstr>
      <vt:lpstr>PowerPoint-esitys</vt:lpstr>
      <vt:lpstr>Tilaisuuksia ja tapahtumia</vt:lpstr>
      <vt:lpstr>Ykköset senioritansseissa (Suomi 100)</vt:lpstr>
      <vt:lpstr>Pohjalainen ilta Hirvijoella 2018</vt:lpstr>
      <vt:lpstr>Pohjalta pintaan –hankkeen maalaustyöpaja lasisiivessä 2019</vt:lpstr>
      <vt:lpstr>Itsenäisyys- ja yo-juhla 2019</vt:lpstr>
      <vt:lpstr>Monilajiryhmä uusi vetonaula</vt:lpstr>
      <vt:lpstr>Uuteen koulukeskukseen 8/2020</vt:lpstr>
      <vt:lpstr>Ruokala ja opinportaat</vt:lpstr>
      <vt:lpstr>Tuulenpesä ja alakoulun katos</vt:lpstr>
      <vt:lpstr>Digitaalisten yo-kokeiden luokkatiloja </vt:lpstr>
      <vt:lpstr>Lukion henkilökunta 2020</vt:lpstr>
      <vt:lpstr>Abit 2022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rehtori</dc:creator>
  <cp:lastModifiedBy>Toni Uusimäki</cp:lastModifiedBy>
  <cp:revision>77</cp:revision>
  <dcterms:created xsi:type="dcterms:W3CDTF">2007-11-15T16:58:32Z</dcterms:created>
  <dcterms:modified xsi:type="dcterms:W3CDTF">2022-03-31T17:28:35Z</dcterms:modified>
</cp:coreProperties>
</file>