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64" r:id="rId1"/>
    <p:sldMasterId id="2147483665" r:id="rId2"/>
  </p:sldMasterIdLst>
  <p:notesMasterIdLst>
    <p:notesMasterId r:id="rId12"/>
  </p:notesMasterIdLst>
  <p:sldIdLst>
    <p:sldId id="256" r:id="rId3"/>
    <p:sldId id="257" r:id="rId4"/>
    <p:sldId id="258" r:id="rId5"/>
    <p:sldId id="259" r:id="rId6"/>
    <p:sldId id="260" r:id="rId7"/>
    <p:sldId id="261" r:id="rId8"/>
    <p:sldId id="262" r:id="rId9"/>
    <p:sldId id="263" r:id="rId10"/>
    <p:sldId id="264" r:id="rId11"/>
  </p:sldIdLst>
  <p:sldSz cx="24384000" cy="13716000"/>
  <p:notesSz cx="6794500" cy="99314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37" d="100"/>
          <a:sy n="37" d="100"/>
        </p:scale>
        <p:origin x="352"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44283" cy="498295"/>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48645" y="0"/>
            <a:ext cx="2944283" cy="498295"/>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9433107"/>
            <a:ext cx="2944283" cy="498294"/>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48645" y="9433107"/>
            <a:ext cx="2944283" cy="498294"/>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fi-FI"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4"/>
        <p:cNvGrpSpPr/>
        <p:nvPr/>
      </p:nvGrpSpPr>
      <p:grpSpPr>
        <a:xfrm>
          <a:off x="0" y="0"/>
          <a:ext cx="0" cy="0"/>
          <a:chOff x="0" y="0"/>
          <a:chExt cx="0" cy="0"/>
        </a:xfrm>
      </p:grpSpPr>
      <p:sp>
        <p:nvSpPr>
          <p:cNvPr id="155" name="Google Shape;155;p1:notes"/>
          <p:cNvSpPr txBox="1">
            <a:spLocks noGrp="1"/>
          </p:cNvSpPr>
          <p:nvPr>
            <p:ph type="body" idx="1"/>
          </p:nvPr>
        </p:nvSpPr>
        <p:spPr>
          <a:xfrm>
            <a:off x="679450" y="4779486"/>
            <a:ext cx="5435600" cy="3910489"/>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56" name="Google Shape;156;p1:notes"/>
          <p:cNvSpPr>
            <a:spLocks noGrp="1" noRot="1" noChangeAspect="1"/>
          </p:cNvSpPr>
          <p:nvPr>
            <p:ph type="sldImg" idx="2"/>
          </p:nvPr>
        </p:nvSpPr>
        <p:spPr>
          <a:xfrm>
            <a:off x="419100" y="1241425"/>
            <a:ext cx="5956300" cy="335121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1"/>
        <p:cNvGrpSpPr/>
        <p:nvPr/>
      </p:nvGrpSpPr>
      <p:grpSpPr>
        <a:xfrm>
          <a:off x="0" y="0"/>
          <a:ext cx="0" cy="0"/>
          <a:chOff x="0" y="0"/>
          <a:chExt cx="0" cy="0"/>
        </a:xfrm>
      </p:grpSpPr>
      <p:sp>
        <p:nvSpPr>
          <p:cNvPr id="162" name="Google Shape;162;g1591d0711f6_0_160:notes"/>
          <p:cNvSpPr>
            <a:spLocks noGrp="1" noRot="1" noChangeAspect="1"/>
          </p:cNvSpPr>
          <p:nvPr>
            <p:ph type="sldImg" idx="2"/>
          </p:nvPr>
        </p:nvSpPr>
        <p:spPr>
          <a:xfrm>
            <a:off x="377769" y="744855"/>
            <a:ext cx="6039600" cy="37242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3" name="Google Shape;163;g1591d0711f6_0_160:notes"/>
          <p:cNvSpPr txBox="1">
            <a:spLocks noGrp="1"/>
          </p:cNvSpPr>
          <p:nvPr>
            <p:ph type="body" idx="1"/>
          </p:nvPr>
        </p:nvSpPr>
        <p:spPr>
          <a:xfrm>
            <a:off x="679450" y="4717415"/>
            <a:ext cx="5435700" cy="44691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7"/>
        <p:cNvGrpSpPr/>
        <p:nvPr/>
      </p:nvGrpSpPr>
      <p:grpSpPr>
        <a:xfrm>
          <a:off x="0" y="0"/>
          <a:ext cx="0" cy="0"/>
          <a:chOff x="0" y="0"/>
          <a:chExt cx="0" cy="0"/>
        </a:xfrm>
      </p:grpSpPr>
      <p:sp>
        <p:nvSpPr>
          <p:cNvPr id="168" name="Google Shape;168;g15922970433_0_2:notes"/>
          <p:cNvSpPr>
            <a:spLocks noGrp="1" noRot="1" noChangeAspect="1"/>
          </p:cNvSpPr>
          <p:nvPr>
            <p:ph type="sldImg" idx="2"/>
          </p:nvPr>
        </p:nvSpPr>
        <p:spPr>
          <a:xfrm>
            <a:off x="419100" y="1241425"/>
            <a:ext cx="5956200" cy="33513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9" name="Google Shape;169;g15922970433_0_2:notes"/>
          <p:cNvSpPr txBox="1">
            <a:spLocks noGrp="1"/>
          </p:cNvSpPr>
          <p:nvPr>
            <p:ph type="body" idx="1"/>
          </p:nvPr>
        </p:nvSpPr>
        <p:spPr>
          <a:xfrm>
            <a:off x="679450" y="4779486"/>
            <a:ext cx="5435700" cy="39105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70" name="Google Shape;170;g15922970433_0_2:notes"/>
          <p:cNvSpPr txBox="1">
            <a:spLocks noGrp="1"/>
          </p:cNvSpPr>
          <p:nvPr>
            <p:ph type="sldNum" idx="12"/>
          </p:nvPr>
        </p:nvSpPr>
        <p:spPr>
          <a:xfrm>
            <a:off x="3848645" y="9433107"/>
            <a:ext cx="2944200" cy="4983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SzPts val="1200"/>
              <a:buFont typeface="Arial"/>
              <a:buNone/>
            </a:pPr>
            <a:fld id="{00000000-1234-1234-1234-123412341234}" type="slidenum">
              <a:rPr lang="fi-FI"/>
              <a:t>3</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4"/>
        <p:cNvGrpSpPr/>
        <p:nvPr/>
      </p:nvGrpSpPr>
      <p:grpSpPr>
        <a:xfrm>
          <a:off x="0" y="0"/>
          <a:ext cx="0" cy="0"/>
          <a:chOff x="0" y="0"/>
          <a:chExt cx="0" cy="0"/>
        </a:xfrm>
      </p:grpSpPr>
      <p:sp>
        <p:nvSpPr>
          <p:cNvPr id="175" name="Google Shape;175;g15922970433_0_13:notes"/>
          <p:cNvSpPr>
            <a:spLocks noGrp="1" noRot="1" noChangeAspect="1"/>
          </p:cNvSpPr>
          <p:nvPr>
            <p:ph type="sldImg" idx="2"/>
          </p:nvPr>
        </p:nvSpPr>
        <p:spPr>
          <a:xfrm>
            <a:off x="419100" y="1241425"/>
            <a:ext cx="5956200" cy="33513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6" name="Google Shape;176;g15922970433_0_13:notes"/>
          <p:cNvSpPr txBox="1">
            <a:spLocks noGrp="1"/>
          </p:cNvSpPr>
          <p:nvPr>
            <p:ph type="body" idx="1"/>
          </p:nvPr>
        </p:nvSpPr>
        <p:spPr>
          <a:xfrm>
            <a:off x="679450" y="4779486"/>
            <a:ext cx="5435700" cy="39105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77" name="Google Shape;177;g15922970433_0_13:notes"/>
          <p:cNvSpPr txBox="1">
            <a:spLocks noGrp="1"/>
          </p:cNvSpPr>
          <p:nvPr>
            <p:ph type="sldNum" idx="12"/>
          </p:nvPr>
        </p:nvSpPr>
        <p:spPr>
          <a:xfrm>
            <a:off x="3848645" y="9433107"/>
            <a:ext cx="2944200" cy="4983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SzPts val="1200"/>
              <a:buFont typeface="Arial"/>
              <a:buNone/>
            </a:pPr>
            <a:fld id="{00000000-1234-1234-1234-123412341234}" type="slidenum">
              <a:rPr lang="fi-FI"/>
              <a:t>4</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1"/>
        <p:cNvGrpSpPr/>
        <p:nvPr/>
      </p:nvGrpSpPr>
      <p:grpSpPr>
        <a:xfrm>
          <a:off x="0" y="0"/>
          <a:ext cx="0" cy="0"/>
          <a:chOff x="0" y="0"/>
          <a:chExt cx="0" cy="0"/>
        </a:xfrm>
      </p:grpSpPr>
      <p:sp>
        <p:nvSpPr>
          <p:cNvPr id="182" name="Google Shape;182;g1591d0711f6_0_0:notes"/>
          <p:cNvSpPr txBox="1">
            <a:spLocks noGrp="1"/>
          </p:cNvSpPr>
          <p:nvPr>
            <p:ph type="body" idx="1"/>
          </p:nvPr>
        </p:nvSpPr>
        <p:spPr>
          <a:xfrm>
            <a:off x="679450" y="4779486"/>
            <a:ext cx="5435700" cy="39105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83" name="Google Shape;183;g1591d0711f6_0_0:notes"/>
          <p:cNvSpPr>
            <a:spLocks noGrp="1" noRot="1" noChangeAspect="1"/>
          </p:cNvSpPr>
          <p:nvPr>
            <p:ph type="sldImg" idx="2"/>
          </p:nvPr>
        </p:nvSpPr>
        <p:spPr>
          <a:xfrm>
            <a:off x="419100" y="1241425"/>
            <a:ext cx="5956200" cy="33513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8"/>
        <p:cNvGrpSpPr/>
        <p:nvPr/>
      </p:nvGrpSpPr>
      <p:grpSpPr>
        <a:xfrm>
          <a:off x="0" y="0"/>
          <a:ext cx="0" cy="0"/>
          <a:chOff x="0" y="0"/>
          <a:chExt cx="0" cy="0"/>
        </a:xfrm>
      </p:grpSpPr>
      <p:sp>
        <p:nvSpPr>
          <p:cNvPr id="189" name="Google Shape;189;g1591d0711f6_0_237:notes"/>
          <p:cNvSpPr>
            <a:spLocks noGrp="1" noRot="1" noChangeAspect="1"/>
          </p:cNvSpPr>
          <p:nvPr>
            <p:ph type="sldImg" idx="2"/>
          </p:nvPr>
        </p:nvSpPr>
        <p:spPr>
          <a:xfrm>
            <a:off x="377769" y="744855"/>
            <a:ext cx="6039600" cy="37242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0" name="Google Shape;190;g1591d0711f6_0_237:notes"/>
          <p:cNvSpPr txBox="1">
            <a:spLocks noGrp="1"/>
          </p:cNvSpPr>
          <p:nvPr>
            <p:ph type="body" idx="1"/>
          </p:nvPr>
        </p:nvSpPr>
        <p:spPr>
          <a:xfrm>
            <a:off x="679450" y="4717415"/>
            <a:ext cx="5435700" cy="44691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4"/>
        <p:cNvGrpSpPr/>
        <p:nvPr/>
      </p:nvGrpSpPr>
      <p:grpSpPr>
        <a:xfrm>
          <a:off x="0" y="0"/>
          <a:ext cx="0" cy="0"/>
          <a:chOff x="0" y="0"/>
          <a:chExt cx="0" cy="0"/>
        </a:xfrm>
      </p:grpSpPr>
      <p:sp>
        <p:nvSpPr>
          <p:cNvPr id="195" name="Google Shape;195;g15922970433_0_26:notes"/>
          <p:cNvSpPr>
            <a:spLocks noGrp="1" noRot="1" noChangeAspect="1"/>
          </p:cNvSpPr>
          <p:nvPr>
            <p:ph type="sldImg" idx="2"/>
          </p:nvPr>
        </p:nvSpPr>
        <p:spPr>
          <a:xfrm>
            <a:off x="419100" y="1241425"/>
            <a:ext cx="5956200" cy="33513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6" name="Google Shape;196;g15922970433_0_26:notes"/>
          <p:cNvSpPr txBox="1">
            <a:spLocks noGrp="1"/>
          </p:cNvSpPr>
          <p:nvPr>
            <p:ph type="body" idx="1"/>
          </p:nvPr>
        </p:nvSpPr>
        <p:spPr>
          <a:xfrm>
            <a:off x="679450" y="4779486"/>
            <a:ext cx="5435700" cy="39105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97" name="Google Shape;197;g15922970433_0_26:notes"/>
          <p:cNvSpPr txBox="1">
            <a:spLocks noGrp="1"/>
          </p:cNvSpPr>
          <p:nvPr>
            <p:ph type="sldNum" idx="12"/>
          </p:nvPr>
        </p:nvSpPr>
        <p:spPr>
          <a:xfrm>
            <a:off x="3848645" y="9433107"/>
            <a:ext cx="2944200" cy="4983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SzPts val="1200"/>
              <a:buFont typeface="Arial"/>
              <a:buNone/>
            </a:pPr>
            <a:fld id="{00000000-1234-1234-1234-123412341234}" type="slidenum">
              <a:rPr lang="fi-FI"/>
              <a:t>7</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1"/>
        <p:cNvGrpSpPr/>
        <p:nvPr/>
      </p:nvGrpSpPr>
      <p:grpSpPr>
        <a:xfrm>
          <a:off x="0" y="0"/>
          <a:ext cx="0" cy="0"/>
          <a:chOff x="0" y="0"/>
          <a:chExt cx="0" cy="0"/>
        </a:xfrm>
      </p:grpSpPr>
      <p:sp>
        <p:nvSpPr>
          <p:cNvPr id="202" name="Google Shape;202;g15922970433_0_42:notes"/>
          <p:cNvSpPr>
            <a:spLocks noGrp="1" noRot="1" noChangeAspect="1"/>
          </p:cNvSpPr>
          <p:nvPr>
            <p:ph type="sldImg" idx="2"/>
          </p:nvPr>
        </p:nvSpPr>
        <p:spPr>
          <a:xfrm>
            <a:off x="419100" y="1241425"/>
            <a:ext cx="5956200" cy="33513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3" name="Google Shape;203;g15922970433_0_42:notes"/>
          <p:cNvSpPr txBox="1">
            <a:spLocks noGrp="1"/>
          </p:cNvSpPr>
          <p:nvPr>
            <p:ph type="body" idx="1"/>
          </p:nvPr>
        </p:nvSpPr>
        <p:spPr>
          <a:xfrm>
            <a:off x="679450" y="4779486"/>
            <a:ext cx="5435700" cy="39105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04" name="Google Shape;204;g15922970433_0_42:notes"/>
          <p:cNvSpPr txBox="1">
            <a:spLocks noGrp="1"/>
          </p:cNvSpPr>
          <p:nvPr>
            <p:ph type="sldNum" idx="12"/>
          </p:nvPr>
        </p:nvSpPr>
        <p:spPr>
          <a:xfrm>
            <a:off x="3848645" y="9433107"/>
            <a:ext cx="2944200" cy="4983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fi-FI"/>
              <a:t>8</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8"/>
        <p:cNvGrpSpPr/>
        <p:nvPr/>
      </p:nvGrpSpPr>
      <p:grpSpPr>
        <a:xfrm>
          <a:off x="0" y="0"/>
          <a:ext cx="0" cy="0"/>
          <a:chOff x="0" y="0"/>
          <a:chExt cx="0" cy="0"/>
        </a:xfrm>
      </p:grpSpPr>
      <p:sp>
        <p:nvSpPr>
          <p:cNvPr id="209" name="Google Shape;209;g15922970433_0_50:notes"/>
          <p:cNvSpPr>
            <a:spLocks noGrp="1" noRot="1" noChangeAspect="1"/>
          </p:cNvSpPr>
          <p:nvPr>
            <p:ph type="sldImg" idx="2"/>
          </p:nvPr>
        </p:nvSpPr>
        <p:spPr>
          <a:xfrm>
            <a:off x="419100" y="1241425"/>
            <a:ext cx="5956200" cy="33513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0" name="Google Shape;210;g15922970433_0_50:notes"/>
          <p:cNvSpPr txBox="1">
            <a:spLocks noGrp="1"/>
          </p:cNvSpPr>
          <p:nvPr>
            <p:ph type="body" idx="1"/>
          </p:nvPr>
        </p:nvSpPr>
        <p:spPr>
          <a:xfrm>
            <a:off x="679450" y="4779486"/>
            <a:ext cx="5435700" cy="39105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11" name="Google Shape;211;g15922970433_0_50:notes"/>
          <p:cNvSpPr txBox="1">
            <a:spLocks noGrp="1"/>
          </p:cNvSpPr>
          <p:nvPr>
            <p:ph type="sldNum" idx="12"/>
          </p:nvPr>
        </p:nvSpPr>
        <p:spPr>
          <a:xfrm>
            <a:off x="3848645" y="9433107"/>
            <a:ext cx="2944200" cy="4983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fi-FI"/>
              <a:t>9</a:t>
            </a:fld>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9_Mukautettu asettelu">
  <p:cSld name="9_Mukautettu asettelu">
    <p:bg>
      <p:bgPr>
        <a:solidFill>
          <a:schemeClr val="dk2"/>
        </a:solidFill>
        <a:effectLst/>
      </p:bgPr>
    </p:bg>
    <p:spTree>
      <p:nvGrpSpPr>
        <p:cNvPr id="1" name="Shape 14"/>
        <p:cNvGrpSpPr/>
        <p:nvPr/>
      </p:nvGrpSpPr>
      <p:grpSpPr>
        <a:xfrm>
          <a:off x="0" y="0"/>
          <a:ext cx="0" cy="0"/>
          <a:chOff x="0" y="0"/>
          <a:chExt cx="0" cy="0"/>
        </a:xfrm>
      </p:grpSpPr>
      <p:sp>
        <p:nvSpPr>
          <p:cNvPr id="15" name="Google Shape;15;p2"/>
          <p:cNvSpPr txBox="1">
            <a:spLocks noGrp="1"/>
          </p:cNvSpPr>
          <p:nvPr>
            <p:ph type="title"/>
          </p:nvPr>
        </p:nvSpPr>
        <p:spPr>
          <a:xfrm>
            <a:off x="1676400" y="5766899"/>
            <a:ext cx="21031199" cy="2651126"/>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chemeClr val="lt1"/>
              </a:buClr>
              <a:buSzPts val="9600"/>
              <a:buFont typeface="Calibri"/>
              <a:buNone/>
              <a:defRPr sz="9600" b="1">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 name="Google Shape;16;p2"/>
          <p:cNvSpPr txBox="1">
            <a:spLocks noGrp="1"/>
          </p:cNvSpPr>
          <p:nvPr>
            <p:ph type="body" idx="1"/>
          </p:nvPr>
        </p:nvSpPr>
        <p:spPr>
          <a:xfrm>
            <a:off x="1676400" y="1771745"/>
            <a:ext cx="21031199" cy="1084901"/>
          </a:xfrm>
          <a:prstGeom prst="rect">
            <a:avLst/>
          </a:prstGeom>
          <a:noFill/>
          <a:ln>
            <a:noFill/>
          </a:ln>
        </p:spPr>
        <p:txBody>
          <a:bodyPr spcFirstLastPara="1" wrap="square" lIns="91425" tIns="45700" rIns="91425" bIns="45700" anchor="ctr" anchorCtr="0">
            <a:normAutofit/>
          </a:bodyPr>
          <a:lstStyle>
            <a:lvl1pPr marL="457200" lvl="0" indent="-228600" algn="ctr">
              <a:lnSpc>
                <a:spcPct val="90000"/>
              </a:lnSpc>
              <a:spcBef>
                <a:spcPts val="2000"/>
              </a:spcBef>
              <a:spcAft>
                <a:spcPts val="0"/>
              </a:spcAft>
              <a:buClr>
                <a:schemeClr val="lt1"/>
              </a:buClr>
              <a:buSzPts val="6600"/>
              <a:buFont typeface="Calibri"/>
              <a:buNone/>
              <a:defRPr sz="6600" b="1">
                <a:solidFill>
                  <a:schemeClr val="lt1"/>
                </a:solidFill>
              </a:defRPr>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17" name="Google Shape;17;p2"/>
          <p:cNvSpPr txBox="1">
            <a:spLocks noGrp="1"/>
          </p:cNvSpPr>
          <p:nvPr>
            <p:ph type="body" idx="2"/>
          </p:nvPr>
        </p:nvSpPr>
        <p:spPr>
          <a:xfrm>
            <a:off x="1676400" y="2856646"/>
            <a:ext cx="21031199" cy="1084901"/>
          </a:xfrm>
          <a:prstGeom prst="rect">
            <a:avLst/>
          </a:prstGeom>
          <a:noFill/>
          <a:ln>
            <a:noFill/>
          </a:ln>
        </p:spPr>
        <p:txBody>
          <a:bodyPr spcFirstLastPara="1" wrap="square" lIns="91425" tIns="45700" rIns="91425" bIns="45700" anchor="ctr" anchorCtr="0">
            <a:normAutofit/>
          </a:bodyPr>
          <a:lstStyle>
            <a:lvl1pPr marL="457200" lvl="0" indent="-228600" algn="ctr">
              <a:lnSpc>
                <a:spcPct val="90000"/>
              </a:lnSpc>
              <a:spcBef>
                <a:spcPts val="2000"/>
              </a:spcBef>
              <a:spcAft>
                <a:spcPts val="0"/>
              </a:spcAft>
              <a:buClr>
                <a:schemeClr val="lt1"/>
              </a:buClr>
              <a:buSzPts val="4800"/>
              <a:buFont typeface="Calibri"/>
              <a:buNone/>
              <a:defRPr sz="4800">
                <a:solidFill>
                  <a:schemeClr val="lt1"/>
                </a:solidFill>
              </a:defRPr>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pic>
        <p:nvPicPr>
          <p:cNvPr id="18" name="Google Shape;18;p2"/>
          <p:cNvPicPr preferRelativeResize="0"/>
          <p:nvPr/>
        </p:nvPicPr>
        <p:blipFill rotWithShape="1">
          <a:blip r:embed="rId2">
            <a:alphaModFix/>
          </a:blip>
          <a:srcRect/>
          <a:stretch/>
        </p:blipFill>
        <p:spPr>
          <a:xfrm>
            <a:off x="1204454" y="11772077"/>
            <a:ext cx="1804218" cy="99329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17_Image Half Full">
  <p:cSld name="17_Image Half Full">
    <p:spTree>
      <p:nvGrpSpPr>
        <p:cNvPr id="1" name="Shape 91"/>
        <p:cNvGrpSpPr/>
        <p:nvPr/>
      </p:nvGrpSpPr>
      <p:grpSpPr>
        <a:xfrm>
          <a:off x="0" y="0"/>
          <a:ext cx="0" cy="0"/>
          <a:chOff x="0" y="0"/>
          <a:chExt cx="0" cy="0"/>
        </a:xfrm>
      </p:grpSpPr>
      <p:sp>
        <p:nvSpPr>
          <p:cNvPr id="92" name="Google Shape;92;p12"/>
          <p:cNvSpPr txBox="1">
            <a:spLocks noGrp="1"/>
          </p:cNvSpPr>
          <p:nvPr>
            <p:ph type="title"/>
          </p:nvPr>
        </p:nvSpPr>
        <p:spPr>
          <a:xfrm>
            <a:off x="832756" y="493828"/>
            <a:ext cx="22789500" cy="1939200"/>
          </a:xfrm>
          <a:prstGeom prst="rect">
            <a:avLst/>
          </a:prstGeom>
          <a:noFill/>
          <a:ln>
            <a:noFill/>
          </a:ln>
        </p:spPr>
        <p:txBody>
          <a:bodyPr spcFirstLastPara="1" wrap="square" lIns="91400" tIns="45725" rIns="91400" bIns="45725" anchor="ctr" anchorCtr="0">
            <a:normAutofit/>
          </a:bodyPr>
          <a:lstStyle>
            <a:lvl1pPr lvl="0" algn="ctr" rtl="0">
              <a:lnSpc>
                <a:spcPct val="90000"/>
              </a:lnSpc>
              <a:spcBef>
                <a:spcPts val="0"/>
              </a:spcBef>
              <a:spcAft>
                <a:spcPts val="0"/>
              </a:spcAft>
              <a:buClr>
                <a:srgbClr val="575757"/>
              </a:buClr>
              <a:buSzPts val="8800"/>
              <a:buFont typeface="Calibri"/>
              <a:buNone/>
              <a:defRPr sz="8800">
                <a:solidFill>
                  <a:srgbClr val="575757"/>
                </a:solidFill>
                <a:latin typeface="Calibri"/>
                <a:ea typeface="Calibri"/>
                <a:cs typeface="Calibri"/>
                <a:sym typeface="Calibri"/>
              </a:defRPr>
            </a:lvl1pPr>
            <a:lvl2pPr lvl="1" algn="l" rtl="0">
              <a:lnSpc>
                <a:spcPct val="100000"/>
              </a:lnSpc>
              <a:spcBef>
                <a:spcPts val="0"/>
              </a:spcBef>
              <a:spcAft>
                <a:spcPts val="0"/>
              </a:spcAft>
              <a:buSzPts val="1300"/>
              <a:buNone/>
              <a:defRPr/>
            </a:lvl2pPr>
            <a:lvl3pPr lvl="2" algn="l" rtl="0">
              <a:lnSpc>
                <a:spcPct val="100000"/>
              </a:lnSpc>
              <a:spcBef>
                <a:spcPts val="0"/>
              </a:spcBef>
              <a:spcAft>
                <a:spcPts val="0"/>
              </a:spcAft>
              <a:buSzPts val="1300"/>
              <a:buNone/>
              <a:defRPr/>
            </a:lvl3pPr>
            <a:lvl4pPr lvl="3" algn="l" rtl="0">
              <a:lnSpc>
                <a:spcPct val="100000"/>
              </a:lnSpc>
              <a:spcBef>
                <a:spcPts val="0"/>
              </a:spcBef>
              <a:spcAft>
                <a:spcPts val="0"/>
              </a:spcAft>
              <a:buSzPts val="1300"/>
              <a:buNone/>
              <a:defRPr/>
            </a:lvl4pPr>
            <a:lvl5pPr lvl="4" algn="l" rtl="0">
              <a:lnSpc>
                <a:spcPct val="100000"/>
              </a:lnSpc>
              <a:spcBef>
                <a:spcPts val="0"/>
              </a:spcBef>
              <a:spcAft>
                <a:spcPts val="0"/>
              </a:spcAft>
              <a:buSzPts val="1300"/>
              <a:buNone/>
              <a:defRPr/>
            </a:lvl5pPr>
            <a:lvl6pPr lvl="5" algn="l" rtl="0">
              <a:lnSpc>
                <a:spcPct val="100000"/>
              </a:lnSpc>
              <a:spcBef>
                <a:spcPts val="0"/>
              </a:spcBef>
              <a:spcAft>
                <a:spcPts val="0"/>
              </a:spcAft>
              <a:buSzPts val="1300"/>
              <a:buNone/>
              <a:defRPr/>
            </a:lvl6pPr>
            <a:lvl7pPr lvl="6" algn="l" rtl="0">
              <a:lnSpc>
                <a:spcPct val="100000"/>
              </a:lnSpc>
              <a:spcBef>
                <a:spcPts val="0"/>
              </a:spcBef>
              <a:spcAft>
                <a:spcPts val="0"/>
              </a:spcAft>
              <a:buSzPts val="1300"/>
              <a:buNone/>
              <a:defRPr/>
            </a:lvl7pPr>
            <a:lvl8pPr lvl="7" algn="l" rtl="0">
              <a:lnSpc>
                <a:spcPct val="100000"/>
              </a:lnSpc>
              <a:spcBef>
                <a:spcPts val="0"/>
              </a:spcBef>
              <a:spcAft>
                <a:spcPts val="0"/>
              </a:spcAft>
              <a:buSzPts val="1300"/>
              <a:buNone/>
              <a:defRPr/>
            </a:lvl8pPr>
            <a:lvl9pPr lvl="8" algn="l" rtl="0">
              <a:lnSpc>
                <a:spcPct val="100000"/>
              </a:lnSpc>
              <a:spcBef>
                <a:spcPts val="0"/>
              </a:spcBef>
              <a:spcAft>
                <a:spcPts val="0"/>
              </a:spcAft>
              <a:buSzPts val="1300"/>
              <a:buNone/>
              <a:defRPr/>
            </a:lvl9pPr>
          </a:lstStyle>
          <a:p>
            <a:endParaRPr/>
          </a:p>
        </p:txBody>
      </p:sp>
      <p:sp>
        <p:nvSpPr>
          <p:cNvPr id="93" name="Google Shape;93;p12"/>
          <p:cNvSpPr txBox="1"/>
          <p:nvPr/>
        </p:nvSpPr>
        <p:spPr>
          <a:xfrm>
            <a:off x="23110613" y="88587"/>
            <a:ext cx="1103100" cy="405600"/>
          </a:xfrm>
          <a:prstGeom prst="rect">
            <a:avLst/>
          </a:prstGeom>
          <a:noFill/>
          <a:ln>
            <a:noFill/>
          </a:ln>
        </p:spPr>
        <p:txBody>
          <a:bodyPr spcFirstLastPara="1" wrap="square" lIns="91400" tIns="45725" rIns="91400" bIns="45725" anchor="ctr" anchorCtr="0">
            <a:noAutofit/>
          </a:bodyPr>
          <a:lstStyle/>
          <a:p>
            <a:pPr marL="0" marR="0" lvl="0" indent="0" algn="ctr" rtl="0">
              <a:lnSpc>
                <a:spcPct val="100000"/>
              </a:lnSpc>
              <a:spcBef>
                <a:spcPts val="0"/>
              </a:spcBef>
              <a:spcAft>
                <a:spcPts val="0"/>
              </a:spcAft>
              <a:buClr>
                <a:srgbClr val="000000"/>
              </a:buClr>
              <a:buSzPts val="2400"/>
              <a:buFont typeface="Arial"/>
              <a:buNone/>
            </a:pPr>
            <a:endParaRPr sz="2400" b="1" i="0" u="none" strike="noStrike" cap="none">
              <a:solidFill>
                <a:schemeClr val="lt1"/>
              </a:solidFill>
              <a:latin typeface="Calibri"/>
              <a:ea typeface="Calibri"/>
              <a:cs typeface="Calibri"/>
              <a:sym typeface="Calibri"/>
            </a:endParaRPr>
          </a:p>
        </p:txBody>
      </p:sp>
      <p:sp>
        <p:nvSpPr>
          <p:cNvPr id="94" name="Google Shape;94;p12"/>
          <p:cNvSpPr txBox="1">
            <a:spLocks noGrp="1"/>
          </p:cNvSpPr>
          <p:nvPr>
            <p:ph type="body" idx="1"/>
          </p:nvPr>
        </p:nvSpPr>
        <p:spPr>
          <a:xfrm>
            <a:off x="803274" y="7881471"/>
            <a:ext cx="6867300" cy="3563100"/>
          </a:xfrm>
          <a:prstGeom prst="rect">
            <a:avLst/>
          </a:prstGeom>
          <a:noFill/>
          <a:ln>
            <a:noFill/>
          </a:ln>
        </p:spPr>
        <p:txBody>
          <a:bodyPr spcFirstLastPara="1" wrap="square" lIns="91400" tIns="45725" rIns="91400" bIns="45725" anchor="t" anchorCtr="0">
            <a:normAutofit/>
          </a:bodyPr>
          <a:lstStyle>
            <a:lvl1pPr marL="457200" lvl="0" indent="-228600" algn="l" rtl="0">
              <a:lnSpc>
                <a:spcPct val="90000"/>
              </a:lnSpc>
              <a:spcBef>
                <a:spcPts val="2100"/>
              </a:spcBef>
              <a:spcAft>
                <a:spcPts val="0"/>
              </a:spcAft>
              <a:buClr>
                <a:schemeClr val="dk1"/>
              </a:buClr>
              <a:buSzPts val="4500"/>
              <a:buFont typeface="Calibri"/>
              <a:buNone/>
              <a:defRPr sz="4500"/>
            </a:lvl1pPr>
            <a:lvl2pPr marL="914400" lvl="1" indent="-349250" algn="l" rtl="0">
              <a:lnSpc>
                <a:spcPct val="90000"/>
              </a:lnSpc>
              <a:spcBef>
                <a:spcPts val="1100"/>
              </a:spcBef>
              <a:spcAft>
                <a:spcPts val="0"/>
              </a:spcAft>
              <a:buClr>
                <a:schemeClr val="dk1"/>
              </a:buClr>
              <a:buSzPts val="1900"/>
              <a:buChar char="•"/>
              <a:defRPr/>
            </a:lvl2pPr>
            <a:lvl3pPr marL="1371600" lvl="2" indent="-228600" algn="l" rtl="0">
              <a:lnSpc>
                <a:spcPct val="90000"/>
              </a:lnSpc>
              <a:spcBef>
                <a:spcPts val="1100"/>
              </a:spcBef>
              <a:spcAft>
                <a:spcPts val="0"/>
              </a:spcAft>
              <a:buClr>
                <a:schemeClr val="dk1"/>
              </a:buClr>
              <a:buSzPts val="4500"/>
              <a:buNone/>
              <a:defRPr/>
            </a:lvl3pPr>
            <a:lvl4pPr marL="1828800" lvl="3" indent="-349250" algn="l" rtl="0">
              <a:lnSpc>
                <a:spcPct val="90000"/>
              </a:lnSpc>
              <a:spcBef>
                <a:spcPts val="1100"/>
              </a:spcBef>
              <a:spcAft>
                <a:spcPts val="0"/>
              </a:spcAft>
              <a:buClr>
                <a:schemeClr val="dk1"/>
              </a:buClr>
              <a:buSzPts val="1900"/>
              <a:buChar char="•"/>
              <a:defRPr/>
            </a:lvl4pPr>
            <a:lvl5pPr marL="2286000" lvl="4" indent="-349250" algn="l" rtl="0">
              <a:lnSpc>
                <a:spcPct val="90000"/>
              </a:lnSpc>
              <a:spcBef>
                <a:spcPts val="1100"/>
              </a:spcBef>
              <a:spcAft>
                <a:spcPts val="0"/>
              </a:spcAft>
              <a:buClr>
                <a:schemeClr val="dk1"/>
              </a:buClr>
              <a:buSzPts val="1900"/>
              <a:buChar char="•"/>
              <a:defRPr/>
            </a:lvl5pPr>
            <a:lvl6pPr marL="2743200" lvl="5" indent="-349250" algn="l" rtl="0">
              <a:lnSpc>
                <a:spcPct val="90000"/>
              </a:lnSpc>
              <a:spcBef>
                <a:spcPts val="1100"/>
              </a:spcBef>
              <a:spcAft>
                <a:spcPts val="0"/>
              </a:spcAft>
              <a:buClr>
                <a:schemeClr val="dk1"/>
              </a:buClr>
              <a:buSzPts val="1900"/>
              <a:buChar char="•"/>
              <a:defRPr/>
            </a:lvl6pPr>
            <a:lvl7pPr marL="3200400" lvl="6" indent="-349250" algn="l" rtl="0">
              <a:lnSpc>
                <a:spcPct val="90000"/>
              </a:lnSpc>
              <a:spcBef>
                <a:spcPts val="1100"/>
              </a:spcBef>
              <a:spcAft>
                <a:spcPts val="0"/>
              </a:spcAft>
              <a:buClr>
                <a:schemeClr val="dk1"/>
              </a:buClr>
              <a:buSzPts val="1900"/>
              <a:buChar char="•"/>
              <a:defRPr/>
            </a:lvl7pPr>
            <a:lvl8pPr marL="3657600" lvl="7" indent="-349250" algn="l" rtl="0">
              <a:lnSpc>
                <a:spcPct val="90000"/>
              </a:lnSpc>
              <a:spcBef>
                <a:spcPts val="1100"/>
              </a:spcBef>
              <a:spcAft>
                <a:spcPts val="0"/>
              </a:spcAft>
              <a:buClr>
                <a:schemeClr val="dk1"/>
              </a:buClr>
              <a:buSzPts val="1900"/>
              <a:buChar char="•"/>
              <a:defRPr/>
            </a:lvl8pPr>
            <a:lvl9pPr marL="4114800" lvl="8" indent="-349250" algn="l" rtl="0">
              <a:lnSpc>
                <a:spcPct val="90000"/>
              </a:lnSpc>
              <a:spcBef>
                <a:spcPts val="1100"/>
              </a:spcBef>
              <a:spcAft>
                <a:spcPts val="0"/>
              </a:spcAft>
              <a:buClr>
                <a:schemeClr val="dk1"/>
              </a:buClr>
              <a:buSzPts val="1900"/>
              <a:buChar char="•"/>
              <a:defRPr/>
            </a:lvl9pPr>
          </a:lstStyle>
          <a:p>
            <a:endParaRPr/>
          </a:p>
        </p:txBody>
      </p:sp>
      <p:sp>
        <p:nvSpPr>
          <p:cNvPr id="95" name="Google Shape;95;p12"/>
          <p:cNvSpPr>
            <a:spLocks noGrp="1"/>
          </p:cNvSpPr>
          <p:nvPr>
            <p:ph type="pic" idx="2"/>
          </p:nvPr>
        </p:nvSpPr>
        <p:spPr>
          <a:xfrm>
            <a:off x="803726" y="2680426"/>
            <a:ext cx="6867300" cy="4749600"/>
          </a:xfrm>
          <a:prstGeom prst="rect">
            <a:avLst/>
          </a:prstGeom>
          <a:noFill/>
          <a:ln>
            <a:noFill/>
          </a:ln>
        </p:spPr>
      </p:sp>
      <p:sp>
        <p:nvSpPr>
          <p:cNvPr id="96" name="Google Shape;96;p12"/>
          <p:cNvSpPr txBox="1">
            <a:spLocks noGrp="1"/>
          </p:cNvSpPr>
          <p:nvPr>
            <p:ph type="body" idx="3"/>
          </p:nvPr>
        </p:nvSpPr>
        <p:spPr>
          <a:xfrm>
            <a:off x="8778874" y="7906871"/>
            <a:ext cx="6867300" cy="3563100"/>
          </a:xfrm>
          <a:prstGeom prst="rect">
            <a:avLst/>
          </a:prstGeom>
          <a:noFill/>
          <a:ln>
            <a:noFill/>
          </a:ln>
        </p:spPr>
        <p:txBody>
          <a:bodyPr spcFirstLastPara="1" wrap="square" lIns="91400" tIns="45725" rIns="91400" bIns="45725" anchor="t" anchorCtr="0">
            <a:normAutofit/>
          </a:bodyPr>
          <a:lstStyle>
            <a:lvl1pPr marL="457200" lvl="0" indent="-228600" algn="l" rtl="0">
              <a:lnSpc>
                <a:spcPct val="90000"/>
              </a:lnSpc>
              <a:spcBef>
                <a:spcPts val="2100"/>
              </a:spcBef>
              <a:spcAft>
                <a:spcPts val="0"/>
              </a:spcAft>
              <a:buClr>
                <a:schemeClr val="dk1"/>
              </a:buClr>
              <a:buSzPts val="4500"/>
              <a:buFont typeface="Calibri"/>
              <a:buNone/>
              <a:defRPr sz="4500"/>
            </a:lvl1pPr>
            <a:lvl2pPr marL="914400" lvl="1" indent="-349250" algn="l" rtl="0">
              <a:lnSpc>
                <a:spcPct val="90000"/>
              </a:lnSpc>
              <a:spcBef>
                <a:spcPts val="1100"/>
              </a:spcBef>
              <a:spcAft>
                <a:spcPts val="0"/>
              </a:spcAft>
              <a:buClr>
                <a:schemeClr val="dk1"/>
              </a:buClr>
              <a:buSzPts val="1900"/>
              <a:buChar char="•"/>
              <a:defRPr/>
            </a:lvl2pPr>
            <a:lvl3pPr marL="1371600" lvl="2" indent="-228600" algn="l" rtl="0">
              <a:lnSpc>
                <a:spcPct val="90000"/>
              </a:lnSpc>
              <a:spcBef>
                <a:spcPts val="1100"/>
              </a:spcBef>
              <a:spcAft>
                <a:spcPts val="0"/>
              </a:spcAft>
              <a:buClr>
                <a:schemeClr val="dk1"/>
              </a:buClr>
              <a:buSzPts val="4500"/>
              <a:buNone/>
              <a:defRPr/>
            </a:lvl3pPr>
            <a:lvl4pPr marL="1828800" lvl="3" indent="-349250" algn="l" rtl="0">
              <a:lnSpc>
                <a:spcPct val="90000"/>
              </a:lnSpc>
              <a:spcBef>
                <a:spcPts val="1100"/>
              </a:spcBef>
              <a:spcAft>
                <a:spcPts val="0"/>
              </a:spcAft>
              <a:buClr>
                <a:schemeClr val="dk1"/>
              </a:buClr>
              <a:buSzPts val="1900"/>
              <a:buChar char="•"/>
              <a:defRPr/>
            </a:lvl4pPr>
            <a:lvl5pPr marL="2286000" lvl="4" indent="-349250" algn="l" rtl="0">
              <a:lnSpc>
                <a:spcPct val="90000"/>
              </a:lnSpc>
              <a:spcBef>
                <a:spcPts val="1100"/>
              </a:spcBef>
              <a:spcAft>
                <a:spcPts val="0"/>
              </a:spcAft>
              <a:buClr>
                <a:schemeClr val="dk1"/>
              </a:buClr>
              <a:buSzPts val="1900"/>
              <a:buChar char="•"/>
              <a:defRPr/>
            </a:lvl5pPr>
            <a:lvl6pPr marL="2743200" lvl="5" indent="-349250" algn="l" rtl="0">
              <a:lnSpc>
                <a:spcPct val="90000"/>
              </a:lnSpc>
              <a:spcBef>
                <a:spcPts val="1100"/>
              </a:spcBef>
              <a:spcAft>
                <a:spcPts val="0"/>
              </a:spcAft>
              <a:buClr>
                <a:schemeClr val="dk1"/>
              </a:buClr>
              <a:buSzPts val="1900"/>
              <a:buChar char="•"/>
              <a:defRPr/>
            </a:lvl6pPr>
            <a:lvl7pPr marL="3200400" lvl="6" indent="-349250" algn="l" rtl="0">
              <a:lnSpc>
                <a:spcPct val="90000"/>
              </a:lnSpc>
              <a:spcBef>
                <a:spcPts val="1100"/>
              </a:spcBef>
              <a:spcAft>
                <a:spcPts val="0"/>
              </a:spcAft>
              <a:buClr>
                <a:schemeClr val="dk1"/>
              </a:buClr>
              <a:buSzPts val="1900"/>
              <a:buChar char="•"/>
              <a:defRPr/>
            </a:lvl7pPr>
            <a:lvl8pPr marL="3657600" lvl="7" indent="-349250" algn="l" rtl="0">
              <a:lnSpc>
                <a:spcPct val="90000"/>
              </a:lnSpc>
              <a:spcBef>
                <a:spcPts val="1100"/>
              </a:spcBef>
              <a:spcAft>
                <a:spcPts val="0"/>
              </a:spcAft>
              <a:buClr>
                <a:schemeClr val="dk1"/>
              </a:buClr>
              <a:buSzPts val="1900"/>
              <a:buChar char="•"/>
              <a:defRPr/>
            </a:lvl8pPr>
            <a:lvl9pPr marL="4114800" lvl="8" indent="-349250" algn="l" rtl="0">
              <a:lnSpc>
                <a:spcPct val="90000"/>
              </a:lnSpc>
              <a:spcBef>
                <a:spcPts val="1100"/>
              </a:spcBef>
              <a:spcAft>
                <a:spcPts val="0"/>
              </a:spcAft>
              <a:buClr>
                <a:schemeClr val="dk1"/>
              </a:buClr>
              <a:buSzPts val="1900"/>
              <a:buChar char="•"/>
              <a:defRPr/>
            </a:lvl9pPr>
          </a:lstStyle>
          <a:p>
            <a:endParaRPr/>
          </a:p>
        </p:txBody>
      </p:sp>
      <p:sp>
        <p:nvSpPr>
          <p:cNvPr id="97" name="Google Shape;97;p12"/>
          <p:cNvSpPr>
            <a:spLocks noGrp="1"/>
          </p:cNvSpPr>
          <p:nvPr>
            <p:ph type="pic" idx="4"/>
          </p:nvPr>
        </p:nvSpPr>
        <p:spPr>
          <a:xfrm>
            <a:off x="8779326" y="2705826"/>
            <a:ext cx="6867300" cy="4749600"/>
          </a:xfrm>
          <a:prstGeom prst="rect">
            <a:avLst/>
          </a:prstGeom>
          <a:noFill/>
          <a:ln>
            <a:noFill/>
          </a:ln>
        </p:spPr>
      </p:sp>
      <p:sp>
        <p:nvSpPr>
          <p:cNvPr id="98" name="Google Shape;98;p12"/>
          <p:cNvSpPr txBox="1">
            <a:spLocks noGrp="1"/>
          </p:cNvSpPr>
          <p:nvPr>
            <p:ph type="body" idx="5"/>
          </p:nvPr>
        </p:nvSpPr>
        <p:spPr>
          <a:xfrm>
            <a:off x="16754473" y="7906871"/>
            <a:ext cx="6867300" cy="3563100"/>
          </a:xfrm>
          <a:prstGeom prst="rect">
            <a:avLst/>
          </a:prstGeom>
          <a:noFill/>
          <a:ln>
            <a:noFill/>
          </a:ln>
        </p:spPr>
        <p:txBody>
          <a:bodyPr spcFirstLastPara="1" wrap="square" lIns="91400" tIns="45725" rIns="91400" bIns="45725" anchor="t" anchorCtr="0">
            <a:normAutofit/>
          </a:bodyPr>
          <a:lstStyle>
            <a:lvl1pPr marL="457200" lvl="0" indent="-228600" algn="l" rtl="0">
              <a:lnSpc>
                <a:spcPct val="90000"/>
              </a:lnSpc>
              <a:spcBef>
                <a:spcPts val="2100"/>
              </a:spcBef>
              <a:spcAft>
                <a:spcPts val="0"/>
              </a:spcAft>
              <a:buClr>
                <a:schemeClr val="dk1"/>
              </a:buClr>
              <a:buSzPts val="4500"/>
              <a:buFont typeface="Calibri"/>
              <a:buNone/>
              <a:defRPr sz="4500"/>
            </a:lvl1pPr>
            <a:lvl2pPr marL="914400" lvl="1" indent="-349250" algn="l" rtl="0">
              <a:lnSpc>
                <a:spcPct val="90000"/>
              </a:lnSpc>
              <a:spcBef>
                <a:spcPts val="1100"/>
              </a:spcBef>
              <a:spcAft>
                <a:spcPts val="0"/>
              </a:spcAft>
              <a:buClr>
                <a:schemeClr val="dk1"/>
              </a:buClr>
              <a:buSzPts val="1900"/>
              <a:buChar char="•"/>
              <a:defRPr/>
            </a:lvl2pPr>
            <a:lvl3pPr marL="1371600" lvl="2" indent="-228600" algn="l" rtl="0">
              <a:lnSpc>
                <a:spcPct val="90000"/>
              </a:lnSpc>
              <a:spcBef>
                <a:spcPts val="1100"/>
              </a:spcBef>
              <a:spcAft>
                <a:spcPts val="0"/>
              </a:spcAft>
              <a:buClr>
                <a:schemeClr val="dk1"/>
              </a:buClr>
              <a:buSzPts val="4500"/>
              <a:buNone/>
              <a:defRPr/>
            </a:lvl3pPr>
            <a:lvl4pPr marL="1828800" lvl="3" indent="-349250" algn="l" rtl="0">
              <a:lnSpc>
                <a:spcPct val="90000"/>
              </a:lnSpc>
              <a:spcBef>
                <a:spcPts val="1100"/>
              </a:spcBef>
              <a:spcAft>
                <a:spcPts val="0"/>
              </a:spcAft>
              <a:buClr>
                <a:schemeClr val="dk1"/>
              </a:buClr>
              <a:buSzPts val="1900"/>
              <a:buChar char="•"/>
              <a:defRPr/>
            </a:lvl4pPr>
            <a:lvl5pPr marL="2286000" lvl="4" indent="-349250" algn="l" rtl="0">
              <a:lnSpc>
                <a:spcPct val="90000"/>
              </a:lnSpc>
              <a:spcBef>
                <a:spcPts val="1100"/>
              </a:spcBef>
              <a:spcAft>
                <a:spcPts val="0"/>
              </a:spcAft>
              <a:buClr>
                <a:schemeClr val="dk1"/>
              </a:buClr>
              <a:buSzPts val="1900"/>
              <a:buChar char="•"/>
              <a:defRPr/>
            </a:lvl5pPr>
            <a:lvl6pPr marL="2743200" lvl="5" indent="-349250" algn="l" rtl="0">
              <a:lnSpc>
                <a:spcPct val="90000"/>
              </a:lnSpc>
              <a:spcBef>
                <a:spcPts val="1100"/>
              </a:spcBef>
              <a:spcAft>
                <a:spcPts val="0"/>
              </a:spcAft>
              <a:buClr>
                <a:schemeClr val="dk1"/>
              </a:buClr>
              <a:buSzPts val="1900"/>
              <a:buChar char="•"/>
              <a:defRPr/>
            </a:lvl6pPr>
            <a:lvl7pPr marL="3200400" lvl="6" indent="-349250" algn="l" rtl="0">
              <a:lnSpc>
                <a:spcPct val="90000"/>
              </a:lnSpc>
              <a:spcBef>
                <a:spcPts val="1100"/>
              </a:spcBef>
              <a:spcAft>
                <a:spcPts val="0"/>
              </a:spcAft>
              <a:buClr>
                <a:schemeClr val="dk1"/>
              </a:buClr>
              <a:buSzPts val="1900"/>
              <a:buChar char="•"/>
              <a:defRPr/>
            </a:lvl7pPr>
            <a:lvl8pPr marL="3657600" lvl="7" indent="-349250" algn="l" rtl="0">
              <a:lnSpc>
                <a:spcPct val="90000"/>
              </a:lnSpc>
              <a:spcBef>
                <a:spcPts val="1100"/>
              </a:spcBef>
              <a:spcAft>
                <a:spcPts val="0"/>
              </a:spcAft>
              <a:buClr>
                <a:schemeClr val="dk1"/>
              </a:buClr>
              <a:buSzPts val="1900"/>
              <a:buChar char="•"/>
              <a:defRPr/>
            </a:lvl8pPr>
            <a:lvl9pPr marL="4114800" lvl="8" indent="-349250" algn="l" rtl="0">
              <a:lnSpc>
                <a:spcPct val="90000"/>
              </a:lnSpc>
              <a:spcBef>
                <a:spcPts val="1100"/>
              </a:spcBef>
              <a:spcAft>
                <a:spcPts val="0"/>
              </a:spcAft>
              <a:buClr>
                <a:schemeClr val="dk1"/>
              </a:buClr>
              <a:buSzPts val="1900"/>
              <a:buChar char="•"/>
              <a:defRPr/>
            </a:lvl9pPr>
          </a:lstStyle>
          <a:p>
            <a:endParaRPr/>
          </a:p>
        </p:txBody>
      </p:sp>
      <p:sp>
        <p:nvSpPr>
          <p:cNvPr id="99" name="Google Shape;99;p12"/>
          <p:cNvSpPr>
            <a:spLocks noGrp="1"/>
          </p:cNvSpPr>
          <p:nvPr>
            <p:ph type="pic" idx="6"/>
          </p:nvPr>
        </p:nvSpPr>
        <p:spPr>
          <a:xfrm>
            <a:off x="16754927" y="2705826"/>
            <a:ext cx="6867300" cy="4749600"/>
          </a:xfrm>
          <a:prstGeom prst="rect">
            <a:avLst/>
          </a:prstGeom>
          <a:noFill/>
          <a:ln>
            <a:noFill/>
          </a:ln>
        </p:spPr>
      </p:sp>
      <p:sp>
        <p:nvSpPr>
          <p:cNvPr id="100" name="Google Shape;100;p12"/>
          <p:cNvSpPr txBox="1">
            <a:spLocks noGrp="1"/>
          </p:cNvSpPr>
          <p:nvPr>
            <p:ph type="sldNum" idx="12"/>
          </p:nvPr>
        </p:nvSpPr>
        <p:spPr>
          <a:xfrm>
            <a:off x="18076984" y="12330967"/>
            <a:ext cx="5486400" cy="730500"/>
          </a:xfrm>
          <a:prstGeom prst="rect">
            <a:avLst/>
          </a:prstGeom>
          <a:noFill/>
          <a:ln>
            <a:noFill/>
          </a:ln>
        </p:spPr>
        <p:txBody>
          <a:bodyPr spcFirstLastPara="1" wrap="square" lIns="91400" tIns="45725" rIns="91400" bIns="45725" anchor="b" anchorCtr="0">
            <a:noAutofit/>
          </a:bodyPr>
          <a:lstStyle>
            <a:lvl1pPr marL="0" marR="0" lvl="0"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101" name="Google Shape;101;p12"/>
          <p:cNvSpPr txBox="1">
            <a:spLocks noGrp="1"/>
          </p:cNvSpPr>
          <p:nvPr>
            <p:ph type="ftr" idx="11"/>
          </p:nvPr>
        </p:nvSpPr>
        <p:spPr>
          <a:xfrm>
            <a:off x="832756" y="12293264"/>
            <a:ext cx="8229600" cy="730500"/>
          </a:xfrm>
          <a:prstGeom prst="rect">
            <a:avLst/>
          </a:prstGeom>
          <a:noFill/>
          <a:ln>
            <a:noFill/>
          </a:ln>
        </p:spPr>
        <p:txBody>
          <a:bodyPr spcFirstLastPara="1" wrap="square" lIns="91400" tIns="45725" rIns="91400" bIns="45725" anchor="b" anchorCtr="0">
            <a:noAutofit/>
          </a:bodyPr>
          <a:lstStyle>
            <a:lvl1pPr lvl="0" algn="l" rtl="0">
              <a:lnSpc>
                <a:spcPct val="100000"/>
              </a:lnSpc>
              <a:spcBef>
                <a:spcPts val="0"/>
              </a:spcBef>
              <a:spcAft>
                <a:spcPts val="0"/>
              </a:spcAft>
              <a:buSzPts val="1300"/>
              <a:buNone/>
              <a:defRPr>
                <a:solidFill>
                  <a:srgbClr val="575757"/>
                </a:solidFill>
              </a:defRPr>
            </a:lvl1pPr>
            <a:lvl2pPr lvl="1" algn="l" rtl="0">
              <a:lnSpc>
                <a:spcPct val="100000"/>
              </a:lnSpc>
              <a:spcBef>
                <a:spcPts val="0"/>
              </a:spcBef>
              <a:spcAft>
                <a:spcPts val="0"/>
              </a:spcAft>
              <a:buSzPts val="1300"/>
              <a:buNone/>
              <a:defRPr/>
            </a:lvl2pPr>
            <a:lvl3pPr lvl="2" algn="l" rtl="0">
              <a:lnSpc>
                <a:spcPct val="100000"/>
              </a:lnSpc>
              <a:spcBef>
                <a:spcPts val="0"/>
              </a:spcBef>
              <a:spcAft>
                <a:spcPts val="0"/>
              </a:spcAft>
              <a:buSzPts val="1300"/>
              <a:buNone/>
              <a:defRPr/>
            </a:lvl3pPr>
            <a:lvl4pPr lvl="3" algn="l" rtl="0">
              <a:lnSpc>
                <a:spcPct val="100000"/>
              </a:lnSpc>
              <a:spcBef>
                <a:spcPts val="0"/>
              </a:spcBef>
              <a:spcAft>
                <a:spcPts val="0"/>
              </a:spcAft>
              <a:buSzPts val="1300"/>
              <a:buNone/>
              <a:defRPr/>
            </a:lvl4pPr>
            <a:lvl5pPr lvl="4" algn="l" rtl="0">
              <a:lnSpc>
                <a:spcPct val="100000"/>
              </a:lnSpc>
              <a:spcBef>
                <a:spcPts val="0"/>
              </a:spcBef>
              <a:spcAft>
                <a:spcPts val="0"/>
              </a:spcAft>
              <a:buSzPts val="1300"/>
              <a:buNone/>
              <a:defRPr/>
            </a:lvl5pPr>
            <a:lvl6pPr lvl="5" algn="l" rtl="0">
              <a:lnSpc>
                <a:spcPct val="100000"/>
              </a:lnSpc>
              <a:spcBef>
                <a:spcPts val="0"/>
              </a:spcBef>
              <a:spcAft>
                <a:spcPts val="0"/>
              </a:spcAft>
              <a:buSzPts val="1300"/>
              <a:buNone/>
              <a:defRPr/>
            </a:lvl6pPr>
            <a:lvl7pPr lvl="6" algn="l" rtl="0">
              <a:lnSpc>
                <a:spcPct val="100000"/>
              </a:lnSpc>
              <a:spcBef>
                <a:spcPts val="0"/>
              </a:spcBef>
              <a:spcAft>
                <a:spcPts val="0"/>
              </a:spcAft>
              <a:buSzPts val="1300"/>
              <a:buNone/>
              <a:defRPr/>
            </a:lvl7pPr>
            <a:lvl8pPr lvl="7" algn="l" rtl="0">
              <a:lnSpc>
                <a:spcPct val="100000"/>
              </a:lnSpc>
              <a:spcBef>
                <a:spcPts val="0"/>
              </a:spcBef>
              <a:spcAft>
                <a:spcPts val="0"/>
              </a:spcAft>
              <a:buSzPts val="1300"/>
              <a:buNone/>
              <a:defRPr/>
            </a:lvl8pPr>
            <a:lvl9pPr lvl="8" algn="l" rtl="0">
              <a:lnSpc>
                <a:spcPct val="100000"/>
              </a:lnSpc>
              <a:spcBef>
                <a:spcPts val="0"/>
              </a:spcBef>
              <a:spcAft>
                <a:spcPts val="0"/>
              </a:spcAft>
              <a:buSzPts val="13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18_Image Half Full">
  <p:cSld name="18_Image Half Full">
    <p:spTree>
      <p:nvGrpSpPr>
        <p:cNvPr id="1" name="Shape 102"/>
        <p:cNvGrpSpPr/>
        <p:nvPr/>
      </p:nvGrpSpPr>
      <p:grpSpPr>
        <a:xfrm>
          <a:off x="0" y="0"/>
          <a:ext cx="0" cy="0"/>
          <a:chOff x="0" y="0"/>
          <a:chExt cx="0" cy="0"/>
        </a:xfrm>
      </p:grpSpPr>
      <p:sp>
        <p:nvSpPr>
          <p:cNvPr id="103" name="Google Shape;103;p13"/>
          <p:cNvSpPr txBox="1"/>
          <p:nvPr/>
        </p:nvSpPr>
        <p:spPr>
          <a:xfrm>
            <a:off x="23110613" y="88587"/>
            <a:ext cx="1103100" cy="405600"/>
          </a:xfrm>
          <a:prstGeom prst="rect">
            <a:avLst/>
          </a:prstGeom>
          <a:noFill/>
          <a:ln>
            <a:noFill/>
          </a:ln>
        </p:spPr>
        <p:txBody>
          <a:bodyPr spcFirstLastPara="1" wrap="square" lIns="91400" tIns="45725" rIns="91400" bIns="45725" anchor="ctr" anchorCtr="0">
            <a:noAutofit/>
          </a:bodyPr>
          <a:lstStyle/>
          <a:p>
            <a:pPr marL="0" marR="0" lvl="0" indent="0" algn="ctr" rtl="0">
              <a:lnSpc>
                <a:spcPct val="100000"/>
              </a:lnSpc>
              <a:spcBef>
                <a:spcPts val="0"/>
              </a:spcBef>
              <a:spcAft>
                <a:spcPts val="0"/>
              </a:spcAft>
              <a:buClr>
                <a:srgbClr val="000000"/>
              </a:buClr>
              <a:buSzPts val="2400"/>
              <a:buFont typeface="Arial"/>
              <a:buNone/>
            </a:pPr>
            <a:endParaRPr sz="2400" b="1" i="0" u="none" strike="noStrike" cap="none">
              <a:solidFill>
                <a:schemeClr val="lt1"/>
              </a:solidFill>
              <a:latin typeface="Calibri"/>
              <a:ea typeface="Calibri"/>
              <a:cs typeface="Calibri"/>
              <a:sym typeface="Calibri"/>
            </a:endParaRPr>
          </a:p>
        </p:txBody>
      </p:sp>
      <p:sp>
        <p:nvSpPr>
          <p:cNvPr id="104" name="Google Shape;104;p13"/>
          <p:cNvSpPr txBox="1">
            <a:spLocks noGrp="1"/>
          </p:cNvSpPr>
          <p:nvPr>
            <p:ph type="body" idx="1"/>
          </p:nvPr>
        </p:nvSpPr>
        <p:spPr>
          <a:xfrm>
            <a:off x="1621943" y="3160738"/>
            <a:ext cx="10943100" cy="8400000"/>
          </a:xfrm>
          <a:prstGeom prst="rect">
            <a:avLst/>
          </a:prstGeom>
          <a:noFill/>
          <a:ln>
            <a:noFill/>
          </a:ln>
        </p:spPr>
        <p:txBody>
          <a:bodyPr spcFirstLastPara="1" wrap="square" lIns="91400" tIns="45725" rIns="91400" bIns="45725" anchor="t" anchorCtr="0">
            <a:normAutofit/>
          </a:bodyPr>
          <a:lstStyle>
            <a:lvl1pPr marL="457200" lvl="0" indent="-228600" algn="l" rtl="0">
              <a:lnSpc>
                <a:spcPct val="90000"/>
              </a:lnSpc>
              <a:spcBef>
                <a:spcPts val="2100"/>
              </a:spcBef>
              <a:spcAft>
                <a:spcPts val="0"/>
              </a:spcAft>
              <a:buClr>
                <a:schemeClr val="dk1"/>
              </a:buClr>
              <a:buSzPts val="5300"/>
              <a:buFont typeface="Calibri"/>
              <a:buNone/>
              <a:defRPr/>
            </a:lvl1pPr>
            <a:lvl2pPr marL="914400" lvl="1" indent="-349250" algn="l" rtl="0">
              <a:lnSpc>
                <a:spcPct val="90000"/>
              </a:lnSpc>
              <a:spcBef>
                <a:spcPts val="1100"/>
              </a:spcBef>
              <a:spcAft>
                <a:spcPts val="0"/>
              </a:spcAft>
              <a:buClr>
                <a:schemeClr val="dk1"/>
              </a:buClr>
              <a:buSzPts val="1900"/>
              <a:buChar char="•"/>
              <a:defRPr/>
            </a:lvl2pPr>
            <a:lvl3pPr marL="1371600" lvl="2" indent="-228600" algn="l" rtl="0">
              <a:lnSpc>
                <a:spcPct val="90000"/>
              </a:lnSpc>
              <a:spcBef>
                <a:spcPts val="1100"/>
              </a:spcBef>
              <a:spcAft>
                <a:spcPts val="0"/>
              </a:spcAft>
              <a:buClr>
                <a:schemeClr val="dk1"/>
              </a:buClr>
              <a:buSzPts val="4500"/>
              <a:buNone/>
              <a:defRPr/>
            </a:lvl3pPr>
            <a:lvl4pPr marL="1828800" lvl="3" indent="-349250" algn="l" rtl="0">
              <a:lnSpc>
                <a:spcPct val="90000"/>
              </a:lnSpc>
              <a:spcBef>
                <a:spcPts val="1100"/>
              </a:spcBef>
              <a:spcAft>
                <a:spcPts val="0"/>
              </a:spcAft>
              <a:buClr>
                <a:schemeClr val="dk1"/>
              </a:buClr>
              <a:buSzPts val="1900"/>
              <a:buChar char="•"/>
              <a:defRPr/>
            </a:lvl4pPr>
            <a:lvl5pPr marL="2286000" lvl="4" indent="-349250" algn="l" rtl="0">
              <a:lnSpc>
                <a:spcPct val="90000"/>
              </a:lnSpc>
              <a:spcBef>
                <a:spcPts val="1100"/>
              </a:spcBef>
              <a:spcAft>
                <a:spcPts val="0"/>
              </a:spcAft>
              <a:buClr>
                <a:schemeClr val="dk1"/>
              </a:buClr>
              <a:buSzPts val="1900"/>
              <a:buChar char="•"/>
              <a:defRPr/>
            </a:lvl5pPr>
            <a:lvl6pPr marL="2743200" lvl="5" indent="-349250" algn="l" rtl="0">
              <a:lnSpc>
                <a:spcPct val="90000"/>
              </a:lnSpc>
              <a:spcBef>
                <a:spcPts val="1100"/>
              </a:spcBef>
              <a:spcAft>
                <a:spcPts val="0"/>
              </a:spcAft>
              <a:buClr>
                <a:schemeClr val="dk1"/>
              </a:buClr>
              <a:buSzPts val="1900"/>
              <a:buChar char="•"/>
              <a:defRPr/>
            </a:lvl6pPr>
            <a:lvl7pPr marL="3200400" lvl="6" indent="-349250" algn="l" rtl="0">
              <a:lnSpc>
                <a:spcPct val="90000"/>
              </a:lnSpc>
              <a:spcBef>
                <a:spcPts val="1100"/>
              </a:spcBef>
              <a:spcAft>
                <a:spcPts val="0"/>
              </a:spcAft>
              <a:buClr>
                <a:schemeClr val="dk1"/>
              </a:buClr>
              <a:buSzPts val="1900"/>
              <a:buChar char="•"/>
              <a:defRPr/>
            </a:lvl7pPr>
            <a:lvl8pPr marL="3657600" lvl="7" indent="-349250" algn="l" rtl="0">
              <a:lnSpc>
                <a:spcPct val="90000"/>
              </a:lnSpc>
              <a:spcBef>
                <a:spcPts val="1100"/>
              </a:spcBef>
              <a:spcAft>
                <a:spcPts val="0"/>
              </a:spcAft>
              <a:buClr>
                <a:schemeClr val="dk1"/>
              </a:buClr>
              <a:buSzPts val="1900"/>
              <a:buChar char="•"/>
              <a:defRPr/>
            </a:lvl8pPr>
            <a:lvl9pPr marL="4114800" lvl="8" indent="-349250" algn="l" rtl="0">
              <a:lnSpc>
                <a:spcPct val="90000"/>
              </a:lnSpc>
              <a:spcBef>
                <a:spcPts val="1100"/>
              </a:spcBef>
              <a:spcAft>
                <a:spcPts val="0"/>
              </a:spcAft>
              <a:buClr>
                <a:schemeClr val="dk1"/>
              </a:buClr>
              <a:buSzPts val="1900"/>
              <a:buChar char="•"/>
              <a:defRPr/>
            </a:lvl9pPr>
          </a:lstStyle>
          <a:p>
            <a:endParaRPr/>
          </a:p>
        </p:txBody>
      </p:sp>
      <p:sp>
        <p:nvSpPr>
          <p:cNvPr id="105" name="Google Shape;105;p13"/>
          <p:cNvSpPr>
            <a:spLocks noGrp="1"/>
          </p:cNvSpPr>
          <p:nvPr>
            <p:ph type="pic" idx="2"/>
          </p:nvPr>
        </p:nvSpPr>
        <p:spPr>
          <a:xfrm>
            <a:off x="13460186" y="0"/>
            <a:ext cx="10923900" cy="13716000"/>
          </a:xfrm>
          <a:prstGeom prst="rect">
            <a:avLst/>
          </a:prstGeom>
          <a:noFill/>
          <a:ln>
            <a:noFill/>
          </a:ln>
        </p:spPr>
      </p:sp>
      <p:sp>
        <p:nvSpPr>
          <p:cNvPr id="106" name="Google Shape;106;p13"/>
          <p:cNvSpPr txBox="1">
            <a:spLocks noGrp="1"/>
          </p:cNvSpPr>
          <p:nvPr>
            <p:ph type="sldNum" idx="12"/>
          </p:nvPr>
        </p:nvSpPr>
        <p:spPr>
          <a:xfrm>
            <a:off x="17624213" y="12330967"/>
            <a:ext cx="5486400" cy="730500"/>
          </a:xfrm>
          <a:prstGeom prst="rect">
            <a:avLst/>
          </a:prstGeom>
          <a:noFill/>
          <a:ln>
            <a:noFill/>
          </a:ln>
        </p:spPr>
        <p:txBody>
          <a:bodyPr spcFirstLastPara="1" wrap="square" lIns="91400" tIns="45725" rIns="91400" bIns="45725" anchor="b" anchorCtr="0">
            <a:noAutofit/>
          </a:bodyPr>
          <a:lstStyle>
            <a:lvl1pPr marL="0" marR="0" lvl="0" indent="0" algn="r" rtl="0">
              <a:lnSpc>
                <a:spcPct val="100000"/>
              </a:lnSpc>
              <a:spcBef>
                <a:spcPts val="0"/>
              </a:spcBef>
              <a:spcAft>
                <a:spcPts val="0"/>
              </a:spcAft>
              <a:buClr>
                <a:srgbClr val="000000"/>
              </a:buClr>
              <a:buSzPts val="2400"/>
              <a:buFont typeface="Arial"/>
              <a:buNone/>
              <a:defRPr sz="2400" b="0" i="0" u="none" strike="noStrike" cap="none">
                <a:solidFill>
                  <a:srgbClr val="8F8F8F"/>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2400"/>
              <a:buFont typeface="Arial"/>
              <a:buNone/>
              <a:defRPr sz="2400" b="0" i="0" u="none" strike="noStrike" cap="none">
                <a:solidFill>
                  <a:srgbClr val="8F8F8F"/>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2400"/>
              <a:buFont typeface="Arial"/>
              <a:buNone/>
              <a:defRPr sz="2400" b="0" i="0" u="none" strike="noStrike" cap="none">
                <a:solidFill>
                  <a:srgbClr val="8F8F8F"/>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2400"/>
              <a:buFont typeface="Arial"/>
              <a:buNone/>
              <a:defRPr sz="2400" b="0" i="0" u="none" strike="noStrike" cap="none">
                <a:solidFill>
                  <a:srgbClr val="8F8F8F"/>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2400"/>
              <a:buFont typeface="Arial"/>
              <a:buNone/>
              <a:defRPr sz="2400" b="0" i="0" u="none" strike="noStrike" cap="none">
                <a:solidFill>
                  <a:srgbClr val="8F8F8F"/>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2400"/>
              <a:buFont typeface="Arial"/>
              <a:buNone/>
              <a:defRPr sz="2400" b="0" i="0" u="none" strike="noStrike" cap="none">
                <a:solidFill>
                  <a:srgbClr val="8F8F8F"/>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2400"/>
              <a:buFont typeface="Arial"/>
              <a:buNone/>
              <a:defRPr sz="2400" b="0" i="0" u="none" strike="noStrike" cap="none">
                <a:solidFill>
                  <a:srgbClr val="8F8F8F"/>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2400"/>
              <a:buFont typeface="Arial"/>
              <a:buNone/>
              <a:defRPr sz="2400" b="0" i="0" u="none" strike="noStrike" cap="none">
                <a:solidFill>
                  <a:srgbClr val="8F8F8F"/>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2400"/>
              <a:buFont typeface="Arial"/>
              <a:buNone/>
              <a:defRPr sz="2400" b="0" i="0" u="none" strike="noStrike" cap="none">
                <a:solidFill>
                  <a:srgbClr val="8F8F8F"/>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107" name="Google Shape;107;p13"/>
          <p:cNvSpPr txBox="1">
            <a:spLocks noGrp="1"/>
          </p:cNvSpPr>
          <p:nvPr>
            <p:ph type="ftr" idx="11"/>
          </p:nvPr>
        </p:nvSpPr>
        <p:spPr>
          <a:xfrm>
            <a:off x="1621944" y="12255499"/>
            <a:ext cx="8229600" cy="730500"/>
          </a:xfrm>
          <a:prstGeom prst="rect">
            <a:avLst/>
          </a:prstGeom>
          <a:noFill/>
          <a:ln>
            <a:noFill/>
          </a:ln>
        </p:spPr>
        <p:txBody>
          <a:bodyPr spcFirstLastPara="1" wrap="square" lIns="91400" tIns="45725" rIns="91400" bIns="45725" anchor="b" anchorCtr="0">
            <a:noAutofit/>
          </a:bodyPr>
          <a:lstStyle>
            <a:lvl1pPr lvl="0" algn="l" rtl="0">
              <a:lnSpc>
                <a:spcPct val="100000"/>
              </a:lnSpc>
              <a:spcBef>
                <a:spcPts val="0"/>
              </a:spcBef>
              <a:spcAft>
                <a:spcPts val="0"/>
              </a:spcAft>
              <a:buSzPts val="1300"/>
              <a:buNone/>
              <a:defRPr/>
            </a:lvl1pPr>
            <a:lvl2pPr lvl="1" algn="l" rtl="0">
              <a:lnSpc>
                <a:spcPct val="100000"/>
              </a:lnSpc>
              <a:spcBef>
                <a:spcPts val="0"/>
              </a:spcBef>
              <a:spcAft>
                <a:spcPts val="0"/>
              </a:spcAft>
              <a:buSzPts val="1300"/>
              <a:buNone/>
              <a:defRPr/>
            </a:lvl2pPr>
            <a:lvl3pPr lvl="2" algn="l" rtl="0">
              <a:lnSpc>
                <a:spcPct val="100000"/>
              </a:lnSpc>
              <a:spcBef>
                <a:spcPts val="0"/>
              </a:spcBef>
              <a:spcAft>
                <a:spcPts val="0"/>
              </a:spcAft>
              <a:buSzPts val="1300"/>
              <a:buNone/>
              <a:defRPr/>
            </a:lvl3pPr>
            <a:lvl4pPr lvl="3" algn="l" rtl="0">
              <a:lnSpc>
                <a:spcPct val="100000"/>
              </a:lnSpc>
              <a:spcBef>
                <a:spcPts val="0"/>
              </a:spcBef>
              <a:spcAft>
                <a:spcPts val="0"/>
              </a:spcAft>
              <a:buSzPts val="1300"/>
              <a:buNone/>
              <a:defRPr/>
            </a:lvl4pPr>
            <a:lvl5pPr lvl="4" algn="l" rtl="0">
              <a:lnSpc>
                <a:spcPct val="100000"/>
              </a:lnSpc>
              <a:spcBef>
                <a:spcPts val="0"/>
              </a:spcBef>
              <a:spcAft>
                <a:spcPts val="0"/>
              </a:spcAft>
              <a:buSzPts val="1300"/>
              <a:buNone/>
              <a:defRPr/>
            </a:lvl5pPr>
            <a:lvl6pPr lvl="5" algn="l" rtl="0">
              <a:lnSpc>
                <a:spcPct val="100000"/>
              </a:lnSpc>
              <a:spcBef>
                <a:spcPts val="0"/>
              </a:spcBef>
              <a:spcAft>
                <a:spcPts val="0"/>
              </a:spcAft>
              <a:buSzPts val="1300"/>
              <a:buNone/>
              <a:defRPr/>
            </a:lvl6pPr>
            <a:lvl7pPr lvl="6" algn="l" rtl="0">
              <a:lnSpc>
                <a:spcPct val="100000"/>
              </a:lnSpc>
              <a:spcBef>
                <a:spcPts val="0"/>
              </a:spcBef>
              <a:spcAft>
                <a:spcPts val="0"/>
              </a:spcAft>
              <a:buSzPts val="1300"/>
              <a:buNone/>
              <a:defRPr/>
            </a:lvl7pPr>
            <a:lvl8pPr lvl="7" algn="l" rtl="0">
              <a:lnSpc>
                <a:spcPct val="100000"/>
              </a:lnSpc>
              <a:spcBef>
                <a:spcPts val="0"/>
              </a:spcBef>
              <a:spcAft>
                <a:spcPts val="0"/>
              </a:spcAft>
              <a:buSzPts val="1300"/>
              <a:buNone/>
              <a:defRPr/>
            </a:lvl8pPr>
            <a:lvl9pPr lvl="8" algn="l" rtl="0">
              <a:lnSpc>
                <a:spcPct val="100000"/>
              </a:lnSpc>
              <a:spcBef>
                <a:spcPts val="0"/>
              </a:spcBef>
              <a:spcAft>
                <a:spcPts val="0"/>
              </a:spcAft>
              <a:buSzPts val="1300"/>
              <a:buNone/>
              <a:defRPr/>
            </a:lvl9pPr>
          </a:lstStyle>
          <a:p>
            <a:endParaRPr/>
          </a:p>
        </p:txBody>
      </p:sp>
      <p:sp>
        <p:nvSpPr>
          <p:cNvPr id="108" name="Google Shape;108;p13"/>
          <p:cNvSpPr txBox="1">
            <a:spLocks noGrp="1"/>
          </p:cNvSpPr>
          <p:nvPr>
            <p:ph type="title"/>
          </p:nvPr>
        </p:nvSpPr>
        <p:spPr>
          <a:xfrm>
            <a:off x="1621944" y="730251"/>
            <a:ext cx="10997700" cy="2130300"/>
          </a:xfrm>
          <a:prstGeom prst="rect">
            <a:avLst/>
          </a:prstGeom>
          <a:noFill/>
          <a:ln>
            <a:noFill/>
          </a:ln>
        </p:spPr>
        <p:txBody>
          <a:bodyPr spcFirstLastPara="1" wrap="square" lIns="91400" tIns="45725" rIns="91400" bIns="45725" anchor="ctr" anchorCtr="0">
            <a:normAutofit/>
          </a:bodyPr>
          <a:lstStyle>
            <a:lvl1pPr lvl="0" algn="ctr" rtl="0">
              <a:lnSpc>
                <a:spcPct val="90000"/>
              </a:lnSpc>
              <a:spcBef>
                <a:spcPts val="0"/>
              </a:spcBef>
              <a:spcAft>
                <a:spcPts val="0"/>
              </a:spcAft>
              <a:buClr>
                <a:srgbClr val="575757"/>
              </a:buClr>
              <a:buSzPts val="1900"/>
              <a:buNone/>
              <a:defRPr/>
            </a:lvl1pPr>
            <a:lvl2pPr lvl="1" algn="l" rtl="0">
              <a:lnSpc>
                <a:spcPct val="100000"/>
              </a:lnSpc>
              <a:spcBef>
                <a:spcPts val="0"/>
              </a:spcBef>
              <a:spcAft>
                <a:spcPts val="0"/>
              </a:spcAft>
              <a:buSzPts val="1300"/>
              <a:buNone/>
              <a:defRPr/>
            </a:lvl2pPr>
            <a:lvl3pPr lvl="2" algn="l" rtl="0">
              <a:lnSpc>
                <a:spcPct val="100000"/>
              </a:lnSpc>
              <a:spcBef>
                <a:spcPts val="0"/>
              </a:spcBef>
              <a:spcAft>
                <a:spcPts val="0"/>
              </a:spcAft>
              <a:buSzPts val="1300"/>
              <a:buNone/>
              <a:defRPr/>
            </a:lvl3pPr>
            <a:lvl4pPr lvl="3" algn="l" rtl="0">
              <a:lnSpc>
                <a:spcPct val="100000"/>
              </a:lnSpc>
              <a:spcBef>
                <a:spcPts val="0"/>
              </a:spcBef>
              <a:spcAft>
                <a:spcPts val="0"/>
              </a:spcAft>
              <a:buSzPts val="1300"/>
              <a:buNone/>
              <a:defRPr/>
            </a:lvl4pPr>
            <a:lvl5pPr lvl="4" algn="l" rtl="0">
              <a:lnSpc>
                <a:spcPct val="100000"/>
              </a:lnSpc>
              <a:spcBef>
                <a:spcPts val="0"/>
              </a:spcBef>
              <a:spcAft>
                <a:spcPts val="0"/>
              </a:spcAft>
              <a:buSzPts val="1300"/>
              <a:buNone/>
              <a:defRPr/>
            </a:lvl5pPr>
            <a:lvl6pPr lvl="5" algn="l" rtl="0">
              <a:lnSpc>
                <a:spcPct val="100000"/>
              </a:lnSpc>
              <a:spcBef>
                <a:spcPts val="0"/>
              </a:spcBef>
              <a:spcAft>
                <a:spcPts val="0"/>
              </a:spcAft>
              <a:buSzPts val="1300"/>
              <a:buNone/>
              <a:defRPr/>
            </a:lvl6pPr>
            <a:lvl7pPr lvl="6" algn="l" rtl="0">
              <a:lnSpc>
                <a:spcPct val="100000"/>
              </a:lnSpc>
              <a:spcBef>
                <a:spcPts val="0"/>
              </a:spcBef>
              <a:spcAft>
                <a:spcPts val="0"/>
              </a:spcAft>
              <a:buSzPts val="1300"/>
              <a:buNone/>
              <a:defRPr/>
            </a:lvl7pPr>
            <a:lvl8pPr lvl="7" algn="l" rtl="0">
              <a:lnSpc>
                <a:spcPct val="100000"/>
              </a:lnSpc>
              <a:spcBef>
                <a:spcPts val="0"/>
              </a:spcBef>
              <a:spcAft>
                <a:spcPts val="0"/>
              </a:spcAft>
              <a:buSzPts val="1300"/>
              <a:buNone/>
              <a:defRPr/>
            </a:lvl8pPr>
            <a:lvl9pPr lvl="8" algn="l" rtl="0">
              <a:lnSpc>
                <a:spcPct val="100000"/>
              </a:lnSpc>
              <a:spcBef>
                <a:spcPts val="0"/>
              </a:spcBef>
              <a:spcAft>
                <a:spcPts val="0"/>
              </a:spcAft>
              <a:buSzPts val="13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7_Mukautettu asettelu">
  <p:cSld name="7_Mukautettu asettelu">
    <p:spTree>
      <p:nvGrpSpPr>
        <p:cNvPr id="1" name="Shape 109"/>
        <p:cNvGrpSpPr/>
        <p:nvPr/>
      </p:nvGrpSpPr>
      <p:grpSpPr>
        <a:xfrm>
          <a:off x="0" y="0"/>
          <a:ext cx="0" cy="0"/>
          <a:chOff x="0" y="0"/>
          <a:chExt cx="0" cy="0"/>
        </a:xfrm>
      </p:grpSpPr>
      <p:sp>
        <p:nvSpPr>
          <p:cNvPr id="110" name="Google Shape;110;p14"/>
          <p:cNvSpPr txBox="1">
            <a:spLocks noGrp="1"/>
          </p:cNvSpPr>
          <p:nvPr>
            <p:ph type="title"/>
          </p:nvPr>
        </p:nvSpPr>
        <p:spPr>
          <a:xfrm>
            <a:off x="1676400" y="730251"/>
            <a:ext cx="21031200" cy="2651100"/>
          </a:xfrm>
          <a:prstGeom prst="rect">
            <a:avLst/>
          </a:prstGeom>
          <a:noFill/>
          <a:ln>
            <a:noFill/>
          </a:ln>
        </p:spPr>
        <p:txBody>
          <a:bodyPr spcFirstLastPara="1" wrap="square" lIns="91400" tIns="45725" rIns="91400" bIns="45725" anchor="ctr" anchorCtr="0">
            <a:normAutofit/>
          </a:bodyPr>
          <a:lstStyle>
            <a:lvl1pPr lvl="0" algn="ctr" rtl="0">
              <a:lnSpc>
                <a:spcPct val="90000"/>
              </a:lnSpc>
              <a:spcBef>
                <a:spcPts val="0"/>
              </a:spcBef>
              <a:spcAft>
                <a:spcPts val="0"/>
              </a:spcAft>
              <a:buClr>
                <a:srgbClr val="575757"/>
              </a:buClr>
              <a:buSzPts val="8800"/>
              <a:buFont typeface="Calibri"/>
              <a:buNone/>
              <a:defRPr sz="8800"/>
            </a:lvl1pPr>
            <a:lvl2pPr lvl="1" algn="l" rtl="0">
              <a:lnSpc>
                <a:spcPct val="100000"/>
              </a:lnSpc>
              <a:spcBef>
                <a:spcPts val="0"/>
              </a:spcBef>
              <a:spcAft>
                <a:spcPts val="0"/>
              </a:spcAft>
              <a:buSzPts val="1300"/>
              <a:buNone/>
              <a:defRPr/>
            </a:lvl2pPr>
            <a:lvl3pPr lvl="2" algn="l" rtl="0">
              <a:lnSpc>
                <a:spcPct val="100000"/>
              </a:lnSpc>
              <a:spcBef>
                <a:spcPts val="0"/>
              </a:spcBef>
              <a:spcAft>
                <a:spcPts val="0"/>
              </a:spcAft>
              <a:buSzPts val="1300"/>
              <a:buNone/>
              <a:defRPr/>
            </a:lvl3pPr>
            <a:lvl4pPr lvl="3" algn="l" rtl="0">
              <a:lnSpc>
                <a:spcPct val="100000"/>
              </a:lnSpc>
              <a:spcBef>
                <a:spcPts val="0"/>
              </a:spcBef>
              <a:spcAft>
                <a:spcPts val="0"/>
              </a:spcAft>
              <a:buSzPts val="1300"/>
              <a:buNone/>
              <a:defRPr/>
            </a:lvl4pPr>
            <a:lvl5pPr lvl="4" algn="l" rtl="0">
              <a:lnSpc>
                <a:spcPct val="100000"/>
              </a:lnSpc>
              <a:spcBef>
                <a:spcPts val="0"/>
              </a:spcBef>
              <a:spcAft>
                <a:spcPts val="0"/>
              </a:spcAft>
              <a:buSzPts val="1300"/>
              <a:buNone/>
              <a:defRPr/>
            </a:lvl5pPr>
            <a:lvl6pPr lvl="5" algn="l" rtl="0">
              <a:lnSpc>
                <a:spcPct val="100000"/>
              </a:lnSpc>
              <a:spcBef>
                <a:spcPts val="0"/>
              </a:spcBef>
              <a:spcAft>
                <a:spcPts val="0"/>
              </a:spcAft>
              <a:buSzPts val="1300"/>
              <a:buNone/>
              <a:defRPr/>
            </a:lvl6pPr>
            <a:lvl7pPr lvl="6" algn="l" rtl="0">
              <a:lnSpc>
                <a:spcPct val="100000"/>
              </a:lnSpc>
              <a:spcBef>
                <a:spcPts val="0"/>
              </a:spcBef>
              <a:spcAft>
                <a:spcPts val="0"/>
              </a:spcAft>
              <a:buSzPts val="1300"/>
              <a:buNone/>
              <a:defRPr/>
            </a:lvl7pPr>
            <a:lvl8pPr lvl="7" algn="l" rtl="0">
              <a:lnSpc>
                <a:spcPct val="100000"/>
              </a:lnSpc>
              <a:spcBef>
                <a:spcPts val="0"/>
              </a:spcBef>
              <a:spcAft>
                <a:spcPts val="0"/>
              </a:spcAft>
              <a:buSzPts val="1300"/>
              <a:buNone/>
              <a:defRPr/>
            </a:lvl8pPr>
            <a:lvl9pPr lvl="8" algn="l" rtl="0">
              <a:lnSpc>
                <a:spcPct val="100000"/>
              </a:lnSpc>
              <a:spcBef>
                <a:spcPts val="0"/>
              </a:spcBef>
              <a:spcAft>
                <a:spcPts val="0"/>
              </a:spcAft>
              <a:buSzPts val="1300"/>
              <a:buNone/>
              <a:defRPr/>
            </a:lvl9pPr>
          </a:lstStyle>
          <a:p>
            <a:endParaRPr/>
          </a:p>
        </p:txBody>
      </p:sp>
      <p:sp>
        <p:nvSpPr>
          <p:cNvPr id="111" name="Google Shape;111;p14"/>
          <p:cNvSpPr txBox="1">
            <a:spLocks noGrp="1"/>
          </p:cNvSpPr>
          <p:nvPr>
            <p:ph type="body" idx="1"/>
          </p:nvPr>
        </p:nvSpPr>
        <p:spPr>
          <a:xfrm>
            <a:off x="1676400" y="3730513"/>
            <a:ext cx="21031200" cy="8145600"/>
          </a:xfrm>
          <a:prstGeom prst="rect">
            <a:avLst/>
          </a:prstGeom>
          <a:noFill/>
          <a:ln>
            <a:noFill/>
          </a:ln>
        </p:spPr>
        <p:txBody>
          <a:bodyPr spcFirstLastPara="1" wrap="square" lIns="91400" tIns="45725" rIns="91400" bIns="45725" anchor="t" anchorCtr="0">
            <a:normAutofit/>
          </a:bodyPr>
          <a:lstStyle>
            <a:lvl1pPr marL="457200" lvl="0" indent="-228600" algn="l" rtl="0">
              <a:lnSpc>
                <a:spcPct val="90000"/>
              </a:lnSpc>
              <a:spcBef>
                <a:spcPts val="2100"/>
              </a:spcBef>
              <a:spcAft>
                <a:spcPts val="0"/>
              </a:spcAft>
              <a:buClr>
                <a:schemeClr val="dk1"/>
              </a:buClr>
              <a:buSzPts val="6100"/>
              <a:buFont typeface="Calibri"/>
              <a:buNone/>
              <a:defRPr sz="6100"/>
            </a:lvl1pPr>
            <a:lvl2pPr marL="914400" lvl="1" indent="-565150" algn="l" rtl="0">
              <a:lnSpc>
                <a:spcPct val="90000"/>
              </a:lnSpc>
              <a:spcBef>
                <a:spcPts val="1100"/>
              </a:spcBef>
              <a:spcAft>
                <a:spcPts val="0"/>
              </a:spcAft>
              <a:buClr>
                <a:schemeClr val="dk1"/>
              </a:buClr>
              <a:buSzPts val="5300"/>
              <a:buChar char="•"/>
              <a:defRPr sz="5300"/>
            </a:lvl2pPr>
            <a:lvl3pPr marL="1371600" lvl="2" indent="-533400" algn="l" rtl="0">
              <a:lnSpc>
                <a:spcPct val="90000"/>
              </a:lnSpc>
              <a:spcBef>
                <a:spcPts val="1100"/>
              </a:spcBef>
              <a:spcAft>
                <a:spcPts val="0"/>
              </a:spcAft>
              <a:buClr>
                <a:schemeClr val="dk1"/>
              </a:buClr>
              <a:buSzPts val="4800"/>
              <a:buChar char="•"/>
              <a:defRPr sz="4800"/>
            </a:lvl3pPr>
            <a:lvl4pPr marL="1828800" lvl="3" indent="-349250" algn="l" rtl="0">
              <a:lnSpc>
                <a:spcPct val="90000"/>
              </a:lnSpc>
              <a:spcBef>
                <a:spcPts val="1100"/>
              </a:spcBef>
              <a:spcAft>
                <a:spcPts val="0"/>
              </a:spcAft>
              <a:buClr>
                <a:schemeClr val="dk1"/>
              </a:buClr>
              <a:buSzPts val="1900"/>
              <a:buChar char="•"/>
              <a:defRPr/>
            </a:lvl4pPr>
            <a:lvl5pPr marL="2286000" lvl="4" indent="-349250" algn="l" rtl="0">
              <a:lnSpc>
                <a:spcPct val="90000"/>
              </a:lnSpc>
              <a:spcBef>
                <a:spcPts val="1100"/>
              </a:spcBef>
              <a:spcAft>
                <a:spcPts val="0"/>
              </a:spcAft>
              <a:buClr>
                <a:schemeClr val="dk1"/>
              </a:buClr>
              <a:buSzPts val="1900"/>
              <a:buChar char="•"/>
              <a:defRPr/>
            </a:lvl5pPr>
            <a:lvl6pPr marL="2743200" lvl="5" indent="-349250" algn="l" rtl="0">
              <a:lnSpc>
                <a:spcPct val="90000"/>
              </a:lnSpc>
              <a:spcBef>
                <a:spcPts val="1100"/>
              </a:spcBef>
              <a:spcAft>
                <a:spcPts val="0"/>
              </a:spcAft>
              <a:buClr>
                <a:schemeClr val="dk1"/>
              </a:buClr>
              <a:buSzPts val="1900"/>
              <a:buChar char="•"/>
              <a:defRPr/>
            </a:lvl6pPr>
            <a:lvl7pPr marL="3200400" lvl="6" indent="-349250" algn="l" rtl="0">
              <a:lnSpc>
                <a:spcPct val="90000"/>
              </a:lnSpc>
              <a:spcBef>
                <a:spcPts val="1100"/>
              </a:spcBef>
              <a:spcAft>
                <a:spcPts val="0"/>
              </a:spcAft>
              <a:buClr>
                <a:schemeClr val="dk1"/>
              </a:buClr>
              <a:buSzPts val="1900"/>
              <a:buChar char="•"/>
              <a:defRPr/>
            </a:lvl7pPr>
            <a:lvl8pPr marL="3657600" lvl="7" indent="-349250" algn="l" rtl="0">
              <a:lnSpc>
                <a:spcPct val="90000"/>
              </a:lnSpc>
              <a:spcBef>
                <a:spcPts val="1100"/>
              </a:spcBef>
              <a:spcAft>
                <a:spcPts val="0"/>
              </a:spcAft>
              <a:buClr>
                <a:schemeClr val="dk1"/>
              </a:buClr>
              <a:buSzPts val="1900"/>
              <a:buChar char="•"/>
              <a:defRPr/>
            </a:lvl8pPr>
            <a:lvl9pPr marL="4114800" lvl="8" indent="-349250" algn="l" rtl="0">
              <a:lnSpc>
                <a:spcPct val="90000"/>
              </a:lnSpc>
              <a:spcBef>
                <a:spcPts val="1100"/>
              </a:spcBef>
              <a:spcAft>
                <a:spcPts val="0"/>
              </a:spcAft>
              <a:buClr>
                <a:schemeClr val="dk1"/>
              </a:buClr>
              <a:buSzPts val="1900"/>
              <a:buChar char="•"/>
              <a:defRPr/>
            </a:lvl9pPr>
          </a:lstStyle>
          <a:p>
            <a:endParaRPr/>
          </a:p>
        </p:txBody>
      </p:sp>
      <p:sp>
        <p:nvSpPr>
          <p:cNvPr id="112" name="Google Shape;112;p14"/>
          <p:cNvSpPr txBox="1">
            <a:spLocks noGrp="1"/>
          </p:cNvSpPr>
          <p:nvPr>
            <p:ph type="sldNum" idx="12"/>
          </p:nvPr>
        </p:nvSpPr>
        <p:spPr>
          <a:xfrm>
            <a:off x="17221200" y="12330967"/>
            <a:ext cx="5486400" cy="730500"/>
          </a:xfrm>
          <a:prstGeom prst="rect">
            <a:avLst/>
          </a:prstGeom>
          <a:noFill/>
          <a:ln>
            <a:noFill/>
          </a:ln>
        </p:spPr>
        <p:txBody>
          <a:bodyPr spcFirstLastPara="1" wrap="square" lIns="91400" tIns="45725" rIns="91400" bIns="45725" anchor="b" anchorCtr="0">
            <a:noAutofit/>
          </a:bodyPr>
          <a:lstStyle>
            <a:lvl1pPr marL="0" marR="0" lvl="0"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113" name="Google Shape;113;p14"/>
          <p:cNvSpPr txBox="1">
            <a:spLocks noGrp="1"/>
          </p:cNvSpPr>
          <p:nvPr>
            <p:ph type="ftr" idx="11"/>
          </p:nvPr>
        </p:nvSpPr>
        <p:spPr>
          <a:xfrm>
            <a:off x="1621944" y="12255499"/>
            <a:ext cx="8229600" cy="730500"/>
          </a:xfrm>
          <a:prstGeom prst="rect">
            <a:avLst/>
          </a:prstGeom>
          <a:noFill/>
          <a:ln>
            <a:noFill/>
          </a:ln>
        </p:spPr>
        <p:txBody>
          <a:bodyPr spcFirstLastPara="1" wrap="square" lIns="91400" tIns="45725" rIns="91400" bIns="45725" anchor="b" anchorCtr="0">
            <a:noAutofit/>
          </a:bodyPr>
          <a:lstStyle>
            <a:lvl1pPr lvl="0" algn="l" rtl="0">
              <a:lnSpc>
                <a:spcPct val="100000"/>
              </a:lnSpc>
              <a:spcBef>
                <a:spcPts val="0"/>
              </a:spcBef>
              <a:spcAft>
                <a:spcPts val="0"/>
              </a:spcAft>
              <a:buSzPts val="1300"/>
              <a:buNone/>
              <a:defRPr>
                <a:solidFill>
                  <a:srgbClr val="575757"/>
                </a:solidFill>
              </a:defRPr>
            </a:lvl1pPr>
            <a:lvl2pPr lvl="1" algn="l" rtl="0">
              <a:lnSpc>
                <a:spcPct val="100000"/>
              </a:lnSpc>
              <a:spcBef>
                <a:spcPts val="0"/>
              </a:spcBef>
              <a:spcAft>
                <a:spcPts val="0"/>
              </a:spcAft>
              <a:buSzPts val="1300"/>
              <a:buNone/>
              <a:defRPr/>
            </a:lvl2pPr>
            <a:lvl3pPr lvl="2" algn="l" rtl="0">
              <a:lnSpc>
                <a:spcPct val="100000"/>
              </a:lnSpc>
              <a:spcBef>
                <a:spcPts val="0"/>
              </a:spcBef>
              <a:spcAft>
                <a:spcPts val="0"/>
              </a:spcAft>
              <a:buSzPts val="1300"/>
              <a:buNone/>
              <a:defRPr/>
            </a:lvl3pPr>
            <a:lvl4pPr lvl="3" algn="l" rtl="0">
              <a:lnSpc>
                <a:spcPct val="100000"/>
              </a:lnSpc>
              <a:spcBef>
                <a:spcPts val="0"/>
              </a:spcBef>
              <a:spcAft>
                <a:spcPts val="0"/>
              </a:spcAft>
              <a:buSzPts val="1300"/>
              <a:buNone/>
              <a:defRPr/>
            </a:lvl4pPr>
            <a:lvl5pPr lvl="4" algn="l" rtl="0">
              <a:lnSpc>
                <a:spcPct val="100000"/>
              </a:lnSpc>
              <a:spcBef>
                <a:spcPts val="0"/>
              </a:spcBef>
              <a:spcAft>
                <a:spcPts val="0"/>
              </a:spcAft>
              <a:buSzPts val="1300"/>
              <a:buNone/>
              <a:defRPr/>
            </a:lvl5pPr>
            <a:lvl6pPr lvl="5" algn="l" rtl="0">
              <a:lnSpc>
                <a:spcPct val="100000"/>
              </a:lnSpc>
              <a:spcBef>
                <a:spcPts val="0"/>
              </a:spcBef>
              <a:spcAft>
                <a:spcPts val="0"/>
              </a:spcAft>
              <a:buSzPts val="1300"/>
              <a:buNone/>
              <a:defRPr/>
            </a:lvl6pPr>
            <a:lvl7pPr lvl="6" algn="l" rtl="0">
              <a:lnSpc>
                <a:spcPct val="100000"/>
              </a:lnSpc>
              <a:spcBef>
                <a:spcPts val="0"/>
              </a:spcBef>
              <a:spcAft>
                <a:spcPts val="0"/>
              </a:spcAft>
              <a:buSzPts val="1300"/>
              <a:buNone/>
              <a:defRPr/>
            </a:lvl7pPr>
            <a:lvl8pPr lvl="7" algn="l" rtl="0">
              <a:lnSpc>
                <a:spcPct val="100000"/>
              </a:lnSpc>
              <a:spcBef>
                <a:spcPts val="0"/>
              </a:spcBef>
              <a:spcAft>
                <a:spcPts val="0"/>
              </a:spcAft>
              <a:buSzPts val="1300"/>
              <a:buNone/>
              <a:defRPr/>
            </a:lvl8pPr>
            <a:lvl9pPr lvl="8" algn="l" rtl="0">
              <a:lnSpc>
                <a:spcPct val="100000"/>
              </a:lnSpc>
              <a:spcBef>
                <a:spcPts val="0"/>
              </a:spcBef>
              <a:spcAft>
                <a:spcPts val="0"/>
              </a:spcAft>
              <a:buSzPts val="1300"/>
              <a:buNone/>
              <a:defRPr/>
            </a:lvl9pPr>
          </a:lstStyle>
          <a:p>
            <a:endParaRPr/>
          </a:p>
        </p:txBody>
      </p:sp>
      <p:sp>
        <p:nvSpPr>
          <p:cNvPr id="114" name="Google Shape;114;p14"/>
          <p:cNvSpPr txBox="1"/>
          <p:nvPr/>
        </p:nvSpPr>
        <p:spPr>
          <a:xfrm>
            <a:off x="843425" y="12225300"/>
            <a:ext cx="12210000" cy="6465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fi-FI" sz="3000">
                <a:latin typeface="Calibri"/>
                <a:ea typeface="Calibri"/>
                <a:cs typeface="Calibri"/>
                <a:sym typeface="Calibri"/>
              </a:rPr>
              <a:t>Forum Historia 6, Luku 21</a:t>
            </a:r>
            <a:endParaRPr sz="3000">
              <a:latin typeface="Calibri"/>
              <a:ea typeface="Calibri"/>
              <a:cs typeface="Calibri"/>
              <a:sym typeface="Calibri"/>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4_Image Half Full">
  <p:cSld name="4_Image Half Full">
    <p:spTree>
      <p:nvGrpSpPr>
        <p:cNvPr id="1" name="Shape 115"/>
        <p:cNvGrpSpPr/>
        <p:nvPr/>
      </p:nvGrpSpPr>
      <p:grpSpPr>
        <a:xfrm>
          <a:off x="0" y="0"/>
          <a:ext cx="0" cy="0"/>
          <a:chOff x="0" y="0"/>
          <a:chExt cx="0" cy="0"/>
        </a:xfrm>
      </p:grpSpPr>
      <p:sp>
        <p:nvSpPr>
          <p:cNvPr id="116" name="Google Shape;116;p15"/>
          <p:cNvSpPr txBox="1">
            <a:spLocks noGrp="1"/>
          </p:cNvSpPr>
          <p:nvPr>
            <p:ph type="title"/>
          </p:nvPr>
        </p:nvSpPr>
        <p:spPr>
          <a:xfrm>
            <a:off x="1649187" y="730250"/>
            <a:ext cx="21464100" cy="1621500"/>
          </a:xfrm>
          <a:prstGeom prst="rect">
            <a:avLst/>
          </a:prstGeom>
          <a:noFill/>
          <a:ln>
            <a:noFill/>
          </a:ln>
        </p:spPr>
        <p:txBody>
          <a:bodyPr spcFirstLastPara="1" wrap="square" lIns="91400" tIns="45725" rIns="91400" bIns="45725" anchor="ctr" anchorCtr="0">
            <a:normAutofit/>
          </a:bodyPr>
          <a:lstStyle>
            <a:lvl1pPr lvl="0" algn="ctr" rtl="0">
              <a:lnSpc>
                <a:spcPct val="90000"/>
              </a:lnSpc>
              <a:spcBef>
                <a:spcPts val="0"/>
              </a:spcBef>
              <a:spcAft>
                <a:spcPts val="0"/>
              </a:spcAft>
              <a:buClr>
                <a:srgbClr val="575757"/>
              </a:buClr>
              <a:buSzPts val="8800"/>
              <a:buFont typeface="Calibri"/>
              <a:buNone/>
              <a:defRPr sz="8800">
                <a:solidFill>
                  <a:srgbClr val="575757"/>
                </a:solidFill>
                <a:latin typeface="Calibri"/>
                <a:ea typeface="Calibri"/>
                <a:cs typeface="Calibri"/>
                <a:sym typeface="Calibri"/>
              </a:defRPr>
            </a:lvl1pPr>
            <a:lvl2pPr lvl="1" algn="l" rtl="0">
              <a:lnSpc>
                <a:spcPct val="100000"/>
              </a:lnSpc>
              <a:spcBef>
                <a:spcPts val="0"/>
              </a:spcBef>
              <a:spcAft>
                <a:spcPts val="0"/>
              </a:spcAft>
              <a:buSzPts val="1300"/>
              <a:buNone/>
              <a:defRPr/>
            </a:lvl2pPr>
            <a:lvl3pPr lvl="2" algn="l" rtl="0">
              <a:lnSpc>
                <a:spcPct val="100000"/>
              </a:lnSpc>
              <a:spcBef>
                <a:spcPts val="0"/>
              </a:spcBef>
              <a:spcAft>
                <a:spcPts val="0"/>
              </a:spcAft>
              <a:buSzPts val="1300"/>
              <a:buNone/>
              <a:defRPr/>
            </a:lvl3pPr>
            <a:lvl4pPr lvl="3" algn="l" rtl="0">
              <a:lnSpc>
                <a:spcPct val="100000"/>
              </a:lnSpc>
              <a:spcBef>
                <a:spcPts val="0"/>
              </a:spcBef>
              <a:spcAft>
                <a:spcPts val="0"/>
              </a:spcAft>
              <a:buSzPts val="1300"/>
              <a:buNone/>
              <a:defRPr/>
            </a:lvl4pPr>
            <a:lvl5pPr lvl="4" algn="l" rtl="0">
              <a:lnSpc>
                <a:spcPct val="100000"/>
              </a:lnSpc>
              <a:spcBef>
                <a:spcPts val="0"/>
              </a:spcBef>
              <a:spcAft>
                <a:spcPts val="0"/>
              </a:spcAft>
              <a:buSzPts val="1300"/>
              <a:buNone/>
              <a:defRPr/>
            </a:lvl5pPr>
            <a:lvl6pPr lvl="5" algn="l" rtl="0">
              <a:lnSpc>
                <a:spcPct val="100000"/>
              </a:lnSpc>
              <a:spcBef>
                <a:spcPts val="0"/>
              </a:spcBef>
              <a:spcAft>
                <a:spcPts val="0"/>
              </a:spcAft>
              <a:buSzPts val="1300"/>
              <a:buNone/>
              <a:defRPr/>
            </a:lvl6pPr>
            <a:lvl7pPr lvl="6" algn="l" rtl="0">
              <a:lnSpc>
                <a:spcPct val="100000"/>
              </a:lnSpc>
              <a:spcBef>
                <a:spcPts val="0"/>
              </a:spcBef>
              <a:spcAft>
                <a:spcPts val="0"/>
              </a:spcAft>
              <a:buSzPts val="1300"/>
              <a:buNone/>
              <a:defRPr/>
            </a:lvl7pPr>
            <a:lvl8pPr lvl="7" algn="l" rtl="0">
              <a:lnSpc>
                <a:spcPct val="100000"/>
              </a:lnSpc>
              <a:spcBef>
                <a:spcPts val="0"/>
              </a:spcBef>
              <a:spcAft>
                <a:spcPts val="0"/>
              </a:spcAft>
              <a:buSzPts val="1300"/>
              <a:buNone/>
              <a:defRPr/>
            </a:lvl8pPr>
            <a:lvl9pPr lvl="8" algn="l" rtl="0">
              <a:lnSpc>
                <a:spcPct val="100000"/>
              </a:lnSpc>
              <a:spcBef>
                <a:spcPts val="0"/>
              </a:spcBef>
              <a:spcAft>
                <a:spcPts val="0"/>
              </a:spcAft>
              <a:buSzPts val="1300"/>
              <a:buNone/>
              <a:defRPr/>
            </a:lvl9pPr>
          </a:lstStyle>
          <a:p>
            <a:endParaRPr/>
          </a:p>
        </p:txBody>
      </p:sp>
      <p:sp>
        <p:nvSpPr>
          <p:cNvPr id="117" name="Google Shape;117;p15"/>
          <p:cNvSpPr txBox="1"/>
          <p:nvPr/>
        </p:nvSpPr>
        <p:spPr>
          <a:xfrm>
            <a:off x="23110613" y="88587"/>
            <a:ext cx="1103100" cy="405600"/>
          </a:xfrm>
          <a:prstGeom prst="rect">
            <a:avLst/>
          </a:prstGeom>
          <a:noFill/>
          <a:ln>
            <a:noFill/>
          </a:ln>
        </p:spPr>
        <p:txBody>
          <a:bodyPr spcFirstLastPara="1" wrap="square" lIns="91400" tIns="45725" rIns="91400" bIns="45725" anchor="ctr" anchorCtr="0">
            <a:noAutofit/>
          </a:bodyPr>
          <a:lstStyle/>
          <a:p>
            <a:pPr marL="0" marR="0" lvl="0" indent="0" algn="ctr" rtl="0">
              <a:lnSpc>
                <a:spcPct val="100000"/>
              </a:lnSpc>
              <a:spcBef>
                <a:spcPts val="0"/>
              </a:spcBef>
              <a:spcAft>
                <a:spcPts val="0"/>
              </a:spcAft>
              <a:buClr>
                <a:srgbClr val="000000"/>
              </a:buClr>
              <a:buSzPts val="2400"/>
              <a:buFont typeface="Arial"/>
              <a:buNone/>
            </a:pPr>
            <a:endParaRPr sz="2400" b="1" i="0" u="none" strike="noStrike" cap="none">
              <a:solidFill>
                <a:schemeClr val="lt1"/>
              </a:solidFill>
              <a:latin typeface="Calibri"/>
              <a:ea typeface="Calibri"/>
              <a:cs typeface="Calibri"/>
              <a:sym typeface="Calibri"/>
            </a:endParaRPr>
          </a:p>
        </p:txBody>
      </p:sp>
      <p:sp>
        <p:nvSpPr>
          <p:cNvPr id="118" name="Google Shape;118;p15"/>
          <p:cNvSpPr/>
          <p:nvPr/>
        </p:nvSpPr>
        <p:spPr>
          <a:xfrm>
            <a:off x="8404703" y="4080086"/>
            <a:ext cx="3941700" cy="6966300"/>
          </a:xfrm>
          <a:prstGeom prst="rect">
            <a:avLst/>
          </a:prstGeom>
          <a:noFill/>
          <a:ln>
            <a:noFill/>
          </a:ln>
        </p:spPr>
        <p:txBody>
          <a:bodyPr spcFirstLastPara="1" wrap="square" lIns="91400" tIns="45725" rIns="91400" bIns="45725" anchor="t" anchorCtr="0">
            <a:noAutofit/>
          </a:bodyPr>
          <a:lstStyle/>
          <a:p>
            <a:pPr marL="0" marR="0" lvl="0" indent="0" algn="l" rtl="0">
              <a:lnSpc>
                <a:spcPct val="100000"/>
              </a:lnSpc>
              <a:spcBef>
                <a:spcPts val="0"/>
              </a:spcBef>
              <a:spcAft>
                <a:spcPts val="0"/>
              </a:spcAft>
              <a:buClr>
                <a:srgbClr val="000000"/>
              </a:buClr>
              <a:buSzPts val="2900"/>
              <a:buFont typeface="Arial"/>
              <a:buNone/>
            </a:pPr>
            <a:endParaRPr sz="2900" b="0" i="0" u="none" strike="noStrike" cap="none">
              <a:solidFill>
                <a:schemeClr val="dk1"/>
              </a:solidFill>
              <a:latin typeface="Calibri"/>
              <a:ea typeface="Calibri"/>
              <a:cs typeface="Calibri"/>
              <a:sym typeface="Calibri"/>
            </a:endParaRPr>
          </a:p>
        </p:txBody>
      </p:sp>
      <p:sp>
        <p:nvSpPr>
          <p:cNvPr id="119" name="Google Shape;119;p15"/>
          <p:cNvSpPr txBox="1">
            <a:spLocks noGrp="1"/>
          </p:cNvSpPr>
          <p:nvPr>
            <p:ph type="body" idx="1"/>
          </p:nvPr>
        </p:nvSpPr>
        <p:spPr>
          <a:xfrm>
            <a:off x="1676400" y="3061052"/>
            <a:ext cx="10069500" cy="8337600"/>
          </a:xfrm>
          <a:prstGeom prst="rect">
            <a:avLst/>
          </a:prstGeom>
          <a:noFill/>
          <a:ln>
            <a:noFill/>
          </a:ln>
        </p:spPr>
        <p:txBody>
          <a:bodyPr spcFirstLastPara="1" wrap="square" lIns="91400" tIns="45725" rIns="91400" bIns="45725" anchor="t" anchorCtr="0">
            <a:normAutofit/>
          </a:bodyPr>
          <a:lstStyle>
            <a:lvl1pPr marL="457200" lvl="0" indent="-228600" algn="l" rtl="0">
              <a:lnSpc>
                <a:spcPct val="90000"/>
              </a:lnSpc>
              <a:spcBef>
                <a:spcPts val="2100"/>
              </a:spcBef>
              <a:spcAft>
                <a:spcPts val="0"/>
              </a:spcAft>
              <a:buClr>
                <a:schemeClr val="dk1"/>
              </a:buClr>
              <a:buSzPts val="6100"/>
              <a:buFont typeface="Calibri"/>
              <a:buNone/>
              <a:defRPr sz="6100"/>
            </a:lvl1pPr>
            <a:lvl2pPr marL="914400" lvl="1" indent="-565150" algn="l" rtl="0">
              <a:lnSpc>
                <a:spcPct val="90000"/>
              </a:lnSpc>
              <a:spcBef>
                <a:spcPts val="1100"/>
              </a:spcBef>
              <a:spcAft>
                <a:spcPts val="0"/>
              </a:spcAft>
              <a:buClr>
                <a:schemeClr val="dk1"/>
              </a:buClr>
              <a:buSzPts val="5300"/>
              <a:buChar char="•"/>
              <a:defRPr sz="5300"/>
            </a:lvl2pPr>
            <a:lvl3pPr marL="1371600" lvl="2" indent="-533400" algn="l" rtl="0">
              <a:lnSpc>
                <a:spcPct val="90000"/>
              </a:lnSpc>
              <a:spcBef>
                <a:spcPts val="1100"/>
              </a:spcBef>
              <a:spcAft>
                <a:spcPts val="0"/>
              </a:spcAft>
              <a:buClr>
                <a:schemeClr val="dk1"/>
              </a:buClr>
              <a:buSzPts val="4800"/>
              <a:buChar char="•"/>
              <a:defRPr sz="4800"/>
            </a:lvl3pPr>
            <a:lvl4pPr marL="1828800" lvl="3" indent="-349250" algn="l" rtl="0">
              <a:lnSpc>
                <a:spcPct val="90000"/>
              </a:lnSpc>
              <a:spcBef>
                <a:spcPts val="1100"/>
              </a:spcBef>
              <a:spcAft>
                <a:spcPts val="0"/>
              </a:spcAft>
              <a:buClr>
                <a:schemeClr val="dk1"/>
              </a:buClr>
              <a:buSzPts val="1900"/>
              <a:buChar char="•"/>
              <a:defRPr/>
            </a:lvl4pPr>
            <a:lvl5pPr marL="2286000" lvl="4" indent="-349250" algn="l" rtl="0">
              <a:lnSpc>
                <a:spcPct val="90000"/>
              </a:lnSpc>
              <a:spcBef>
                <a:spcPts val="1100"/>
              </a:spcBef>
              <a:spcAft>
                <a:spcPts val="0"/>
              </a:spcAft>
              <a:buClr>
                <a:schemeClr val="dk1"/>
              </a:buClr>
              <a:buSzPts val="1900"/>
              <a:buChar char="•"/>
              <a:defRPr/>
            </a:lvl5pPr>
            <a:lvl6pPr marL="2743200" lvl="5" indent="-349250" algn="l" rtl="0">
              <a:lnSpc>
                <a:spcPct val="90000"/>
              </a:lnSpc>
              <a:spcBef>
                <a:spcPts val="1100"/>
              </a:spcBef>
              <a:spcAft>
                <a:spcPts val="0"/>
              </a:spcAft>
              <a:buClr>
                <a:schemeClr val="dk1"/>
              </a:buClr>
              <a:buSzPts val="1900"/>
              <a:buChar char="•"/>
              <a:defRPr/>
            </a:lvl6pPr>
            <a:lvl7pPr marL="3200400" lvl="6" indent="-349250" algn="l" rtl="0">
              <a:lnSpc>
                <a:spcPct val="90000"/>
              </a:lnSpc>
              <a:spcBef>
                <a:spcPts val="1100"/>
              </a:spcBef>
              <a:spcAft>
                <a:spcPts val="0"/>
              </a:spcAft>
              <a:buClr>
                <a:schemeClr val="dk1"/>
              </a:buClr>
              <a:buSzPts val="1900"/>
              <a:buChar char="•"/>
              <a:defRPr/>
            </a:lvl7pPr>
            <a:lvl8pPr marL="3657600" lvl="7" indent="-349250" algn="l" rtl="0">
              <a:lnSpc>
                <a:spcPct val="90000"/>
              </a:lnSpc>
              <a:spcBef>
                <a:spcPts val="1100"/>
              </a:spcBef>
              <a:spcAft>
                <a:spcPts val="0"/>
              </a:spcAft>
              <a:buClr>
                <a:schemeClr val="dk1"/>
              </a:buClr>
              <a:buSzPts val="1900"/>
              <a:buChar char="•"/>
              <a:defRPr/>
            </a:lvl8pPr>
            <a:lvl9pPr marL="4114800" lvl="8" indent="-349250" algn="l" rtl="0">
              <a:lnSpc>
                <a:spcPct val="90000"/>
              </a:lnSpc>
              <a:spcBef>
                <a:spcPts val="1100"/>
              </a:spcBef>
              <a:spcAft>
                <a:spcPts val="0"/>
              </a:spcAft>
              <a:buClr>
                <a:schemeClr val="dk1"/>
              </a:buClr>
              <a:buSzPts val="1900"/>
              <a:buChar char="•"/>
              <a:defRPr/>
            </a:lvl9pPr>
          </a:lstStyle>
          <a:p>
            <a:endParaRPr/>
          </a:p>
        </p:txBody>
      </p:sp>
      <p:sp>
        <p:nvSpPr>
          <p:cNvPr id="120" name="Google Shape;120;p15"/>
          <p:cNvSpPr txBox="1">
            <a:spLocks noGrp="1"/>
          </p:cNvSpPr>
          <p:nvPr>
            <p:ph type="body" idx="2"/>
          </p:nvPr>
        </p:nvSpPr>
        <p:spPr>
          <a:xfrm>
            <a:off x="13041150" y="3061052"/>
            <a:ext cx="10069500" cy="8337600"/>
          </a:xfrm>
          <a:prstGeom prst="rect">
            <a:avLst/>
          </a:prstGeom>
          <a:noFill/>
          <a:ln>
            <a:noFill/>
          </a:ln>
        </p:spPr>
        <p:txBody>
          <a:bodyPr spcFirstLastPara="1" wrap="square" lIns="91400" tIns="45725" rIns="91400" bIns="45725" anchor="t" anchorCtr="0">
            <a:normAutofit/>
          </a:bodyPr>
          <a:lstStyle>
            <a:lvl1pPr marL="457200" lvl="0" indent="-228600" algn="l" rtl="0">
              <a:lnSpc>
                <a:spcPct val="90000"/>
              </a:lnSpc>
              <a:spcBef>
                <a:spcPts val="2100"/>
              </a:spcBef>
              <a:spcAft>
                <a:spcPts val="0"/>
              </a:spcAft>
              <a:buClr>
                <a:schemeClr val="dk1"/>
              </a:buClr>
              <a:buSzPts val="6100"/>
              <a:buFont typeface="Calibri"/>
              <a:buNone/>
              <a:defRPr sz="6100"/>
            </a:lvl1pPr>
            <a:lvl2pPr marL="914400" lvl="1" indent="-565150" algn="l" rtl="0">
              <a:lnSpc>
                <a:spcPct val="90000"/>
              </a:lnSpc>
              <a:spcBef>
                <a:spcPts val="1100"/>
              </a:spcBef>
              <a:spcAft>
                <a:spcPts val="0"/>
              </a:spcAft>
              <a:buClr>
                <a:schemeClr val="dk1"/>
              </a:buClr>
              <a:buSzPts val="5300"/>
              <a:buChar char="•"/>
              <a:defRPr sz="5300"/>
            </a:lvl2pPr>
            <a:lvl3pPr marL="1371600" lvl="2" indent="-533400" algn="l" rtl="0">
              <a:lnSpc>
                <a:spcPct val="90000"/>
              </a:lnSpc>
              <a:spcBef>
                <a:spcPts val="1100"/>
              </a:spcBef>
              <a:spcAft>
                <a:spcPts val="0"/>
              </a:spcAft>
              <a:buClr>
                <a:schemeClr val="dk1"/>
              </a:buClr>
              <a:buSzPts val="4800"/>
              <a:buChar char="•"/>
              <a:defRPr sz="4800"/>
            </a:lvl3pPr>
            <a:lvl4pPr marL="1828800" lvl="3" indent="-349250" algn="l" rtl="0">
              <a:lnSpc>
                <a:spcPct val="90000"/>
              </a:lnSpc>
              <a:spcBef>
                <a:spcPts val="1100"/>
              </a:spcBef>
              <a:spcAft>
                <a:spcPts val="0"/>
              </a:spcAft>
              <a:buClr>
                <a:schemeClr val="dk1"/>
              </a:buClr>
              <a:buSzPts val="1900"/>
              <a:buChar char="•"/>
              <a:defRPr/>
            </a:lvl4pPr>
            <a:lvl5pPr marL="2286000" lvl="4" indent="-349250" algn="l" rtl="0">
              <a:lnSpc>
                <a:spcPct val="90000"/>
              </a:lnSpc>
              <a:spcBef>
                <a:spcPts val="1100"/>
              </a:spcBef>
              <a:spcAft>
                <a:spcPts val="0"/>
              </a:spcAft>
              <a:buClr>
                <a:schemeClr val="dk1"/>
              </a:buClr>
              <a:buSzPts val="1900"/>
              <a:buChar char="•"/>
              <a:defRPr/>
            </a:lvl5pPr>
            <a:lvl6pPr marL="2743200" lvl="5" indent="-349250" algn="l" rtl="0">
              <a:lnSpc>
                <a:spcPct val="90000"/>
              </a:lnSpc>
              <a:spcBef>
                <a:spcPts val="1100"/>
              </a:spcBef>
              <a:spcAft>
                <a:spcPts val="0"/>
              </a:spcAft>
              <a:buClr>
                <a:schemeClr val="dk1"/>
              </a:buClr>
              <a:buSzPts val="1900"/>
              <a:buChar char="•"/>
              <a:defRPr/>
            </a:lvl6pPr>
            <a:lvl7pPr marL="3200400" lvl="6" indent="-349250" algn="l" rtl="0">
              <a:lnSpc>
                <a:spcPct val="90000"/>
              </a:lnSpc>
              <a:spcBef>
                <a:spcPts val="1100"/>
              </a:spcBef>
              <a:spcAft>
                <a:spcPts val="0"/>
              </a:spcAft>
              <a:buClr>
                <a:schemeClr val="dk1"/>
              </a:buClr>
              <a:buSzPts val="1900"/>
              <a:buChar char="•"/>
              <a:defRPr/>
            </a:lvl7pPr>
            <a:lvl8pPr marL="3657600" lvl="7" indent="-349250" algn="l" rtl="0">
              <a:lnSpc>
                <a:spcPct val="90000"/>
              </a:lnSpc>
              <a:spcBef>
                <a:spcPts val="1100"/>
              </a:spcBef>
              <a:spcAft>
                <a:spcPts val="0"/>
              </a:spcAft>
              <a:buClr>
                <a:schemeClr val="dk1"/>
              </a:buClr>
              <a:buSzPts val="1900"/>
              <a:buChar char="•"/>
              <a:defRPr/>
            </a:lvl8pPr>
            <a:lvl9pPr marL="4114800" lvl="8" indent="-349250" algn="l" rtl="0">
              <a:lnSpc>
                <a:spcPct val="90000"/>
              </a:lnSpc>
              <a:spcBef>
                <a:spcPts val="1100"/>
              </a:spcBef>
              <a:spcAft>
                <a:spcPts val="0"/>
              </a:spcAft>
              <a:buClr>
                <a:schemeClr val="dk1"/>
              </a:buClr>
              <a:buSzPts val="1900"/>
              <a:buChar char="•"/>
              <a:defRPr/>
            </a:lvl9pPr>
          </a:lstStyle>
          <a:p>
            <a:endParaRPr/>
          </a:p>
        </p:txBody>
      </p:sp>
      <p:sp>
        <p:nvSpPr>
          <p:cNvPr id="121" name="Google Shape;121;p15"/>
          <p:cNvSpPr txBox="1">
            <a:spLocks noGrp="1"/>
          </p:cNvSpPr>
          <p:nvPr>
            <p:ph type="sldNum" idx="12"/>
          </p:nvPr>
        </p:nvSpPr>
        <p:spPr>
          <a:xfrm>
            <a:off x="17624213" y="12255499"/>
            <a:ext cx="5486400" cy="730500"/>
          </a:xfrm>
          <a:prstGeom prst="rect">
            <a:avLst/>
          </a:prstGeom>
          <a:noFill/>
          <a:ln>
            <a:noFill/>
          </a:ln>
        </p:spPr>
        <p:txBody>
          <a:bodyPr spcFirstLastPara="1" wrap="square" lIns="91400" tIns="45725" rIns="91400" bIns="45725" anchor="b" anchorCtr="0">
            <a:noAutofit/>
          </a:bodyPr>
          <a:lstStyle>
            <a:lvl1pPr marL="0" marR="0" lvl="0"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122" name="Google Shape;122;p15"/>
          <p:cNvSpPr txBox="1">
            <a:spLocks noGrp="1"/>
          </p:cNvSpPr>
          <p:nvPr>
            <p:ph type="ftr" idx="11"/>
          </p:nvPr>
        </p:nvSpPr>
        <p:spPr>
          <a:xfrm>
            <a:off x="1621944" y="12255499"/>
            <a:ext cx="8229600" cy="730500"/>
          </a:xfrm>
          <a:prstGeom prst="rect">
            <a:avLst/>
          </a:prstGeom>
          <a:noFill/>
          <a:ln>
            <a:noFill/>
          </a:ln>
        </p:spPr>
        <p:txBody>
          <a:bodyPr spcFirstLastPara="1" wrap="square" lIns="91400" tIns="45725" rIns="91400" bIns="45725" anchor="b" anchorCtr="0">
            <a:noAutofit/>
          </a:bodyPr>
          <a:lstStyle>
            <a:lvl1pPr lvl="0" algn="l" rtl="0">
              <a:lnSpc>
                <a:spcPct val="100000"/>
              </a:lnSpc>
              <a:spcBef>
                <a:spcPts val="0"/>
              </a:spcBef>
              <a:spcAft>
                <a:spcPts val="0"/>
              </a:spcAft>
              <a:buSzPts val="1300"/>
              <a:buNone/>
              <a:defRPr>
                <a:solidFill>
                  <a:srgbClr val="575757"/>
                </a:solidFill>
              </a:defRPr>
            </a:lvl1pPr>
            <a:lvl2pPr lvl="1" algn="l" rtl="0">
              <a:lnSpc>
                <a:spcPct val="100000"/>
              </a:lnSpc>
              <a:spcBef>
                <a:spcPts val="0"/>
              </a:spcBef>
              <a:spcAft>
                <a:spcPts val="0"/>
              </a:spcAft>
              <a:buSzPts val="1300"/>
              <a:buNone/>
              <a:defRPr/>
            </a:lvl2pPr>
            <a:lvl3pPr lvl="2" algn="l" rtl="0">
              <a:lnSpc>
                <a:spcPct val="100000"/>
              </a:lnSpc>
              <a:spcBef>
                <a:spcPts val="0"/>
              </a:spcBef>
              <a:spcAft>
                <a:spcPts val="0"/>
              </a:spcAft>
              <a:buSzPts val="1300"/>
              <a:buNone/>
              <a:defRPr/>
            </a:lvl3pPr>
            <a:lvl4pPr lvl="3" algn="l" rtl="0">
              <a:lnSpc>
                <a:spcPct val="100000"/>
              </a:lnSpc>
              <a:spcBef>
                <a:spcPts val="0"/>
              </a:spcBef>
              <a:spcAft>
                <a:spcPts val="0"/>
              </a:spcAft>
              <a:buSzPts val="1300"/>
              <a:buNone/>
              <a:defRPr/>
            </a:lvl4pPr>
            <a:lvl5pPr lvl="4" algn="l" rtl="0">
              <a:lnSpc>
                <a:spcPct val="100000"/>
              </a:lnSpc>
              <a:spcBef>
                <a:spcPts val="0"/>
              </a:spcBef>
              <a:spcAft>
                <a:spcPts val="0"/>
              </a:spcAft>
              <a:buSzPts val="1300"/>
              <a:buNone/>
              <a:defRPr/>
            </a:lvl5pPr>
            <a:lvl6pPr lvl="5" algn="l" rtl="0">
              <a:lnSpc>
                <a:spcPct val="100000"/>
              </a:lnSpc>
              <a:spcBef>
                <a:spcPts val="0"/>
              </a:spcBef>
              <a:spcAft>
                <a:spcPts val="0"/>
              </a:spcAft>
              <a:buSzPts val="1300"/>
              <a:buNone/>
              <a:defRPr/>
            </a:lvl6pPr>
            <a:lvl7pPr lvl="6" algn="l" rtl="0">
              <a:lnSpc>
                <a:spcPct val="100000"/>
              </a:lnSpc>
              <a:spcBef>
                <a:spcPts val="0"/>
              </a:spcBef>
              <a:spcAft>
                <a:spcPts val="0"/>
              </a:spcAft>
              <a:buSzPts val="1300"/>
              <a:buNone/>
              <a:defRPr/>
            </a:lvl7pPr>
            <a:lvl8pPr lvl="7" algn="l" rtl="0">
              <a:lnSpc>
                <a:spcPct val="100000"/>
              </a:lnSpc>
              <a:spcBef>
                <a:spcPts val="0"/>
              </a:spcBef>
              <a:spcAft>
                <a:spcPts val="0"/>
              </a:spcAft>
              <a:buSzPts val="1300"/>
              <a:buNone/>
              <a:defRPr/>
            </a:lvl8pPr>
            <a:lvl9pPr lvl="8" algn="l" rtl="0">
              <a:lnSpc>
                <a:spcPct val="100000"/>
              </a:lnSpc>
              <a:spcBef>
                <a:spcPts val="0"/>
              </a:spcBef>
              <a:spcAft>
                <a:spcPts val="0"/>
              </a:spcAft>
              <a:buSzPts val="13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8_Image Half Full">
  <p:cSld name="8_Image Half Full">
    <p:spTree>
      <p:nvGrpSpPr>
        <p:cNvPr id="1" name="Shape 123"/>
        <p:cNvGrpSpPr/>
        <p:nvPr/>
      </p:nvGrpSpPr>
      <p:grpSpPr>
        <a:xfrm>
          <a:off x="0" y="0"/>
          <a:ext cx="0" cy="0"/>
          <a:chOff x="0" y="0"/>
          <a:chExt cx="0" cy="0"/>
        </a:xfrm>
      </p:grpSpPr>
      <p:sp>
        <p:nvSpPr>
          <p:cNvPr id="124" name="Google Shape;124;p16"/>
          <p:cNvSpPr>
            <a:spLocks noGrp="1"/>
          </p:cNvSpPr>
          <p:nvPr>
            <p:ph type="pic" idx="2"/>
          </p:nvPr>
        </p:nvSpPr>
        <p:spPr>
          <a:xfrm>
            <a:off x="1" y="0"/>
            <a:ext cx="10923900" cy="13716000"/>
          </a:xfrm>
          <a:prstGeom prst="rect">
            <a:avLst/>
          </a:prstGeom>
          <a:noFill/>
          <a:ln>
            <a:noFill/>
          </a:ln>
        </p:spPr>
      </p:sp>
      <p:sp>
        <p:nvSpPr>
          <p:cNvPr id="125" name="Google Shape;125;p16"/>
          <p:cNvSpPr txBox="1">
            <a:spLocks noGrp="1"/>
          </p:cNvSpPr>
          <p:nvPr>
            <p:ph type="title"/>
          </p:nvPr>
        </p:nvSpPr>
        <p:spPr>
          <a:xfrm>
            <a:off x="11381014" y="730250"/>
            <a:ext cx="11732100" cy="2183100"/>
          </a:xfrm>
          <a:prstGeom prst="rect">
            <a:avLst/>
          </a:prstGeom>
          <a:noFill/>
          <a:ln>
            <a:noFill/>
          </a:ln>
        </p:spPr>
        <p:txBody>
          <a:bodyPr spcFirstLastPara="1" wrap="square" lIns="91400" tIns="45725" rIns="91400" bIns="45725" anchor="ctr" anchorCtr="0">
            <a:normAutofit/>
          </a:bodyPr>
          <a:lstStyle>
            <a:lvl1pPr lvl="0" algn="ctr" rtl="0">
              <a:lnSpc>
                <a:spcPct val="90000"/>
              </a:lnSpc>
              <a:spcBef>
                <a:spcPts val="0"/>
              </a:spcBef>
              <a:spcAft>
                <a:spcPts val="0"/>
              </a:spcAft>
              <a:buClr>
                <a:srgbClr val="575757"/>
              </a:buClr>
              <a:buSzPts val="8800"/>
              <a:buFont typeface="Calibri"/>
              <a:buNone/>
              <a:defRPr sz="8800">
                <a:solidFill>
                  <a:srgbClr val="575757"/>
                </a:solidFill>
                <a:latin typeface="Calibri"/>
                <a:ea typeface="Calibri"/>
                <a:cs typeface="Calibri"/>
                <a:sym typeface="Calibri"/>
              </a:defRPr>
            </a:lvl1pPr>
            <a:lvl2pPr lvl="1" algn="l" rtl="0">
              <a:lnSpc>
                <a:spcPct val="100000"/>
              </a:lnSpc>
              <a:spcBef>
                <a:spcPts val="0"/>
              </a:spcBef>
              <a:spcAft>
                <a:spcPts val="0"/>
              </a:spcAft>
              <a:buSzPts val="1300"/>
              <a:buNone/>
              <a:defRPr/>
            </a:lvl2pPr>
            <a:lvl3pPr lvl="2" algn="l" rtl="0">
              <a:lnSpc>
                <a:spcPct val="100000"/>
              </a:lnSpc>
              <a:spcBef>
                <a:spcPts val="0"/>
              </a:spcBef>
              <a:spcAft>
                <a:spcPts val="0"/>
              </a:spcAft>
              <a:buSzPts val="1300"/>
              <a:buNone/>
              <a:defRPr/>
            </a:lvl3pPr>
            <a:lvl4pPr lvl="3" algn="l" rtl="0">
              <a:lnSpc>
                <a:spcPct val="100000"/>
              </a:lnSpc>
              <a:spcBef>
                <a:spcPts val="0"/>
              </a:spcBef>
              <a:spcAft>
                <a:spcPts val="0"/>
              </a:spcAft>
              <a:buSzPts val="1300"/>
              <a:buNone/>
              <a:defRPr/>
            </a:lvl4pPr>
            <a:lvl5pPr lvl="4" algn="l" rtl="0">
              <a:lnSpc>
                <a:spcPct val="100000"/>
              </a:lnSpc>
              <a:spcBef>
                <a:spcPts val="0"/>
              </a:spcBef>
              <a:spcAft>
                <a:spcPts val="0"/>
              </a:spcAft>
              <a:buSzPts val="1300"/>
              <a:buNone/>
              <a:defRPr/>
            </a:lvl5pPr>
            <a:lvl6pPr lvl="5" algn="l" rtl="0">
              <a:lnSpc>
                <a:spcPct val="100000"/>
              </a:lnSpc>
              <a:spcBef>
                <a:spcPts val="0"/>
              </a:spcBef>
              <a:spcAft>
                <a:spcPts val="0"/>
              </a:spcAft>
              <a:buSzPts val="1300"/>
              <a:buNone/>
              <a:defRPr/>
            </a:lvl6pPr>
            <a:lvl7pPr lvl="6" algn="l" rtl="0">
              <a:lnSpc>
                <a:spcPct val="100000"/>
              </a:lnSpc>
              <a:spcBef>
                <a:spcPts val="0"/>
              </a:spcBef>
              <a:spcAft>
                <a:spcPts val="0"/>
              </a:spcAft>
              <a:buSzPts val="1300"/>
              <a:buNone/>
              <a:defRPr/>
            </a:lvl7pPr>
            <a:lvl8pPr lvl="7" algn="l" rtl="0">
              <a:lnSpc>
                <a:spcPct val="100000"/>
              </a:lnSpc>
              <a:spcBef>
                <a:spcPts val="0"/>
              </a:spcBef>
              <a:spcAft>
                <a:spcPts val="0"/>
              </a:spcAft>
              <a:buSzPts val="1300"/>
              <a:buNone/>
              <a:defRPr/>
            </a:lvl8pPr>
            <a:lvl9pPr lvl="8" algn="l" rtl="0">
              <a:lnSpc>
                <a:spcPct val="100000"/>
              </a:lnSpc>
              <a:spcBef>
                <a:spcPts val="0"/>
              </a:spcBef>
              <a:spcAft>
                <a:spcPts val="0"/>
              </a:spcAft>
              <a:buSzPts val="1300"/>
              <a:buNone/>
              <a:defRPr/>
            </a:lvl9pPr>
          </a:lstStyle>
          <a:p>
            <a:endParaRPr/>
          </a:p>
        </p:txBody>
      </p:sp>
      <p:sp>
        <p:nvSpPr>
          <p:cNvPr id="126" name="Google Shape;126;p16"/>
          <p:cNvSpPr txBox="1"/>
          <p:nvPr/>
        </p:nvSpPr>
        <p:spPr>
          <a:xfrm>
            <a:off x="23110613" y="88587"/>
            <a:ext cx="1103100" cy="405600"/>
          </a:xfrm>
          <a:prstGeom prst="rect">
            <a:avLst/>
          </a:prstGeom>
          <a:noFill/>
          <a:ln>
            <a:noFill/>
          </a:ln>
        </p:spPr>
        <p:txBody>
          <a:bodyPr spcFirstLastPara="1" wrap="square" lIns="91400" tIns="45725" rIns="91400" bIns="45725" anchor="ctr" anchorCtr="0">
            <a:noAutofit/>
          </a:bodyPr>
          <a:lstStyle/>
          <a:p>
            <a:pPr marL="0" marR="0" lvl="0" indent="0" algn="ctr" rtl="0">
              <a:lnSpc>
                <a:spcPct val="100000"/>
              </a:lnSpc>
              <a:spcBef>
                <a:spcPts val="0"/>
              </a:spcBef>
              <a:spcAft>
                <a:spcPts val="0"/>
              </a:spcAft>
              <a:buClr>
                <a:srgbClr val="000000"/>
              </a:buClr>
              <a:buSzPts val="2400"/>
              <a:buFont typeface="Arial"/>
              <a:buNone/>
            </a:pPr>
            <a:endParaRPr sz="2400" b="1" i="0" u="none" strike="noStrike" cap="none">
              <a:solidFill>
                <a:schemeClr val="lt1"/>
              </a:solidFill>
              <a:latin typeface="Calibri"/>
              <a:ea typeface="Calibri"/>
              <a:cs typeface="Calibri"/>
              <a:sym typeface="Calibri"/>
            </a:endParaRPr>
          </a:p>
        </p:txBody>
      </p:sp>
      <p:sp>
        <p:nvSpPr>
          <p:cNvPr id="127" name="Google Shape;127;p16"/>
          <p:cNvSpPr txBox="1">
            <a:spLocks noGrp="1"/>
          </p:cNvSpPr>
          <p:nvPr>
            <p:ph type="body" idx="1"/>
          </p:nvPr>
        </p:nvSpPr>
        <p:spPr>
          <a:xfrm>
            <a:off x="11381015" y="3536295"/>
            <a:ext cx="11732100" cy="8691300"/>
          </a:xfrm>
          <a:prstGeom prst="rect">
            <a:avLst/>
          </a:prstGeom>
          <a:noFill/>
          <a:ln>
            <a:noFill/>
          </a:ln>
        </p:spPr>
        <p:txBody>
          <a:bodyPr spcFirstLastPara="1" wrap="square" lIns="91400" tIns="45725" rIns="91400" bIns="45725" anchor="t" anchorCtr="0">
            <a:normAutofit/>
          </a:bodyPr>
          <a:lstStyle>
            <a:lvl1pPr marL="457200" lvl="0" indent="-228600" algn="l" rtl="0">
              <a:lnSpc>
                <a:spcPct val="90000"/>
              </a:lnSpc>
              <a:spcBef>
                <a:spcPts val="2100"/>
              </a:spcBef>
              <a:spcAft>
                <a:spcPts val="0"/>
              </a:spcAft>
              <a:buClr>
                <a:schemeClr val="dk1"/>
              </a:buClr>
              <a:buSzPts val="5300"/>
              <a:buFont typeface="Calibri"/>
              <a:buNone/>
              <a:defRPr/>
            </a:lvl1pPr>
            <a:lvl2pPr marL="914400" lvl="1" indent="-349250" algn="l" rtl="0">
              <a:lnSpc>
                <a:spcPct val="90000"/>
              </a:lnSpc>
              <a:spcBef>
                <a:spcPts val="1100"/>
              </a:spcBef>
              <a:spcAft>
                <a:spcPts val="0"/>
              </a:spcAft>
              <a:buClr>
                <a:schemeClr val="dk1"/>
              </a:buClr>
              <a:buSzPts val="1900"/>
              <a:buChar char="•"/>
              <a:defRPr/>
            </a:lvl2pPr>
            <a:lvl3pPr marL="1371600" lvl="2" indent="-228600" algn="l" rtl="0">
              <a:lnSpc>
                <a:spcPct val="90000"/>
              </a:lnSpc>
              <a:spcBef>
                <a:spcPts val="1100"/>
              </a:spcBef>
              <a:spcAft>
                <a:spcPts val="0"/>
              </a:spcAft>
              <a:buClr>
                <a:schemeClr val="dk1"/>
              </a:buClr>
              <a:buSzPts val="4500"/>
              <a:buNone/>
              <a:defRPr/>
            </a:lvl3pPr>
            <a:lvl4pPr marL="1828800" lvl="3" indent="-349250" algn="l" rtl="0">
              <a:lnSpc>
                <a:spcPct val="90000"/>
              </a:lnSpc>
              <a:spcBef>
                <a:spcPts val="1100"/>
              </a:spcBef>
              <a:spcAft>
                <a:spcPts val="0"/>
              </a:spcAft>
              <a:buClr>
                <a:schemeClr val="dk1"/>
              </a:buClr>
              <a:buSzPts val="1900"/>
              <a:buChar char="•"/>
              <a:defRPr/>
            </a:lvl4pPr>
            <a:lvl5pPr marL="2286000" lvl="4" indent="-349250" algn="l" rtl="0">
              <a:lnSpc>
                <a:spcPct val="90000"/>
              </a:lnSpc>
              <a:spcBef>
                <a:spcPts val="1100"/>
              </a:spcBef>
              <a:spcAft>
                <a:spcPts val="0"/>
              </a:spcAft>
              <a:buClr>
                <a:schemeClr val="dk1"/>
              </a:buClr>
              <a:buSzPts val="1900"/>
              <a:buChar char="•"/>
              <a:defRPr/>
            </a:lvl5pPr>
            <a:lvl6pPr marL="2743200" lvl="5" indent="-349250" algn="l" rtl="0">
              <a:lnSpc>
                <a:spcPct val="90000"/>
              </a:lnSpc>
              <a:spcBef>
                <a:spcPts val="1100"/>
              </a:spcBef>
              <a:spcAft>
                <a:spcPts val="0"/>
              </a:spcAft>
              <a:buClr>
                <a:schemeClr val="dk1"/>
              </a:buClr>
              <a:buSzPts val="1900"/>
              <a:buChar char="•"/>
              <a:defRPr/>
            </a:lvl6pPr>
            <a:lvl7pPr marL="3200400" lvl="6" indent="-349250" algn="l" rtl="0">
              <a:lnSpc>
                <a:spcPct val="90000"/>
              </a:lnSpc>
              <a:spcBef>
                <a:spcPts val="1100"/>
              </a:spcBef>
              <a:spcAft>
                <a:spcPts val="0"/>
              </a:spcAft>
              <a:buClr>
                <a:schemeClr val="dk1"/>
              </a:buClr>
              <a:buSzPts val="1900"/>
              <a:buChar char="•"/>
              <a:defRPr/>
            </a:lvl7pPr>
            <a:lvl8pPr marL="3657600" lvl="7" indent="-349250" algn="l" rtl="0">
              <a:lnSpc>
                <a:spcPct val="90000"/>
              </a:lnSpc>
              <a:spcBef>
                <a:spcPts val="1100"/>
              </a:spcBef>
              <a:spcAft>
                <a:spcPts val="0"/>
              </a:spcAft>
              <a:buClr>
                <a:schemeClr val="dk1"/>
              </a:buClr>
              <a:buSzPts val="1900"/>
              <a:buChar char="•"/>
              <a:defRPr/>
            </a:lvl8pPr>
            <a:lvl9pPr marL="4114800" lvl="8" indent="-349250" algn="l" rtl="0">
              <a:lnSpc>
                <a:spcPct val="90000"/>
              </a:lnSpc>
              <a:spcBef>
                <a:spcPts val="1100"/>
              </a:spcBef>
              <a:spcAft>
                <a:spcPts val="0"/>
              </a:spcAft>
              <a:buClr>
                <a:schemeClr val="dk1"/>
              </a:buClr>
              <a:buSzPts val="1900"/>
              <a:buChar char="•"/>
              <a:defRPr/>
            </a:lvl9pPr>
          </a:lstStyle>
          <a:p>
            <a:endParaRPr/>
          </a:p>
        </p:txBody>
      </p:sp>
      <p:sp>
        <p:nvSpPr>
          <p:cNvPr id="128" name="Google Shape;128;p16"/>
          <p:cNvSpPr txBox="1">
            <a:spLocks noGrp="1"/>
          </p:cNvSpPr>
          <p:nvPr>
            <p:ph type="sldNum" idx="12"/>
          </p:nvPr>
        </p:nvSpPr>
        <p:spPr>
          <a:xfrm>
            <a:off x="17624213" y="12321661"/>
            <a:ext cx="5486400" cy="730500"/>
          </a:xfrm>
          <a:prstGeom prst="rect">
            <a:avLst/>
          </a:prstGeom>
          <a:noFill/>
          <a:ln>
            <a:noFill/>
          </a:ln>
        </p:spPr>
        <p:txBody>
          <a:bodyPr spcFirstLastPara="1" wrap="square" lIns="91400" tIns="45725" rIns="91400" bIns="45725" anchor="b" anchorCtr="0">
            <a:noAutofit/>
          </a:bodyPr>
          <a:lstStyle>
            <a:lvl1pPr marL="0" marR="0" lvl="0"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129" name="Google Shape;129;p16"/>
          <p:cNvSpPr txBox="1">
            <a:spLocks noGrp="1"/>
          </p:cNvSpPr>
          <p:nvPr>
            <p:ph type="ftr" idx="11"/>
          </p:nvPr>
        </p:nvSpPr>
        <p:spPr>
          <a:xfrm>
            <a:off x="1621944" y="12255499"/>
            <a:ext cx="8229600" cy="730500"/>
          </a:xfrm>
          <a:prstGeom prst="rect">
            <a:avLst/>
          </a:prstGeom>
          <a:noFill/>
          <a:ln>
            <a:noFill/>
          </a:ln>
        </p:spPr>
        <p:txBody>
          <a:bodyPr spcFirstLastPara="1" wrap="square" lIns="91400" tIns="45725" rIns="91400" bIns="45725" anchor="b" anchorCtr="0">
            <a:noAutofit/>
          </a:bodyPr>
          <a:lstStyle>
            <a:lvl1pPr lvl="0" algn="l" rtl="0">
              <a:lnSpc>
                <a:spcPct val="100000"/>
              </a:lnSpc>
              <a:spcBef>
                <a:spcPts val="0"/>
              </a:spcBef>
              <a:spcAft>
                <a:spcPts val="0"/>
              </a:spcAft>
              <a:buSzPts val="1300"/>
              <a:buNone/>
              <a:defRPr>
                <a:solidFill>
                  <a:srgbClr val="575757"/>
                </a:solidFill>
              </a:defRPr>
            </a:lvl1pPr>
            <a:lvl2pPr lvl="1" algn="l" rtl="0">
              <a:lnSpc>
                <a:spcPct val="100000"/>
              </a:lnSpc>
              <a:spcBef>
                <a:spcPts val="0"/>
              </a:spcBef>
              <a:spcAft>
                <a:spcPts val="0"/>
              </a:spcAft>
              <a:buSzPts val="1300"/>
              <a:buNone/>
              <a:defRPr/>
            </a:lvl2pPr>
            <a:lvl3pPr lvl="2" algn="l" rtl="0">
              <a:lnSpc>
                <a:spcPct val="100000"/>
              </a:lnSpc>
              <a:spcBef>
                <a:spcPts val="0"/>
              </a:spcBef>
              <a:spcAft>
                <a:spcPts val="0"/>
              </a:spcAft>
              <a:buSzPts val="1300"/>
              <a:buNone/>
              <a:defRPr/>
            </a:lvl3pPr>
            <a:lvl4pPr lvl="3" algn="l" rtl="0">
              <a:lnSpc>
                <a:spcPct val="100000"/>
              </a:lnSpc>
              <a:spcBef>
                <a:spcPts val="0"/>
              </a:spcBef>
              <a:spcAft>
                <a:spcPts val="0"/>
              </a:spcAft>
              <a:buSzPts val="1300"/>
              <a:buNone/>
              <a:defRPr/>
            </a:lvl4pPr>
            <a:lvl5pPr lvl="4" algn="l" rtl="0">
              <a:lnSpc>
                <a:spcPct val="100000"/>
              </a:lnSpc>
              <a:spcBef>
                <a:spcPts val="0"/>
              </a:spcBef>
              <a:spcAft>
                <a:spcPts val="0"/>
              </a:spcAft>
              <a:buSzPts val="1300"/>
              <a:buNone/>
              <a:defRPr/>
            </a:lvl5pPr>
            <a:lvl6pPr lvl="5" algn="l" rtl="0">
              <a:lnSpc>
                <a:spcPct val="100000"/>
              </a:lnSpc>
              <a:spcBef>
                <a:spcPts val="0"/>
              </a:spcBef>
              <a:spcAft>
                <a:spcPts val="0"/>
              </a:spcAft>
              <a:buSzPts val="1300"/>
              <a:buNone/>
              <a:defRPr/>
            </a:lvl6pPr>
            <a:lvl7pPr lvl="6" algn="l" rtl="0">
              <a:lnSpc>
                <a:spcPct val="100000"/>
              </a:lnSpc>
              <a:spcBef>
                <a:spcPts val="0"/>
              </a:spcBef>
              <a:spcAft>
                <a:spcPts val="0"/>
              </a:spcAft>
              <a:buSzPts val="1300"/>
              <a:buNone/>
              <a:defRPr/>
            </a:lvl7pPr>
            <a:lvl8pPr lvl="7" algn="l" rtl="0">
              <a:lnSpc>
                <a:spcPct val="100000"/>
              </a:lnSpc>
              <a:spcBef>
                <a:spcPts val="0"/>
              </a:spcBef>
              <a:spcAft>
                <a:spcPts val="0"/>
              </a:spcAft>
              <a:buSzPts val="1300"/>
              <a:buNone/>
              <a:defRPr/>
            </a:lvl8pPr>
            <a:lvl9pPr lvl="8" algn="l" rtl="0">
              <a:lnSpc>
                <a:spcPct val="100000"/>
              </a:lnSpc>
              <a:spcBef>
                <a:spcPts val="0"/>
              </a:spcBef>
              <a:spcAft>
                <a:spcPts val="0"/>
              </a:spcAft>
              <a:buSzPts val="13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14_Image Half Full">
  <p:cSld name="14_Image Half Full">
    <p:spTree>
      <p:nvGrpSpPr>
        <p:cNvPr id="1" name="Shape 130"/>
        <p:cNvGrpSpPr/>
        <p:nvPr/>
      </p:nvGrpSpPr>
      <p:grpSpPr>
        <a:xfrm>
          <a:off x="0" y="0"/>
          <a:ext cx="0" cy="0"/>
          <a:chOff x="0" y="0"/>
          <a:chExt cx="0" cy="0"/>
        </a:xfrm>
      </p:grpSpPr>
      <p:sp>
        <p:nvSpPr>
          <p:cNvPr id="131" name="Google Shape;131;p17"/>
          <p:cNvSpPr txBox="1">
            <a:spLocks noGrp="1"/>
          </p:cNvSpPr>
          <p:nvPr>
            <p:ph type="title"/>
          </p:nvPr>
        </p:nvSpPr>
        <p:spPr>
          <a:xfrm>
            <a:off x="832756" y="493828"/>
            <a:ext cx="22789500" cy="1939200"/>
          </a:xfrm>
          <a:prstGeom prst="rect">
            <a:avLst/>
          </a:prstGeom>
          <a:noFill/>
          <a:ln>
            <a:noFill/>
          </a:ln>
        </p:spPr>
        <p:txBody>
          <a:bodyPr spcFirstLastPara="1" wrap="square" lIns="91400" tIns="45725" rIns="91400" bIns="45725" anchor="ctr" anchorCtr="0">
            <a:normAutofit/>
          </a:bodyPr>
          <a:lstStyle>
            <a:lvl1pPr lvl="0" algn="ctr" rtl="0">
              <a:lnSpc>
                <a:spcPct val="90000"/>
              </a:lnSpc>
              <a:spcBef>
                <a:spcPts val="0"/>
              </a:spcBef>
              <a:spcAft>
                <a:spcPts val="0"/>
              </a:spcAft>
              <a:buClr>
                <a:srgbClr val="575757"/>
              </a:buClr>
              <a:buSzPts val="8800"/>
              <a:buFont typeface="Calibri"/>
              <a:buNone/>
              <a:defRPr sz="8800">
                <a:solidFill>
                  <a:srgbClr val="575757"/>
                </a:solidFill>
                <a:latin typeface="Calibri"/>
                <a:ea typeface="Calibri"/>
                <a:cs typeface="Calibri"/>
                <a:sym typeface="Calibri"/>
              </a:defRPr>
            </a:lvl1pPr>
            <a:lvl2pPr lvl="1" algn="l" rtl="0">
              <a:lnSpc>
                <a:spcPct val="100000"/>
              </a:lnSpc>
              <a:spcBef>
                <a:spcPts val="0"/>
              </a:spcBef>
              <a:spcAft>
                <a:spcPts val="0"/>
              </a:spcAft>
              <a:buSzPts val="1300"/>
              <a:buNone/>
              <a:defRPr/>
            </a:lvl2pPr>
            <a:lvl3pPr lvl="2" algn="l" rtl="0">
              <a:lnSpc>
                <a:spcPct val="100000"/>
              </a:lnSpc>
              <a:spcBef>
                <a:spcPts val="0"/>
              </a:spcBef>
              <a:spcAft>
                <a:spcPts val="0"/>
              </a:spcAft>
              <a:buSzPts val="1300"/>
              <a:buNone/>
              <a:defRPr/>
            </a:lvl3pPr>
            <a:lvl4pPr lvl="3" algn="l" rtl="0">
              <a:lnSpc>
                <a:spcPct val="100000"/>
              </a:lnSpc>
              <a:spcBef>
                <a:spcPts val="0"/>
              </a:spcBef>
              <a:spcAft>
                <a:spcPts val="0"/>
              </a:spcAft>
              <a:buSzPts val="1300"/>
              <a:buNone/>
              <a:defRPr/>
            </a:lvl4pPr>
            <a:lvl5pPr lvl="4" algn="l" rtl="0">
              <a:lnSpc>
                <a:spcPct val="100000"/>
              </a:lnSpc>
              <a:spcBef>
                <a:spcPts val="0"/>
              </a:spcBef>
              <a:spcAft>
                <a:spcPts val="0"/>
              </a:spcAft>
              <a:buSzPts val="1300"/>
              <a:buNone/>
              <a:defRPr/>
            </a:lvl5pPr>
            <a:lvl6pPr lvl="5" algn="l" rtl="0">
              <a:lnSpc>
                <a:spcPct val="100000"/>
              </a:lnSpc>
              <a:spcBef>
                <a:spcPts val="0"/>
              </a:spcBef>
              <a:spcAft>
                <a:spcPts val="0"/>
              </a:spcAft>
              <a:buSzPts val="1300"/>
              <a:buNone/>
              <a:defRPr/>
            </a:lvl6pPr>
            <a:lvl7pPr lvl="6" algn="l" rtl="0">
              <a:lnSpc>
                <a:spcPct val="100000"/>
              </a:lnSpc>
              <a:spcBef>
                <a:spcPts val="0"/>
              </a:spcBef>
              <a:spcAft>
                <a:spcPts val="0"/>
              </a:spcAft>
              <a:buSzPts val="1300"/>
              <a:buNone/>
              <a:defRPr/>
            </a:lvl7pPr>
            <a:lvl8pPr lvl="7" algn="l" rtl="0">
              <a:lnSpc>
                <a:spcPct val="100000"/>
              </a:lnSpc>
              <a:spcBef>
                <a:spcPts val="0"/>
              </a:spcBef>
              <a:spcAft>
                <a:spcPts val="0"/>
              </a:spcAft>
              <a:buSzPts val="1300"/>
              <a:buNone/>
              <a:defRPr/>
            </a:lvl8pPr>
            <a:lvl9pPr lvl="8" algn="l" rtl="0">
              <a:lnSpc>
                <a:spcPct val="100000"/>
              </a:lnSpc>
              <a:spcBef>
                <a:spcPts val="0"/>
              </a:spcBef>
              <a:spcAft>
                <a:spcPts val="0"/>
              </a:spcAft>
              <a:buSzPts val="1300"/>
              <a:buNone/>
              <a:defRPr/>
            </a:lvl9pPr>
          </a:lstStyle>
          <a:p>
            <a:endParaRPr/>
          </a:p>
        </p:txBody>
      </p:sp>
      <p:sp>
        <p:nvSpPr>
          <p:cNvPr id="132" name="Google Shape;132;p17"/>
          <p:cNvSpPr txBox="1"/>
          <p:nvPr/>
        </p:nvSpPr>
        <p:spPr>
          <a:xfrm>
            <a:off x="23110613" y="88587"/>
            <a:ext cx="1103100" cy="405600"/>
          </a:xfrm>
          <a:prstGeom prst="rect">
            <a:avLst/>
          </a:prstGeom>
          <a:noFill/>
          <a:ln>
            <a:noFill/>
          </a:ln>
        </p:spPr>
        <p:txBody>
          <a:bodyPr spcFirstLastPara="1" wrap="square" lIns="91400" tIns="45725" rIns="91400" bIns="45725" anchor="ctr" anchorCtr="0">
            <a:noAutofit/>
          </a:bodyPr>
          <a:lstStyle/>
          <a:p>
            <a:pPr marL="0" marR="0" lvl="0" indent="0" algn="ctr" rtl="0">
              <a:lnSpc>
                <a:spcPct val="100000"/>
              </a:lnSpc>
              <a:spcBef>
                <a:spcPts val="0"/>
              </a:spcBef>
              <a:spcAft>
                <a:spcPts val="0"/>
              </a:spcAft>
              <a:buClr>
                <a:srgbClr val="000000"/>
              </a:buClr>
              <a:buSzPts val="2400"/>
              <a:buFont typeface="Arial"/>
              <a:buNone/>
            </a:pPr>
            <a:endParaRPr sz="2400" b="1" i="0" u="none" strike="noStrike" cap="none">
              <a:solidFill>
                <a:schemeClr val="lt1"/>
              </a:solidFill>
              <a:latin typeface="Calibri"/>
              <a:ea typeface="Calibri"/>
              <a:cs typeface="Calibri"/>
              <a:sym typeface="Calibri"/>
            </a:endParaRPr>
          </a:p>
        </p:txBody>
      </p:sp>
      <p:sp>
        <p:nvSpPr>
          <p:cNvPr id="133" name="Google Shape;133;p17"/>
          <p:cNvSpPr txBox="1">
            <a:spLocks noGrp="1"/>
          </p:cNvSpPr>
          <p:nvPr>
            <p:ph type="body" idx="1"/>
          </p:nvPr>
        </p:nvSpPr>
        <p:spPr>
          <a:xfrm>
            <a:off x="826867" y="7677767"/>
            <a:ext cx="5231100" cy="3766500"/>
          </a:xfrm>
          <a:prstGeom prst="rect">
            <a:avLst/>
          </a:prstGeom>
          <a:noFill/>
          <a:ln>
            <a:noFill/>
          </a:ln>
        </p:spPr>
        <p:txBody>
          <a:bodyPr spcFirstLastPara="1" wrap="square" lIns="91400" tIns="45725" rIns="91400" bIns="45725" anchor="t" anchorCtr="0">
            <a:normAutofit/>
          </a:bodyPr>
          <a:lstStyle>
            <a:lvl1pPr marL="457200" lvl="0" indent="-228600" algn="l" rtl="0">
              <a:lnSpc>
                <a:spcPct val="90000"/>
              </a:lnSpc>
              <a:spcBef>
                <a:spcPts val="2100"/>
              </a:spcBef>
              <a:spcAft>
                <a:spcPts val="0"/>
              </a:spcAft>
              <a:buClr>
                <a:schemeClr val="dk1"/>
              </a:buClr>
              <a:buSzPts val="4500"/>
              <a:buFont typeface="Calibri"/>
              <a:buNone/>
              <a:defRPr sz="4500"/>
            </a:lvl1pPr>
            <a:lvl2pPr marL="914400" lvl="1" indent="-349250" algn="l" rtl="0">
              <a:lnSpc>
                <a:spcPct val="90000"/>
              </a:lnSpc>
              <a:spcBef>
                <a:spcPts val="1100"/>
              </a:spcBef>
              <a:spcAft>
                <a:spcPts val="0"/>
              </a:spcAft>
              <a:buClr>
                <a:schemeClr val="dk1"/>
              </a:buClr>
              <a:buSzPts val="1900"/>
              <a:buChar char="•"/>
              <a:defRPr/>
            </a:lvl2pPr>
            <a:lvl3pPr marL="1371600" lvl="2" indent="-228600" algn="l" rtl="0">
              <a:lnSpc>
                <a:spcPct val="90000"/>
              </a:lnSpc>
              <a:spcBef>
                <a:spcPts val="1100"/>
              </a:spcBef>
              <a:spcAft>
                <a:spcPts val="0"/>
              </a:spcAft>
              <a:buClr>
                <a:schemeClr val="dk1"/>
              </a:buClr>
              <a:buSzPts val="4500"/>
              <a:buNone/>
              <a:defRPr/>
            </a:lvl3pPr>
            <a:lvl4pPr marL="1828800" lvl="3" indent="-349250" algn="l" rtl="0">
              <a:lnSpc>
                <a:spcPct val="90000"/>
              </a:lnSpc>
              <a:spcBef>
                <a:spcPts val="1100"/>
              </a:spcBef>
              <a:spcAft>
                <a:spcPts val="0"/>
              </a:spcAft>
              <a:buClr>
                <a:schemeClr val="dk1"/>
              </a:buClr>
              <a:buSzPts val="1900"/>
              <a:buChar char="•"/>
              <a:defRPr/>
            </a:lvl4pPr>
            <a:lvl5pPr marL="2286000" lvl="4" indent="-349250" algn="l" rtl="0">
              <a:lnSpc>
                <a:spcPct val="90000"/>
              </a:lnSpc>
              <a:spcBef>
                <a:spcPts val="1100"/>
              </a:spcBef>
              <a:spcAft>
                <a:spcPts val="0"/>
              </a:spcAft>
              <a:buClr>
                <a:schemeClr val="dk1"/>
              </a:buClr>
              <a:buSzPts val="1900"/>
              <a:buChar char="•"/>
              <a:defRPr/>
            </a:lvl5pPr>
            <a:lvl6pPr marL="2743200" lvl="5" indent="-349250" algn="l" rtl="0">
              <a:lnSpc>
                <a:spcPct val="90000"/>
              </a:lnSpc>
              <a:spcBef>
                <a:spcPts val="1100"/>
              </a:spcBef>
              <a:spcAft>
                <a:spcPts val="0"/>
              </a:spcAft>
              <a:buClr>
                <a:schemeClr val="dk1"/>
              </a:buClr>
              <a:buSzPts val="1900"/>
              <a:buChar char="•"/>
              <a:defRPr/>
            </a:lvl6pPr>
            <a:lvl7pPr marL="3200400" lvl="6" indent="-349250" algn="l" rtl="0">
              <a:lnSpc>
                <a:spcPct val="90000"/>
              </a:lnSpc>
              <a:spcBef>
                <a:spcPts val="1100"/>
              </a:spcBef>
              <a:spcAft>
                <a:spcPts val="0"/>
              </a:spcAft>
              <a:buClr>
                <a:schemeClr val="dk1"/>
              </a:buClr>
              <a:buSzPts val="1900"/>
              <a:buChar char="•"/>
              <a:defRPr/>
            </a:lvl7pPr>
            <a:lvl8pPr marL="3657600" lvl="7" indent="-349250" algn="l" rtl="0">
              <a:lnSpc>
                <a:spcPct val="90000"/>
              </a:lnSpc>
              <a:spcBef>
                <a:spcPts val="1100"/>
              </a:spcBef>
              <a:spcAft>
                <a:spcPts val="0"/>
              </a:spcAft>
              <a:buClr>
                <a:schemeClr val="dk1"/>
              </a:buClr>
              <a:buSzPts val="1900"/>
              <a:buChar char="•"/>
              <a:defRPr/>
            </a:lvl8pPr>
            <a:lvl9pPr marL="4114800" lvl="8" indent="-349250" algn="l" rtl="0">
              <a:lnSpc>
                <a:spcPct val="90000"/>
              </a:lnSpc>
              <a:spcBef>
                <a:spcPts val="1100"/>
              </a:spcBef>
              <a:spcAft>
                <a:spcPts val="0"/>
              </a:spcAft>
              <a:buClr>
                <a:schemeClr val="dk1"/>
              </a:buClr>
              <a:buSzPts val="1900"/>
              <a:buChar char="•"/>
              <a:defRPr/>
            </a:lvl9pPr>
          </a:lstStyle>
          <a:p>
            <a:endParaRPr/>
          </a:p>
        </p:txBody>
      </p:sp>
      <p:sp>
        <p:nvSpPr>
          <p:cNvPr id="134" name="Google Shape;134;p17"/>
          <p:cNvSpPr>
            <a:spLocks noGrp="1"/>
          </p:cNvSpPr>
          <p:nvPr>
            <p:ph type="pic" idx="2"/>
          </p:nvPr>
        </p:nvSpPr>
        <p:spPr>
          <a:xfrm>
            <a:off x="827319" y="2680426"/>
            <a:ext cx="5231100" cy="4749600"/>
          </a:xfrm>
          <a:prstGeom prst="rect">
            <a:avLst/>
          </a:prstGeom>
          <a:noFill/>
          <a:ln>
            <a:noFill/>
          </a:ln>
        </p:spPr>
      </p:sp>
      <p:sp>
        <p:nvSpPr>
          <p:cNvPr id="135" name="Google Shape;135;p17"/>
          <p:cNvSpPr txBox="1">
            <a:spLocks noGrp="1"/>
          </p:cNvSpPr>
          <p:nvPr>
            <p:ph type="body" idx="3"/>
          </p:nvPr>
        </p:nvSpPr>
        <p:spPr>
          <a:xfrm>
            <a:off x="6652041" y="7677767"/>
            <a:ext cx="5231100" cy="3766500"/>
          </a:xfrm>
          <a:prstGeom prst="rect">
            <a:avLst/>
          </a:prstGeom>
          <a:noFill/>
          <a:ln>
            <a:noFill/>
          </a:ln>
        </p:spPr>
        <p:txBody>
          <a:bodyPr spcFirstLastPara="1" wrap="square" lIns="91400" tIns="45725" rIns="91400" bIns="45725" anchor="t" anchorCtr="0">
            <a:normAutofit/>
          </a:bodyPr>
          <a:lstStyle>
            <a:lvl1pPr marL="457200" lvl="0" indent="-228600" algn="l" rtl="0">
              <a:lnSpc>
                <a:spcPct val="90000"/>
              </a:lnSpc>
              <a:spcBef>
                <a:spcPts val="2100"/>
              </a:spcBef>
              <a:spcAft>
                <a:spcPts val="0"/>
              </a:spcAft>
              <a:buClr>
                <a:schemeClr val="dk1"/>
              </a:buClr>
              <a:buSzPts val="4500"/>
              <a:buFont typeface="Calibri"/>
              <a:buNone/>
              <a:defRPr sz="4500"/>
            </a:lvl1pPr>
            <a:lvl2pPr marL="914400" lvl="1" indent="-349250" algn="l" rtl="0">
              <a:lnSpc>
                <a:spcPct val="90000"/>
              </a:lnSpc>
              <a:spcBef>
                <a:spcPts val="1100"/>
              </a:spcBef>
              <a:spcAft>
                <a:spcPts val="0"/>
              </a:spcAft>
              <a:buClr>
                <a:schemeClr val="dk1"/>
              </a:buClr>
              <a:buSzPts val="1900"/>
              <a:buChar char="•"/>
              <a:defRPr/>
            </a:lvl2pPr>
            <a:lvl3pPr marL="1371600" lvl="2" indent="-228600" algn="l" rtl="0">
              <a:lnSpc>
                <a:spcPct val="90000"/>
              </a:lnSpc>
              <a:spcBef>
                <a:spcPts val="1100"/>
              </a:spcBef>
              <a:spcAft>
                <a:spcPts val="0"/>
              </a:spcAft>
              <a:buClr>
                <a:schemeClr val="dk1"/>
              </a:buClr>
              <a:buSzPts val="4500"/>
              <a:buNone/>
              <a:defRPr/>
            </a:lvl3pPr>
            <a:lvl4pPr marL="1828800" lvl="3" indent="-349250" algn="l" rtl="0">
              <a:lnSpc>
                <a:spcPct val="90000"/>
              </a:lnSpc>
              <a:spcBef>
                <a:spcPts val="1100"/>
              </a:spcBef>
              <a:spcAft>
                <a:spcPts val="0"/>
              </a:spcAft>
              <a:buClr>
                <a:schemeClr val="dk1"/>
              </a:buClr>
              <a:buSzPts val="1900"/>
              <a:buChar char="•"/>
              <a:defRPr/>
            </a:lvl4pPr>
            <a:lvl5pPr marL="2286000" lvl="4" indent="-349250" algn="l" rtl="0">
              <a:lnSpc>
                <a:spcPct val="90000"/>
              </a:lnSpc>
              <a:spcBef>
                <a:spcPts val="1100"/>
              </a:spcBef>
              <a:spcAft>
                <a:spcPts val="0"/>
              </a:spcAft>
              <a:buClr>
                <a:schemeClr val="dk1"/>
              </a:buClr>
              <a:buSzPts val="1900"/>
              <a:buChar char="•"/>
              <a:defRPr/>
            </a:lvl5pPr>
            <a:lvl6pPr marL="2743200" lvl="5" indent="-349250" algn="l" rtl="0">
              <a:lnSpc>
                <a:spcPct val="90000"/>
              </a:lnSpc>
              <a:spcBef>
                <a:spcPts val="1100"/>
              </a:spcBef>
              <a:spcAft>
                <a:spcPts val="0"/>
              </a:spcAft>
              <a:buClr>
                <a:schemeClr val="dk1"/>
              </a:buClr>
              <a:buSzPts val="1900"/>
              <a:buChar char="•"/>
              <a:defRPr/>
            </a:lvl6pPr>
            <a:lvl7pPr marL="3200400" lvl="6" indent="-349250" algn="l" rtl="0">
              <a:lnSpc>
                <a:spcPct val="90000"/>
              </a:lnSpc>
              <a:spcBef>
                <a:spcPts val="1100"/>
              </a:spcBef>
              <a:spcAft>
                <a:spcPts val="0"/>
              </a:spcAft>
              <a:buClr>
                <a:schemeClr val="dk1"/>
              </a:buClr>
              <a:buSzPts val="1900"/>
              <a:buChar char="•"/>
              <a:defRPr/>
            </a:lvl7pPr>
            <a:lvl8pPr marL="3657600" lvl="7" indent="-349250" algn="l" rtl="0">
              <a:lnSpc>
                <a:spcPct val="90000"/>
              </a:lnSpc>
              <a:spcBef>
                <a:spcPts val="1100"/>
              </a:spcBef>
              <a:spcAft>
                <a:spcPts val="0"/>
              </a:spcAft>
              <a:buClr>
                <a:schemeClr val="dk1"/>
              </a:buClr>
              <a:buSzPts val="1900"/>
              <a:buChar char="•"/>
              <a:defRPr/>
            </a:lvl8pPr>
            <a:lvl9pPr marL="4114800" lvl="8" indent="-349250" algn="l" rtl="0">
              <a:lnSpc>
                <a:spcPct val="90000"/>
              </a:lnSpc>
              <a:spcBef>
                <a:spcPts val="1100"/>
              </a:spcBef>
              <a:spcAft>
                <a:spcPts val="0"/>
              </a:spcAft>
              <a:buClr>
                <a:schemeClr val="dk1"/>
              </a:buClr>
              <a:buSzPts val="1900"/>
              <a:buChar char="•"/>
              <a:defRPr/>
            </a:lvl9pPr>
          </a:lstStyle>
          <a:p>
            <a:endParaRPr/>
          </a:p>
        </p:txBody>
      </p:sp>
      <p:sp>
        <p:nvSpPr>
          <p:cNvPr id="136" name="Google Shape;136;p17"/>
          <p:cNvSpPr>
            <a:spLocks noGrp="1"/>
          </p:cNvSpPr>
          <p:nvPr>
            <p:ph type="pic" idx="4"/>
          </p:nvPr>
        </p:nvSpPr>
        <p:spPr>
          <a:xfrm>
            <a:off x="6652493" y="2680426"/>
            <a:ext cx="5231100" cy="4749600"/>
          </a:xfrm>
          <a:prstGeom prst="rect">
            <a:avLst/>
          </a:prstGeom>
          <a:noFill/>
          <a:ln>
            <a:noFill/>
          </a:ln>
        </p:spPr>
      </p:sp>
      <p:sp>
        <p:nvSpPr>
          <p:cNvPr id="137" name="Google Shape;137;p17"/>
          <p:cNvSpPr txBox="1">
            <a:spLocks noGrp="1"/>
          </p:cNvSpPr>
          <p:nvPr>
            <p:ph type="body" idx="5"/>
          </p:nvPr>
        </p:nvSpPr>
        <p:spPr>
          <a:xfrm>
            <a:off x="12511727" y="7677767"/>
            <a:ext cx="5231100" cy="3766500"/>
          </a:xfrm>
          <a:prstGeom prst="rect">
            <a:avLst/>
          </a:prstGeom>
          <a:noFill/>
          <a:ln>
            <a:noFill/>
          </a:ln>
        </p:spPr>
        <p:txBody>
          <a:bodyPr spcFirstLastPara="1" wrap="square" lIns="91400" tIns="45725" rIns="91400" bIns="45725" anchor="t" anchorCtr="0">
            <a:normAutofit/>
          </a:bodyPr>
          <a:lstStyle>
            <a:lvl1pPr marL="457200" lvl="0" indent="-228600" algn="l" rtl="0">
              <a:lnSpc>
                <a:spcPct val="90000"/>
              </a:lnSpc>
              <a:spcBef>
                <a:spcPts val="2100"/>
              </a:spcBef>
              <a:spcAft>
                <a:spcPts val="0"/>
              </a:spcAft>
              <a:buClr>
                <a:schemeClr val="dk1"/>
              </a:buClr>
              <a:buSzPts val="4500"/>
              <a:buFont typeface="Calibri"/>
              <a:buNone/>
              <a:defRPr sz="4500"/>
            </a:lvl1pPr>
            <a:lvl2pPr marL="914400" lvl="1" indent="-349250" algn="l" rtl="0">
              <a:lnSpc>
                <a:spcPct val="90000"/>
              </a:lnSpc>
              <a:spcBef>
                <a:spcPts val="1100"/>
              </a:spcBef>
              <a:spcAft>
                <a:spcPts val="0"/>
              </a:spcAft>
              <a:buClr>
                <a:schemeClr val="dk1"/>
              </a:buClr>
              <a:buSzPts val="1900"/>
              <a:buChar char="•"/>
              <a:defRPr/>
            </a:lvl2pPr>
            <a:lvl3pPr marL="1371600" lvl="2" indent="-228600" algn="l" rtl="0">
              <a:lnSpc>
                <a:spcPct val="90000"/>
              </a:lnSpc>
              <a:spcBef>
                <a:spcPts val="1100"/>
              </a:spcBef>
              <a:spcAft>
                <a:spcPts val="0"/>
              </a:spcAft>
              <a:buClr>
                <a:schemeClr val="dk1"/>
              </a:buClr>
              <a:buSzPts val="4500"/>
              <a:buNone/>
              <a:defRPr/>
            </a:lvl3pPr>
            <a:lvl4pPr marL="1828800" lvl="3" indent="-349250" algn="l" rtl="0">
              <a:lnSpc>
                <a:spcPct val="90000"/>
              </a:lnSpc>
              <a:spcBef>
                <a:spcPts val="1100"/>
              </a:spcBef>
              <a:spcAft>
                <a:spcPts val="0"/>
              </a:spcAft>
              <a:buClr>
                <a:schemeClr val="dk1"/>
              </a:buClr>
              <a:buSzPts val="1900"/>
              <a:buChar char="•"/>
              <a:defRPr/>
            </a:lvl4pPr>
            <a:lvl5pPr marL="2286000" lvl="4" indent="-349250" algn="l" rtl="0">
              <a:lnSpc>
                <a:spcPct val="90000"/>
              </a:lnSpc>
              <a:spcBef>
                <a:spcPts val="1100"/>
              </a:spcBef>
              <a:spcAft>
                <a:spcPts val="0"/>
              </a:spcAft>
              <a:buClr>
                <a:schemeClr val="dk1"/>
              </a:buClr>
              <a:buSzPts val="1900"/>
              <a:buChar char="•"/>
              <a:defRPr/>
            </a:lvl5pPr>
            <a:lvl6pPr marL="2743200" lvl="5" indent="-349250" algn="l" rtl="0">
              <a:lnSpc>
                <a:spcPct val="90000"/>
              </a:lnSpc>
              <a:spcBef>
                <a:spcPts val="1100"/>
              </a:spcBef>
              <a:spcAft>
                <a:spcPts val="0"/>
              </a:spcAft>
              <a:buClr>
                <a:schemeClr val="dk1"/>
              </a:buClr>
              <a:buSzPts val="1900"/>
              <a:buChar char="•"/>
              <a:defRPr/>
            </a:lvl6pPr>
            <a:lvl7pPr marL="3200400" lvl="6" indent="-349250" algn="l" rtl="0">
              <a:lnSpc>
                <a:spcPct val="90000"/>
              </a:lnSpc>
              <a:spcBef>
                <a:spcPts val="1100"/>
              </a:spcBef>
              <a:spcAft>
                <a:spcPts val="0"/>
              </a:spcAft>
              <a:buClr>
                <a:schemeClr val="dk1"/>
              </a:buClr>
              <a:buSzPts val="1900"/>
              <a:buChar char="•"/>
              <a:defRPr/>
            </a:lvl7pPr>
            <a:lvl8pPr marL="3657600" lvl="7" indent="-349250" algn="l" rtl="0">
              <a:lnSpc>
                <a:spcPct val="90000"/>
              </a:lnSpc>
              <a:spcBef>
                <a:spcPts val="1100"/>
              </a:spcBef>
              <a:spcAft>
                <a:spcPts val="0"/>
              </a:spcAft>
              <a:buClr>
                <a:schemeClr val="dk1"/>
              </a:buClr>
              <a:buSzPts val="1900"/>
              <a:buChar char="•"/>
              <a:defRPr/>
            </a:lvl8pPr>
            <a:lvl9pPr marL="4114800" lvl="8" indent="-349250" algn="l" rtl="0">
              <a:lnSpc>
                <a:spcPct val="90000"/>
              </a:lnSpc>
              <a:spcBef>
                <a:spcPts val="1100"/>
              </a:spcBef>
              <a:spcAft>
                <a:spcPts val="0"/>
              </a:spcAft>
              <a:buClr>
                <a:schemeClr val="dk1"/>
              </a:buClr>
              <a:buSzPts val="1900"/>
              <a:buChar char="•"/>
              <a:defRPr/>
            </a:lvl9pPr>
          </a:lstStyle>
          <a:p>
            <a:endParaRPr/>
          </a:p>
        </p:txBody>
      </p:sp>
      <p:sp>
        <p:nvSpPr>
          <p:cNvPr id="138" name="Google Shape;138;p17"/>
          <p:cNvSpPr>
            <a:spLocks noGrp="1"/>
          </p:cNvSpPr>
          <p:nvPr>
            <p:ph type="pic" idx="6"/>
          </p:nvPr>
        </p:nvSpPr>
        <p:spPr>
          <a:xfrm>
            <a:off x="12512179" y="2680426"/>
            <a:ext cx="5231100" cy="4749600"/>
          </a:xfrm>
          <a:prstGeom prst="rect">
            <a:avLst/>
          </a:prstGeom>
          <a:noFill/>
          <a:ln>
            <a:noFill/>
          </a:ln>
        </p:spPr>
      </p:sp>
      <p:sp>
        <p:nvSpPr>
          <p:cNvPr id="139" name="Google Shape;139;p17"/>
          <p:cNvSpPr txBox="1">
            <a:spLocks noGrp="1"/>
          </p:cNvSpPr>
          <p:nvPr>
            <p:ph type="body" idx="7"/>
          </p:nvPr>
        </p:nvSpPr>
        <p:spPr>
          <a:xfrm>
            <a:off x="18390370" y="7677767"/>
            <a:ext cx="5231100" cy="3766500"/>
          </a:xfrm>
          <a:prstGeom prst="rect">
            <a:avLst/>
          </a:prstGeom>
          <a:noFill/>
          <a:ln>
            <a:noFill/>
          </a:ln>
        </p:spPr>
        <p:txBody>
          <a:bodyPr spcFirstLastPara="1" wrap="square" lIns="91400" tIns="45725" rIns="91400" bIns="45725" anchor="t" anchorCtr="0">
            <a:normAutofit/>
          </a:bodyPr>
          <a:lstStyle>
            <a:lvl1pPr marL="457200" lvl="0" indent="-228600" algn="l" rtl="0">
              <a:lnSpc>
                <a:spcPct val="90000"/>
              </a:lnSpc>
              <a:spcBef>
                <a:spcPts val="2100"/>
              </a:spcBef>
              <a:spcAft>
                <a:spcPts val="0"/>
              </a:spcAft>
              <a:buClr>
                <a:schemeClr val="dk1"/>
              </a:buClr>
              <a:buSzPts val="4500"/>
              <a:buFont typeface="Calibri"/>
              <a:buNone/>
              <a:defRPr sz="4500"/>
            </a:lvl1pPr>
            <a:lvl2pPr marL="914400" lvl="1" indent="-349250" algn="l" rtl="0">
              <a:lnSpc>
                <a:spcPct val="90000"/>
              </a:lnSpc>
              <a:spcBef>
                <a:spcPts val="1100"/>
              </a:spcBef>
              <a:spcAft>
                <a:spcPts val="0"/>
              </a:spcAft>
              <a:buClr>
                <a:schemeClr val="dk1"/>
              </a:buClr>
              <a:buSzPts val="1900"/>
              <a:buChar char="•"/>
              <a:defRPr/>
            </a:lvl2pPr>
            <a:lvl3pPr marL="1371600" lvl="2" indent="-228600" algn="l" rtl="0">
              <a:lnSpc>
                <a:spcPct val="90000"/>
              </a:lnSpc>
              <a:spcBef>
                <a:spcPts val="1100"/>
              </a:spcBef>
              <a:spcAft>
                <a:spcPts val="0"/>
              </a:spcAft>
              <a:buClr>
                <a:schemeClr val="dk1"/>
              </a:buClr>
              <a:buSzPts val="4500"/>
              <a:buNone/>
              <a:defRPr/>
            </a:lvl3pPr>
            <a:lvl4pPr marL="1828800" lvl="3" indent="-349250" algn="l" rtl="0">
              <a:lnSpc>
                <a:spcPct val="90000"/>
              </a:lnSpc>
              <a:spcBef>
                <a:spcPts val="1100"/>
              </a:spcBef>
              <a:spcAft>
                <a:spcPts val="0"/>
              </a:spcAft>
              <a:buClr>
                <a:schemeClr val="dk1"/>
              </a:buClr>
              <a:buSzPts val="1900"/>
              <a:buChar char="•"/>
              <a:defRPr/>
            </a:lvl4pPr>
            <a:lvl5pPr marL="2286000" lvl="4" indent="-349250" algn="l" rtl="0">
              <a:lnSpc>
                <a:spcPct val="90000"/>
              </a:lnSpc>
              <a:spcBef>
                <a:spcPts val="1100"/>
              </a:spcBef>
              <a:spcAft>
                <a:spcPts val="0"/>
              </a:spcAft>
              <a:buClr>
                <a:schemeClr val="dk1"/>
              </a:buClr>
              <a:buSzPts val="1900"/>
              <a:buChar char="•"/>
              <a:defRPr/>
            </a:lvl5pPr>
            <a:lvl6pPr marL="2743200" lvl="5" indent="-349250" algn="l" rtl="0">
              <a:lnSpc>
                <a:spcPct val="90000"/>
              </a:lnSpc>
              <a:spcBef>
                <a:spcPts val="1100"/>
              </a:spcBef>
              <a:spcAft>
                <a:spcPts val="0"/>
              </a:spcAft>
              <a:buClr>
                <a:schemeClr val="dk1"/>
              </a:buClr>
              <a:buSzPts val="1900"/>
              <a:buChar char="•"/>
              <a:defRPr/>
            </a:lvl6pPr>
            <a:lvl7pPr marL="3200400" lvl="6" indent="-349250" algn="l" rtl="0">
              <a:lnSpc>
                <a:spcPct val="90000"/>
              </a:lnSpc>
              <a:spcBef>
                <a:spcPts val="1100"/>
              </a:spcBef>
              <a:spcAft>
                <a:spcPts val="0"/>
              </a:spcAft>
              <a:buClr>
                <a:schemeClr val="dk1"/>
              </a:buClr>
              <a:buSzPts val="1900"/>
              <a:buChar char="•"/>
              <a:defRPr/>
            </a:lvl7pPr>
            <a:lvl8pPr marL="3657600" lvl="7" indent="-349250" algn="l" rtl="0">
              <a:lnSpc>
                <a:spcPct val="90000"/>
              </a:lnSpc>
              <a:spcBef>
                <a:spcPts val="1100"/>
              </a:spcBef>
              <a:spcAft>
                <a:spcPts val="0"/>
              </a:spcAft>
              <a:buClr>
                <a:schemeClr val="dk1"/>
              </a:buClr>
              <a:buSzPts val="1900"/>
              <a:buChar char="•"/>
              <a:defRPr/>
            </a:lvl8pPr>
            <a:lvl9pPr marL="4114800" lvl="8" indent="-349250" algn="l" rtl="0">
              <a:lnSpc>
                <a:spcPct val="90000"/>
              </a:lnSpc>
              <a:spcBef>
                <a:spcPts val="1100"/>
              </a:spcBef>
              <a:spcAft>
                <a:spcPts val="0"/>
              </a:spcAft>
              <a:buClr>
                <a:schemeClr val="dk1"/>
              </a:buClr>
              <a:buSzPts val="1900"/>
              <a:buChar char="•"/>
              <a:defRPr/>
            </a:lvl9pPr>
          </a:lstStyle>
          <a:p>
            <a:endParaRPr/>
          </a:p>
        </p:txBody>
      </p:sp>
      <p:sp>
        <p:nvSpPr>
          <p:cNvPr id="140" name="Google Shape;140;p17"/>
          <p:cNvSpPr>
            <a:spLocks noGrp="1"/>
          </p:cNvSpPr>
          <p:nvPr>
            <p:ph type="pic" idx="8"/>
          </p:nvPr>
        </p:nvSpPr>
        <p:spPr>
          <a:xfrm>
            <a:off x="18390823" y="2680426"/>
            <a:ext cx="5231100" cy="4749600"/>
          </a:xfrm>
          <a:prstGeom prst="rect">
            <a:avLst/>
          </a:prstGeom>
          <a:noFill/>
          <a:ln>
            <a:noFill/>
          </a:ln>
        </p:spPr>
      </p:sp>
      <p:sp>
        <p:nvSpPr>
          <p:cNvPr id="141" name="Google Shape;141;p17"/>
          <p:cNvSpPr txBox="1">
            <a:spLocks noGrp="1"/>
          </p:cNvSpPr>
          <p:nvPr>
            <p:ph type="sldNum" idx="12"/>
          </p:nvPr>
        </p:nvSpPr>
        <p:spPr>
          <a:xfrm>
            <a:off x="18076984" y="12330967"/>
            <a:ext cx="5486400" cy="730500"/>
          </a:xfrm>
          <a:prstGeom prst="rect">
            <a:avLst/>
          </a:prstGeom>
          <a:noFill/>
          <a:ln>
            <a:noFill/>
          </a:ln>
        </p:spPr>
        <p:txBody>
          <a:bodyPr spcFirstLastPara="1" wrap="square" lIns="91400" tIns="45725" rIns="91400" bIns="45725" anchor="b" anchorCtr="0">
            <a:noAutofit/>
          </a:bodyPr>
          <a:lstStyle>
            <a:lvl1pPr marL="0" marR="0" lvl="0"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142" name="Google Shape;142;p17"/>
          <p:cNvSpPr txBox="1">
            <a:spLocks noGrp="1"/>
          </p:cNvSpPr>
          <p:nvPr>
            <p:ph type="ftr" idx="11"/>
          </p:nvPr>
        </p:nvSpPr>
        <p:spPr>
          <a:xfrm>
            <a:off x="820615" y="12255499"/>
            <a:ext cx="8229600" cy="730500"/>
          </a:xfrm>
          <a:prstGeom prst="rect">
            <a:avLst/>
          </a:prstGeom>
          <a:noFill/>
          <a:ln>
            <a:noFill/>
          </a:ln>
        </p:spPr>
        <p:txBody>
          <a:bodyPr spcFirstLastPara="1" wrap="square" lIns="91400" tIns="45725" rIns="91400" bIns="45725" anchor="b" anchorCtr="0">
            <a:noAutofit/>
          </a:bodyPr>
          <a:lstStyle>
            <a:lvl1pPr lvl="0" algn="l" rtl="0">
              <a:lnSpc>
                <a:spcPct val="100000"/>
              </a:lnSpc>
              <a:spcBef>
                <a:spcPts val="0"/>
              </a:spcBef>
              <a:spcAft>
                <a:spcPts val="0"/>
              </a:spcAft>
              <a:buSzPts val="1300"/>
              <a:buNone/>
              <a:defRPr>
                <a:solidFill>
                  <a:srgbClr val="575757"/>
                </a:solidFill>
              </a:defRPr>
            </a:lvl1pPr>
            <a:lvl2pPr lvl="1" algn="l" rtl="0">
              <a:lnSpc>
                <a:spcPct val="100000"/>
              </a:lnSpc>
              <a:spcBef>
                <a:spcPts val="0"/>
              </a:spcBef>
              <a:spcAft>
                <a:spcPts val="0"/>
              </a:spcAft>
              <a:buSzPts val="1300"/>
              <a:buNone/>
              <a:defRPr/>
            </a:lvl2pPr>
            <a:lvl3pPr lvl="2" algn="l" rtl="0">
              <a:lnSpc>
                <a:spcPct val="100000"/>
              </a:lnSpc>
              <a:spcBef>
                <a:spcPts val="0"/>
              </a:spcBef>
              <a:spcAft>
                <a:spcPts val="0"/>
              </a:spcAft>
              <a:buSzPts val="1300"/>
              <a:buNone/>
              <a:defRPr/>
            </a:lvl3pPr>
            <a:lvl4pPr lvl="3" algn="l" rtl="0">
              <a:lnSpc>
                <a:spcPct val="100000"/>
              </a:lnSpc>
              <a:spcBef>
                <a:spcPts val="0"/>
              </a:spcBef>
              <a:spcAft>
                <a:spcPts val="0"/>
              </a:spcAft>
              <a:buSzPts val="1300"/>
              <a:buNone/>
              <a:defRPr/>
            </a:lvl4pPr>
            <a:lvl5pPr lvl="4" algn="l" rtl="0">
              <a:lnSpc>
                <a:spcPct val="100000"/>
              </a:lnSpc>
              <a:spcBef>
                <a:spcPts val="0"/>
              </a:spcBef>
              <a:spcAft>
                <a:spcPts val="0"/>
              </a:spcAft>
              <a:buSzPts val="1300"/>
              <a:buNone/>
              <a:defRPr/>
            </a:lvl5pPr>
            <a:lvl6pPr lvl="5" algn="l" rtl="0">
              <a:lnSpc>
                <a:spcPct val="100000"/>
              </a:lnSpc>
              <a:spcBef>
                <a:spcPts val="0"/>
              </a:spcBef>
              <a:spcAft>
                <a:spcPts val="0"/>
              </a:spcAft>
              <a:buSzPts val="1300"/>
              <a:buNone/>
              <a:defRPr/>
            </a:lvl6pPr>
            <a:lvl7pPr lvl="6" algn="l" rtl="0">
              <a:lnSpc>
                <a:spcPct val="100000"/>
              </a:lnSpc>
              <a:spcBef>
                <a:spcPts val="0"/>
              </a:spcBef>
              <a:spcAft>
                <a:spcPts val="0"/>
              </a:spcAft>
              <a:buSzPts val="1300"/>
              <a:buNone/>
              <a:defRPr/>
            </a:lvl7pPr>
            <a:lvl8pPr lvl="7" algn="l" rtl="0">
              <a:lnSpc>
                <a:spcPct val="100000"/>
              </a:lnSpc>
              <a:spcBef>
                <a:spcPts val="0"/>
              </a:spcBef>
              <a:spcAft>
                <a:spcPts val="0"/>
              </a:spcAft>
              <a:buSzPts val="1300"/>
              <a:buNone/>
              <a:defRPr/>
            </a:lvl8pPr>
            <a:lvl9pPr lvl="8" algn="l" rtl="0">
              <a:lnSpc>
                <a:spcPct val="100000"/>
              </a:lnSpc>
              <a:spcBef>
                <a:spcPts val="0"/>
              </a:spcBef>
              <a:spcAft>
                <a:spcPts val="0"/>
              </a:spcAft>
              <a:buSzPts val="13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22_Image Half Full">
  <p:cSld name="22_Image Half Full">
    <p:spTree>
      <p:nvGrpSpPr>
        <p:cNvPr id="1" name="Shape 143"/>
        <p:cNvGrpSpPr/>
        <p:nvPr/>
      </p:nvGrpSpPr>
      <p:grpSpPr>
        <a:xfrm>
          <a:off x="0" y="0"/>
          <a:ext cx="0" cy="0"/>
          <a:chOff x="0" y="0"/>
          <a:chExt cx="0" cy="0"/>
        </a:xfrm>
      </p:grpSpPr>
      <p:sp>
        <p:nvSpPr>
          <p:cNvPr id="144" name="Google Shape;144;p18"/>
          <p:cNvSpPr txBox="1">
            <a:spLocks noGrp="1"/>
          </p:cNvSpPr>
          <p:nvPr>
            <p:ph type="title"/>
          </p:nvPr>
        </p:nvSpPr>
        <p:spPr>
          <a:xfrm>
            <a:off x="832756" y="493828"/>
            <a:ext cx="22789500" cy="1939200"/>
          </a:xfrm>
          <a:prstGeom prst="rect">
            <a:avLst/>
          </a:prstGeom>
          <a:noFill/>
          <a:ln>
            <a:noFill/>
          </a:ln>
        </p:spPr>
        <p:txBody>
          <a:bodyPr spcFirstLastPara="1" wrap="square" lIns="91400" tIns="45725" rIns="91400" bIns="45725" anchor="ctr" anchorCtr="0">
            <a:normAutofit/>
          </a:bodyPr>
          <a:lstStyle>
            <a:lvl1pPr lvl="0" algn="ctr" rtl="0">
              <a:lnSpc>
                <a:spcPct val="90000"/>
              </a:lnSpc>
              <a:spcBef>
                <a:spcPts val="0"/>
              </a:spcBef>
              <a:spcAft>
                <a:spcPts val="0"/>
              </a:spcAft>
              <a:buClr>
                <a:srgbClr val="575757"/>
              </a:buClr>
              <a:buSzPts val="8800"/>
              <a:buFont typeface="Calibri"/>
              <a:buNone/>
              <a:defRPr sz="8800">
                <a:solidFill>
                  <a:srgbClr val="575757"/>
                </a:solidFill>
                <a:latin typeface="Calibri"/>
                <a:ea typeface="Calibri"/>
                <a:cs typeface="Calibri"/>
                <a:sym typeface="Calibri"/>
              </a:defRPr>
            </a:lvl1pPr>
            <a:lvl2pPr lvl="1" algn="l" rtl="0">
              <a:lnSpc>
                <a:spcPct val="100000"/>
              </a:lnSpc>
              <a:spcBef>
                <a:spcPts val="0"/>
              </a:spcBef>
              <a:spcAft>
                <a:spcPts val="0"/>
              </a:spcAft>
              <a:buSzPts val="1300"/>
              <a:buNone/>
              <a:defRPr/>
            </a:lvl2pPr>
            <a:lvl3pPr lvl="2" algn="l" rtl="0">
              <a:lnSpc>
                <a:spcPct val="100000"/>
              </a:lnSpc>
              <a:spcBef>
                <a:spcPts val="0"/>
              </a:spcBef>
              <a:spcAft>
                <a:spcPts val="0"/>
              </a:spcAft>
              <a:buSzPts val="1300"/>
              <a:buNone/>
              <a:defRPr/>
            </a:lvl3pPr>
            <a:lvl4pPr lvl="3" algn="l" rtl="0">
              <a:lnSpc>
                <a:spcPct val="100000"/>
              </a:lnSpc>
              <a:spcBef>
                <a:spcPts val="0"/>
              </a:spcBef>
              <a:spcAft>
                <a:spcPts val="0"/>
              </a:spcAft>
              <a:buSzPts val="1300"/>
              <a:buNone/>
              <a:defRPr/>
            </a:lvl4pPr>
            <a:lvl5pPr lvl="4" algn="l" rtl="0">
              <a:lnSpc>
                <a:spcPct val="100000"/>
              </a:lnSpc>
              <a:spcBef>
                <a:spcPts val="0"/>
              </a:spcBef>
              <a:spcAft>
                <a:spcPts val="0"/>
              </a:spcAft>
              <a:buSzPts val="1300"/>
              <a:buNone/>
              <a:defRPr/>
            </a:lvl5pPr>
            <a:lvl6pPr lvl="5" algn="l" rtl="0">
              <a:lnSpc>
                <a:spcPct val="100000"/>
              </a:lnSpc>
              <a:spcBef>
                <a:spcPts val="0"/>
              </a:spcBef>
              <a:spcAft>
                <a:spcPts val="0"/>
              </a:spcAft>
              <a:buSzPts val="1300"/>
              <a:buNone/>
              <a:defRPr/>
            </a:lvl6pPr>
            <a:lvl7pPr lvl="6" algn="l" rtl="0">
              <a:lnSpc>
                <a:spcPct val="100000"/>
              </a:lnSpc>
              <a:spcBef>
                <a:spcPts val="0"/>
              </a:spcBef>
              <a:spcAft>
                <a:spcPts val="0"/>
              </a:spcAft>
              <a:buSzPts val="1300"/>
              <a:buNone/>
              <a:defRPr/>
            </a:lvl7pPr>
            <a:lvl8pPr lvl="7" algn="l" rtl="0">
              <a:lnSpc>
                <a:spcPct val="100000"/>
              </a:lnSpc>
              <a:spcBef>
                <a:spcPts val="0"/>
              </a:spcBef>
              <a:spcAft>
                <a:spcPts val="0"/>
              </a:spcAft>
              <a:buSzPts val="1300"/>
              <a:buNone/>
              <a:defRPr/>
            </a:lvl8pPr>
            <a:lvl9pPr lvl="8" algn="l" rtl="0">
              <a:lnSpc>
                <a:spcPct val="100000"/>
              </a:lnSpc>
              <a:spcBef>
                <a:spcPts val="0"/>
              </a:spcBef>
              <a:spcAft>
                <a:spcPts val="0"/>
              </a:spcAft>
              <a:buSzPts val="1300"/>
              <a:buNone/>
              <a:defRPr/>
            </a:lvl9pPr>
          </a:lstStyle>
          <a:p>
            <a:endParaRPr/>
          </a:p>
        </p:txBody>
      </p:sp>
      <p:sp>
        <p:nvSpPr>
          <p:cNvPr id="145" name="Google Shape;145;p18"/>
          <p:cNvSpPr txBox="1"/>
          <p:nvPr/>
        </p:nvSpPr>
        <p:spPr>
          <a:xfrm>
            <a:off x="23110613" y="88587"/>
            <a:ext cx="1103100" cy="405600"/>
          </a:xfrm>
          <a:prstGeom prst="rect">
            <a:avLst/>
          </a:prstGeom>
          <a:noFill/>
          <a:ln>
            <a:noFill/>
          </a:ln>
        </p:spPr>
        <p:txBody>
          <a:bodyPr spcFirstLastPara="1" wrap="square" lIns="91400" tIns="45725" rIns="91400" bIns="45725" anchor="ctr" anchorCtr="0">
            <a:noAutofit/>
          </a:bodyPr>
          <a:lstStyle/>
          <a:p>
            <a:pPr marL="0" marR="0" lvl="0" indent="0" algn="ctr" rtl="0">
              <a:lnSpc>
                <a:spcPct val="100000"/>
              </a:lnSpc>
              <a:spcBef>
                <a:spcPts val="0"/>
              </a:spcBef>
              <a:spcAft>
                <a:spcPts val="0"/>
              </a:spcAft>
              <a:buClr>
                <a:srgbClr val="000000"/>
              </a:buClr>
              <a:buSzPts val="2400"/>
              <a:buFont typeface="Arial"/>
              <a:buNone/>
            </a:pPr>
            <a:endParaRPr sz="2400" b="1" i="0" u="none" strike="noStrike" cap="none">
              <a:solidFill>
                <a:schemeClr val="lt1"/>
              </a:solidFill>
              <a:latin typeface="Calibri"/>
              <a:ea typeface="Calibri"/>
              <a:cs typeface="Calibri"/>
              <a:sym typeface="Calibri"/>
            </a:endParaRPr>
          </a:p>
        </p:txBody>
      </p:sp>
      <p:sp>
        <p:nvSpPr>
          <p:cNvPr id="146" name="Google Shape;146;p18"/>
          <p:cNvSpPr txBox="1">
            <a:spLocks noGrp="1"/>
          </p:cNvSpPr>
          <p:nvPr>
            <p:ph type="body" idx="1"/>
          </p:nvPr>
        </p:nvSpPr>
        <p:spPr>
          <a:xfrm>
            <a:off x="772971" y="4437888"/>
            <a:ext cx="10959900" cy="6585600"/>
          </a:xfrm>
          <a:prstGeom prst="rect">
            <a:avLst/>
          </a:prstGeom>
          <a:noFill/>
          <a:ln>
            <a:noFill/>
          </a:ln>
        </p:spPr>
        <p:txBody>
          <a:bodyPr spcFirstLastPara="1" wrap="square" lIns="91400" tIns="45725" rIns="91400" bIns="45725" anchor="t" anchorCtr="0">
            <a:normAutofit/>
          </a:bodyPr>
          <a:lstStyle>
            <a:lvl1pPr marL="457200" lvl="0" indent="-228600" algn="l" rtl="0">
              <a:lnSpc>
                <a:spcPct val="90000"/>
              </a:lnSpc>
              <a:spcBef>
                <a:spcPts val="2100"/>
              </a:spcBef>
              <a:spcAft>
                <a:spcPts val="0"/>
              </a:spcAft>
              <a:buClr>
                <a:schemeClr val="dk1"/>
              </a:buClr>
              <a:buSzPts val="4500"/>
              <a:buFont typeface="Calibri"/>
              <a:buNone/>
              <a:defRPr sz="4500"/>
            </a:lvl1pPr>
            <a:lvl2pPr marL="914400" lvl="1" indent="-349250" algn="l" rtl="0">
              <a:lnSpc>
                <a:spcPct val="90000"/>
              </a:lnSpc>
              <a:spcBef>
                <a:spcPts val="1100"/>
              </a:spcBef>
              <a:spcAft>
                <a:spcPts val="0"/>
              </a:spcAft>
              <a:buClr>
                <a:schemeClr val="dk1"/>
              </a:buClr>
              <a:buSzPts val="1900"/>
              <a:buChar char="•"/>
              <a:defRPr/>
            </a:lvl2pPr>
            <a:lvl3pPr marL="1371600" lvl="2" indent="-228600" algn="l" rtl="0">
              <a:lnSpc>
                <a:spcPct val="90000"/>
              </a:lnSpc>
              <a:spcBef>
                <a:spcPts val="1100"/>
              </a:spcBef>
              <a:spcAft>
                <a:spcPts val="0"/>
              </a:spcAft>
              <a:buClr>
                <a:schemeClr val="dk1"/>
              </a:buClr>
              <a:buSzPts val="4500"/>
              <a:buNone/>
              <a:defRPr/>
            </a:lvl3pPr>
            <a:lvl4pPr marL="1828800" lvl="3" indent="-349250" algn="l" rtl="0">
              <a:lnSpc>
                <a:spcPct val="90000"/>
              </a:lnSpc>
              <a:spcBef>
                <a:spcPts val="1100"/>
              </a:spcBef>
              <a:spcAft>
                <a:spcPts val="0"/>
              </a:spcAft>
              <a:buClr>
                <a:schemeClr val="dk1"/>
              </a:buClr>
              <a:buSzPts val="1900"/>
              <a:buChar char="•"/>
              <a:defRPr/>
            </a:lvl4pPr>
            <a:lvl5pPr marL="2286000" lvl="4" indent="-349250" algn="l" rtl="0">
              <a:lnSpc>
                <a:spcPct val="90000"/>
              </a:lnSpc>
              <a:spcBef>
                <a:spcPts val="1100"/>
              </a:spcBef>
              <a:spcAft>
                <a:spcPts val="0"/>
              </a:spcAft>
              <a:buClr>
                <a:schemeClr val="dk1"/>
              </a:buClr>
              <a:buSzPts val="1900"/>
              <a:buChar char="•"/>
              <a:defRPr/>
            </a:lvl5pPr>
            <a:lvl6pPr marL="2743200" lvl="5" indent="-349250" algn="l" rtl="0">
              <a:lnSpc>
                <a:spcPct val="90000"/>
              </a:lnSpc>
              <a:spcBef>
                <a:spcPts val="1100"/>
              </a:spcBef>
              <a:spcAft>
                <a:spcPts val="0"/>
              </a:spcAft>
              <a:buClr>
                <a:schemeClr val="dk1"/>
              </a:buClr>
              <a:buSzPts val="1900"/>
              <a:buChar char="•"/>
              <a:defRPr/>
            </a:lvl6pPr>
            <a:lvl7pPr marL="3200400" lvl="6" indent="-349250" algn="l" rtl="0">
              <a:lnSpc>
                <a:spcPct val="90000"/>
              </a:lnSpc>
              <a:spcBef>
                <a:spcPts val="1100"/>
              </a:spcBef>
              <a:spcAft>
                <a:spcPts val="0"/>
              </a:spcAft>
              <a:buClr>
                <a:schemeClr val="dk1"/>
              </a:buClr>
              <a:buSzPts val="1900"/>
              <a:buChar char="•"/>
              <a:defRPr/>
            </a:lvl7pPr>
            <a:lvl8pPr marL="3657600" lvl="7" indent="-349250" algn="l" rtl="0">
              <a:lnSpc>
                <a:spcPct val="90000"/>
              </a:lnSpc>
              <a:spcBef>
                <a:spcPts val="1100"/>
              </a:spcBef>
              <a:spcAft>
                <a:spcPts val="0"/>
              </a:spcAft>
              <a:buClr>
                <a:schemeClr val="dk1"/>
              </a:buClr>
              <a:buSzPts val="1900"/>
              <a:buChar char="•"/>
              <a:defRPr/>
            </a:lvl8pPr>
            <a:lvl9pPr marL="4114800" lvl="8" indent="-349250" algn="l" rtl="0">
              <a:lnSpc>
                <a:spcPct val="90000"/>
              </a:lnSpc>
              <a:spcBef>
                <a:spcPts val="1100"/>
              </a:spcBef>
              <a:spcAft>
                <a:spcPts val="0"/>
              </a:spcAft>
              <a:buClr>
                <a:schemeClr val="dk1"/>
              </a:buClr>
              <a:buSzPts val="1900"/>
              <a:buChar char="•"/>
              <a:defRPr/>
            </a:lvl9pPr>
          </a:lstStyle>
          <a:p>
            <a:endParaRPr/>
          </a:p>
        </p:txBody>
      </p:sp>
      <p:sp>
        <p:nvSpPr>
          <p:cNvPr id="147" name="Google Shape;147;p18"/>
          <p:cNvSpPr txBox="1">
            <a:spLocks noGrp="1"/>
          </p:cNvSpPr>
          <p:nvPr>
            <p:ph type="body" idx="2"/>
          </p:nvPr>
        </p:nvSpPr>
        <p:spPr>
          <a:xfrm>
            <a:off x="12595591" y="4463288"/>
            <a:ext cx="10959900" cy="6585600"/>
          </a:xfrm>
          <a:prstGeom prst="rect">
            <a:avLst/>
          </a:prstGeom>
          <a:noFill/>
          <a:ln>
            <a:noFill/>
          </a:ln>
        </p:spPr>
        <p:txBody>
          <a:bodyPr spcFirstLastPara="1" wrap="square" lIns="91400" tIns="45725" rIns="91400" bIns="45725" anchor="t" anchorCtr="0">
            <a:normAutofit/>
          </a:bodyPr>
          <a:lstStyle>
            <a:lvl1pPr marL="457200" lvl="0" indent="-228600" algn="l" rtl="0">
              <a:lnSpc>
                <a:spcPct val="90000"/>
              </a:lnSpc>
              <a:spcBef>
                <a:spcPts val="2100"/>
              </a:spcBef>
              <a:spcAft>
                <a:spcPts val="0"/>
              </a:spcAft>
              <a:buClr>
                <a:schemeClr val="dk1"/>
              </a:buClr>
              <a:buSzPts val="4500"/>
              <a:buFont typeface="Calibri"/>
              <a:buNone/>
              <a:defRPr sz="4500"/>
            </a:lvl1pPr>
            <a:lvl2pPr marL="914400" lvl="1" indent="-349250" algn="l" rtl="0">
              <a:lnSpc>
                <a:spcPct val="90000"/>
              </a:lnSpc>
              <a:spcBef>
                <a:spcPts val="1100"/>
              </a:spcBef>
              <a:spcAft>
                <a:spcPts val="0"/>
              </a:spcAft>
              <a:buClr>
                <a:schemeClr val="dk1"/>
              </a:buClr>
              <a:buSzPts val="1900"/>
              <a:buChar char="•"/>
              <a:defRPr/>
            </a:lvl2pPr>
            <a:lvl3pPr marL="1371600" lvl="2" indent="-228600" algn="l" rtl="0">
              <a:lnSpc>
                <a:spcPct val="90000"/>
              </a:lnSpc>
              <a:spcBef>
                <a:spcPts val="1100"/>
              </a:spcBef>
              <a:spcAft>
                <a:spcPts val="0"/>
              </a:spcAft>
              <a:buClr>
                <a:schemeClr val="dk1"/>
              </a:buClr>
              <a:buSzPts val="4500"/>
              <a:buNone/>
              <a:defRPr/>
            </a:lvl3pPr>
            <a:lvl4pPr marL="1828800" lvl="3" indent="-349250" algn="l" rtl="0">
              <a:lnSpc>
                <a:spcPct val="90000"/>
              </a:lnSpc>
              <a:spcBef>
                <a:spcPts val="1100"/>
              </a:spcBef>
              <a:spcAft>
                <a:spcPts val="0"/>
              </a:spcAft>
              <a:buClr>
                <a:schemeClr val="dk1"/>
              </a:buClr>
              <a:buSzPts val="1900"/>
              <a:buChar char="•"/>
              <a:defRPr/>
            </a:lvl4pPr>
            <a:lvl5pPr marL="2286000" lvl="4" indent="-349250" algn="l" rtl="0">
              <a:lnSpc>
                <a:spcPct val="90000"/>
              </a:lnSpc>
              <a:spcBef>
                <a:spcPts val="1100"/>
              </a:spcBef>
              <a:spcAft>
                <a:spcPts val="0"/>
              </a:spcAft>
              <a:buClr>
                <a:schemeClr val="dk1"/>
              </a:buClr>
              <a:buSzPts val="1900"/>
              <a:buChar char="•"/>
              <a:defRPr/>
            </a:lvl5pPr>
            <a:lvl6pPr marL="2743200" lvl="5" indent="-349250" algn="l" rtl="0">
              <a:lnSpc>
                <a:spcPct val="90000"/>
              </a:lnSpc>
              <a:spcBef>
                <a:spcPts val="1100"/>
              </a:spcBef>
              <a:spcAft>
                <a:spcPts val="0"/>
              </a:spcAft>
              <a:buClr>
                <a:schemeClr val="dk1"/>
              </a:buClr>
              <a:buSzPts val="1900"/>
              <a:buChar char="•"/>
              <a:defRPr/>
            </a:lvl6pPr>
            <a:lvl7pPr marL="3200400" lvl="6" indent="-349250" algn="l" rtl="0">
              <a:lnSpc>
                <a:spcPct val="90000"/>
              </a:lnSpc>
              <a:spcBef>
                <a:spcPts val="1100"/>
              </a:spcBef>
              <a:spcAft>
                <a:spcPts val="0"/>
              </a:spcAft>
              <a:buClr>
                <a:schemeClr val="dk1"/>
              </a:buClr>
              <a:buSzPts val="1900"/>
              <a:buChar char="•"/>
              <a:defRPr/>
            </a:lvl7pPr>
            <a:lvl8pPr marL="3657600" lvl="7" indent="-349250" algn="l" rtl="0">
              <a:lnSpc>
                <a:spcPct val="90000"/>
              </a:lnSpc>
              <a:spcBef>
                <a:spcPts val="1100"/>
              </a:spcBef>
              <a:spcAft>
                <a:spcPts val="0"/>
              </a:spcAft>
              <a:buClr>
                <a:schemeClr val="dk1"/>
              </a:buClr>
              <a:buSzPts val="1900"/>
              <a:buChar char="•"/>
              <a:defRPr/>
            </a:lvl8pPr>
            <a:lvl9pPr marL="4114800" lvl="8" indent="-349250" algn="l" rtl="0">
              <a:lnSpc>
                <a:spcPct val="90000"/>
              </a:lnSpc>
              <a:spcBef>
                <a:spcPts val="1100"/>
              </a:spcBef>
              <a:spcAft>
                <a:spcPts val="0"/>
              </a:spcAft>
              <a:buClr>
                <a:schemeClr val="dk1"/>
              </a:buClr>
              <a:buSzPts val="1900"/>
              <a:buChar char="•"/>
              <a:defRPr/>
            </a:lvl9pPr>
          </a:lstStyle>
          <a:p>
            <a:endParaRPr/>
          </a:p>
        </p:txBody>
      </p:sp>
      <p:sp>
        <p:nvSpPr>
          <p:cNvPr id="148" name="Google Shape;148;p18"/>
          <p:cNvSpPr txBox="1">
            <a:spLocks noGrp="1"/>
          </p:cNvSpPr>
          <p:nvPr>
            <p:ph type="body" idx="3"/>
          </p:nvPr>
        </p:nvSpPr>
        <p:spPr>
          <a:xfrm>
            <a:off x="772920" y="3184914"/>
            <a:ext cx="10960800" cy="997500"/>
          </a:xfrm>
          <a:prstGeom prst="rect">
            <a:avLst/>
          </a:prstGeom>
          <a:noFill/>
          <a:ln>
            <a:noFill/>
          </a:ln>
        </p:spPr>
        <p:txBody>
          <a:bodyPr spcFirstLastPara="1" wrap="square" lIns="91400" tIns="45725" rIns="91400" bIns="45725" anchor="ctr" anchorCtr="0">
            <a:normAutofit/>
          </a:bodyPr>
          <a:lstStyle>
            <a:lvl1pPr marL="457200" lvl="0" indent="-228600" algn="l" rtl="0">
              <a:lnSpc>
                <a:spcPct val="90000"/>
              </a:lnSpc>
              <a:spcBef>
                <a:spcPts val="2100"/>
              </a:spcBef>
              <a:spcAft>
                <a:spcPts val="0"/>
              </a:spcAft>
              <a:buClr>
                <a:srgbClr val="575757"/>
              </a:buClr>
              <a:buSzPts val="4800"/>
              <a:buFont typeface="Calibri"/>
              <a:buNone/>
              <a:defRPr sz="4800" b="1">
                <a:solidFill>
                  <a:srgbClr val="575757"/>
                </a:solidFill>
              </a:defRPr>
            </a:lvl1pPr>
            <a:lvl2pPr marL="914400" lvl="1" indent="-349250" algn="l" rtl="0">
              <a:lnSpc>
                <a:spcPct val="90000"/>
              </a:lnSpc>
              <a:spcBef>
                <a:spcPts val="1100"/>
              </a:spcBef>
              <a:spcAft>
                <a:spcPts val="0"/>
              </a:spcAft>
              <a:buClr>
                <a:schemeClr val="dk1"/>
              </a:buClr>
              <a:buSzPts val="1900"/>
              <a:buChar char="•"/>
              <a:defRPr/>
            </a:lvl2pPr>
            <a:lvl3pPr marL="1371600" lvl="2" indent="-349250" algn="l" rtl="0">
              <a:lnSpc>
                <a:spcPct val="90000"/>
              </a:lnSpc>
              <a:spcBef>
                <a:spcPts val="1100"/>
              </a:spcBef>
              <a:spcAft>
                <a:spcPts val="0"/>
              </a:spcAft>
              <a:buClr>
                <a:schemeClr val="dk1"/>
              </a:buClr>
              <a:buSzPts val="1900"/>
              <a:buChar char="•"/>
              <a:defRPr/>
            </a:lvl3pPr>
            <a:lvl4pPr marL="1828800" lvl="3" indent="-349250" algn="l" rtl="0">
              <a:lnSpc>
                <a:spcPct val="90000"/>
              </a:lnSpc>
              <a:spcBef>
                <a:spcPts val="1100"/>
              </a:spcBef>
              <a:spcAft>
                <a:spcPts val="0"/>
              </a:spcAft>
              <a:buClr>
                <a:schemeClr val="dk1"/>
              </a:buClr>
              <a:buSzPts val="1900"/>
              <a:buChar char="•"/>
              <a:defRPr/>
            </a:lvl4pPr>
            <a:lvl5pPr marL="2286000" lvl="4" indent="-349250" algn="l" rtl="0">
              <a:lnSpc>
                <a:spcPct val="90000"/>
              </a:lnSpc>
              <a:spcBef>
                <a:spcPts val="1100"/>
              </a:spcBef>
              <a:spcAft>
                <a:spcPts val="0"/>
              </a:spcAft>
              <a:buClr>
                <a:schemeClr val="dk1"/>
              </a:buClr>
              <a:buSzPts val="1900"/>
              <a:buChar char="•"/>
              <a:defRPr/>
            </a:lvl5pPr>
            <a:lvl6pPr marL="2743200" lvl="5" indent="-349250" algn="l" rtl="0">
              <a:lnSpc>
                <a:spcPct val="90000"/>
              </a:lnSpc>
              <a:spcBef>
                <a:spcPts val="1100"/>
              </a:spcBef>
              <a:spcAft>
                <a:spcPts val="0"/>
              </a:spcAft>
              <a:buClr>
                <a:schemeClr val="dk1"/>
              </a:buClr>
              <a:buSzPts val="1900"/>
              <a:buChar char="•"/>
              <a:defRPr/>
            </a:lvl6pPr>
            <a:lvl7pPr marL="3200400" lvl="6" indent="-349250" algn="l" rtl="0">
              <a:lnSpc>
                <a:spcPct val="90000"/>
              </a:lnSpc>
              <a:spcBef>
                <a:spcPts val="1100"/>
              </a:spcBef>
              <a:spcAft>
                <a:spcPts val="0"/>
              </a:spcAft>
              <a:buClr>
                <a:schemeClr val="dk1"/>
              </a:buClr>
              <a:buSzPts val="1900"/>
              <a:buChar char="•"/>
              <a:defRPr/>
            </a:lvl7pPr>
            <a:lvl8pPr marL="3657600" lvl="7" indent="-349250" algn="l" rtl="0">
              <a:lnSpc>
                <a:spcPct val="90000"/>
              </a:lnSpc>
              <a:spcBef>
                <a:spcPts val="1100"/>
              </a:spcBef>
              <a:spcAft>
                <a:spcPts val="0"/>
              </a:spcAft>
              <a:buClr>
                <a:schemeClr val="dk1"/>
              </a:buClr>
              <a:buSzPts val="1900"/>
              <a:buChar char="•"/>
              <a:defRPr/>
            </a:lvl8pPr>
            <a:lvl9pPr marL="4114800" lvl="8" indent="-349250" algn="l" rtl="0">
              <a:lnSpc>
                <a:spcPct val="90000"/>
              </a:lnSpc>
              <a:spcBef>
                <a:spcPts val="1100"/>
              </a:spcBef>
              <a:spcAft>
                <a:spcPts val="0"/>
              </a:spcAft>
              <a:buClr>
                <a:schemeClr val="dk1"/>
              </a:buClr>
              <a:buSzPts val="1900"/>
              <a:buChar char="•"/>
              <a:defRPr/>
            </a:lvl9pPr>
          </a:lstStyle>
          <a:p>
            <a:endParaRPr/>
          </a:p>
        </p:txBody>
      </p:sp>
      <p:sp>
        <p:nvSpPr>
          <p:cNvPr id="149" name="Google Shape;149;p18"/>
          <p:cNvSpPr txBox="1">
            <a:spLocks noGrp="1"/>
          </p:cNvSpPr>
          <p:nvPr>
            <p:ph type="body" idx="4"/>
          </p:nvPr>
        </p:nvSpPr>
        <p:spPr>
          <a:xfrm>
            <a:off x="12590711" y="3221626"/>
            <a:ext cx="11019900" cy="997500"/>
          </a:xfrm>
          <a:prstGeom prst="rect">
            <a:avLst/>
          </a:prstGeom>
          <a:noFill/>
          <a:ln>
            <a:noFill/>
          </a:ln>
        </p:spPr>
        <p:txBody>
          <a:bodyPr spcFirstLastPara="1" wrap="square" lIns="91400" tIns="45725" rIns="91400" bIns="45725" anchor="ctr" anchorCtr="0">
            <a:normAutofit/>
          </a:bodyPr>
          <a:lstStyle>
            <a:lvl1pPr marL="457200" lvl="0" indent="-228600" algn="l" rtl="0">
              <a:lnSpc>
                <a:spcPct val="90000"/>
              </a:lnSpc>
              <a:spcBef>
                <a:spcPts val="2100"/>
              </a:spcBef>
              <a:spcAft>
                <a:spcPts val="0"/>
              </a:spcAft>
              <a:buClr>
                <a:srgbClr val="575757"/>
              </a:buClr>
              <a:buSzPts val="4800"/>
              <a:buFont typeface="Calibri"/>
              <a:buNone/>
              <a:defRPr sz="4800" b="1">
                <a:solidFill>
                  <a:srgbClr val="575757"/>
                </a:solidFill>
              </a:defRPr>
            </a:lvl1pPr>
            <a:lvl2pPr marL="914400" lvl="1" indent="-349250" algn="l" rtl="0">
              <a:lnSpc>
                <a:spcPct val="90000"/>
              </a:lnSpc>
              <a:spcBef>
                <a:spcPts val="1100"/>
              </a:spcBef>
              <a:spcAft>
                <a:spcPts val="0"/>
              </a:spcAft>
              <a:buClr>
                <a:schemeClr val="dk1"/>
              </a:buClr>
              <a:buSzPts val="1900"/>
              <a:buChar char="•"/>
              <a:defRPr/>
            </a:lvl2pPr>
            <a:lvl3pPr marL="1371600" lvl="2" indent="-349250" algn="l" rtl="0">
              <a:lnSpc>
                <a:spcPct val="90000"/>
              </a:lnSpc>
              <a:spcBef>
                <a:spcPts val="1100"/>
              </a:spcBef>
              <a:spcAft>
                <a:spcPts val="0"/>
              </a:spcAft>
              <a:buClr>
                <a:schemeClr val="dk1"/>
              </a:buClr>
              <a:buSzPts val="1900"/>
              <a:buChar char="•"/>
              <a:defRPr/>
            </a:lvl3pPr>
            <a:lvl4pPr marL="1828800" lvl="3" indent="-349250" algn="l" rtl="0">
              <a:lnSpc>
                <a:spcPct val="90000"/>
              </a:lnSpc>
              <a:spcBef>
                <a:spcPts val="1100"/>
              </a:spcBef>
              <a:spcAft>
                <a:spcPts val="0"/>
              </a:spcAft>
              <a:buClr>
                <a:schemeClr val="dk1"/>
              </a:buClr>
              <a:buSzPts val="1900"/>
              <a:buChar char="•"/>
              <a:defRPr/>
            </a:lvl4pPr>
            <a:lvl5pPr marL="2286000" lvl="4" indent="-349250" algn="l" rtl="0">
              <a:lnSpc>
                <a:spcPct val="90000"/>
              </a:lnSpc>
              <a:spcBef>
                <a:spcPts val="1100"/>
              </a:spcBef>
              <a:spcAft>
                <a:spcPts val="0"/>
              </a:spcAft>
              <a:buClr>
                <a:schemeClr val="dk1"/>
              </a:buClr>
              <a:buSzPts val="1900"/>
              <a:buChar char="•"/>
              <a:defRPr/>
            </a:lvl5pPr>
            <a:lvl6pPr marL="2743200" lvl="5" indent="-349250" algn="l" rtl="0">
              <a:lnSpc>
                <a:spcPct val="90000"/>
              </a:lnSpc>
              <a:spcBef>
                <a:spcPts val="1100"/>
              </a:spcBef>
              <a:spcAft>
                <a:spcPts val="0"/>
              </a:spcAft>
              <a:buClr>
                <a:schemeClr val="dk1"/>
              </a:buClr>
              <a:buSzPts val="1900"/>
              <a:buChar char="•"/>
              <a:defRPr/>
            </a:lvl6pPr>
            <a:lvl7pPr marL="3200400" lvl="6" indent="-349250" algn="l" rtl="0">
              <a:lnSpc>
                <a:spcPct val="90000"/>
              </a:lnSpc>
              <a:spcBef>
                <a:spcPts val="1100"/>
              </a:spcBef>
              <a:spcAft>
                <a:spcPts val="0"/>
              </a:spcAft>
              <a:buClr>
                <a:schemeClr val="dk1"/>
              </a:buClr>
              <a:buSzPts val="1900"/>
              <a:buChar char="•"/>
              <a:defRPr/>
            </a:lvl7pPr>
            <a:lvl8pPr marL="3657600" lvl="7" indent="-349250" algn="l" rtl="0">
              <a:lnSpc>
                <a:spcPct val="90000"/>
              </a:lnSpc>
              <a:spcBef>
                <a:spcPts val="1100"/>
              </a:spcBef>
              <a:spcAft>
                <a:spcPts val="0"/>
              </a:spcAft>
              <a:buClr>
                <a:schemeClr val="dk1"/>
              </a:buClr>
              <a:buSzPts val="1900"/>
              <a:buChar char="•"/>
              <a:defRPr/>
            </a:lvl8pPr>
            <a:lvl9pPr marL="4114800" lvl="8" indent="-349250" algn="l" rtl="0">
              <a:lnSpc>
                <a:spcPct val="90000"/>
              </a:lnSpc>
              <a:spcBef>
                <a:spcPts val="1100"/>
              </a:spcBef>
              <a:spcAft>
                <a:spcPts val="0"/>
              </a:spcAft>
              <a:buClr>
                <a:schemeClr val="dk1"/>
              </a:buClr>
              <a:buSzPts val="1900"/>
              <a:buChar char="•"/>
              <a:defRPr/>
            </a:lvl9pPr>
          </a:lstStyle>
          <a:p>
            <a:endParaRPr/>
          </a:p>
        </p:txBody>
      </p:sp>
      <p:cxnSp>
        <p:nvCxnSpPr>
          <p:cNvPr id="150" name="Google Shape;150;p18"/>
          <p:cNvCxnSpPr/>
          <p:nvPr/>
        </p:nvCxnSpPr>
        <p:spPr>
          <a:xfrm>
            <a:off x="768588" y="4204109"/>
            <a:ext cx="10964700" cy="0"/>
          </a:xfrm>
          <a:prstGeom prst="straightConnector1">
            <a:avLst/>
          </a:prstGeom>
          <a:noFill/>
          <a:ln w="88900" cap="flat" cmpd="sng">
            <a:solidFill>
              <a:srgbClr val="575757"/>
            </a:solidFill>
            <a:prstDash val="solid"/>
            <a:miter lim="800000"/>
            <a:headEnd type="none" w="sm" len="sm"/>
            <a:tailEnd type="none" w="sm" len="sm"/>
          </a:ln>
        </p:spPr>
      </p:cxnSp>
      <p:cxnSp>
        <p:nvCxnSpPr>
          <p:cNvPr id="151" name="Google Shape;151;p18"/>
          <p:cNvCxnSpPr/>
          <p:nvPr/>
        </p:nvCxnSpPr>
        <p:spPr>
          <a:xfrm>
            <a:off x="12591208" y="4204109"/>
            <a:ext cx="10964700" cy="0"/>
          </a:xfrm>
          <a:prstGeom prst="straightConnector1">
            <a:avLst/>
          </a:prstGeom>
          <a:noFill/>
          <a:ln w="88900" cap="flat" cmpd="sng">
            <a:solidFill>
              <a:srgbClr val="575757"/>
            </a:solidFill>
            <a:prstDash val="solid"/>
            <a:miter lim="800000"/>
            <a:headEnd type="none" w="sm" len="sm"/>
            <a:tailEnd type="none" w="sm" len="sm"/>
          </a:ln>
        </p:spPr>
      </p:cxnSp>
      <p:sp>
        <p:nvSpPr>
          <p:cNvPr id="152" name="Google Shape;152;p18"/>
          <p:cNvSpPr txBox="1">
            <a:spLocks noGrp="1"/>
          </p:cNvSpPr>
          <p:nvPr>
            <p:ph type="sldNum" idx="12"/>
          </p:nvPr>
        </p:nvSpPr>
        <p:spPr>
          <a:xfrm>
            <a:off x="18076984" y="12330967"/>
            <a:ext cx="5486400" cy="730500"/>
          </a:xfrm>
          <a:prstGeom prst="rect">
            <a:avLst/>
          </a:prstGeom>
          <a:noFill/>
          <a:ln>
            <a:noFill/>
          </a:ln>
        </p:spPr>
        <p:txBody>
          <a:bodyPr spcFirstLastPara="1" wrap="square" lIns="91400" tIns="45725" rIns="91400" bIns="45725" anchor="b" anchorCtr="0">
            <a:noAutofit/>
          </a:bodyPr>
          <a:lstStyle>
            <a:lvl1pPr marL="0" marR="0" lvl="0"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153" name="Google Shape;153;p18"/>
          <p:cNvSpPr txBox="1">
            <a:spLocks noGrp="1"/>
          </p:cNvSpPr>
          <p:nvPr>
            <p:ph type="ftr" idx="11"/>
          </p:nvPr>
        </p:nvSpPr>
        <p:spPr>
          <a:xfrm>
            <a:off x="832756" y="12255499"/>
            <a:ext cx="8229600" cy="730500"/>
          </a:xfrm>
          <a:prstGeom prst="rect">
            <a:avLst/>
          </a:prstGeom>
          <a:noFill/>
          <a:ln>
            <a:noFill/>
          </a:ln>
        </p:spPr>
        <p:txBody>
          <a:bodyPr spcFirstLastPara="1" wrap="square" lIns="91400" tIns="45725" rIns="91400" bIns="45725" anchor="b" anchorCtr="0">
            <a:noAutofit/>
          </a:bodyPr>
          <a:lstStyle>
            <a:lvl1pPr lvl="0" algn="l" rtl="0">
              <a:lnSpc>
                <a:spcPct val="100000"/>
              </a:lnSpc>
              <a:spcBef>
                <a:spcPts val="0"/>
              </a:spcBef>
              <a:spcAft>
                <a:spcPts val="0"/>
              </a:spcAft>
              <a:buSzPts val="1300"/>
              <a:buNone/>
              <a:defRPr>
                <a:solidFill>
                  <a:srgbClr val="575757"/>
                </a:solidFill>
              </a:defRPr>
            </a:lvl1pPr>
            <a:lvl2pPr lvl="1" algn="l" rtl="0">
              <a:lnSpc>
                <a:spcPct val="100000"/>
              </a:lnSpc>
              <a:spcBef>
                <a:spcPts val="0"/>
              </a:spcBef>
              <a:spcAft>
                <a:spcPts val="0"/>
              </a:spcAft>
              <a:buSzPts val="1300"/>
              <a:buNone/>
              <a:defRPr/>
            </a:lvl2pPr>
            <a:lvl3pPr lvl="2" algn="l" rtl="0">
              <a:lnSpc>
                <a:spcPct val="100000"/>
              </a:lnSpc>
              <a:spcBef>
                <a:spcPts val="0"/>
              </a:spcBef>
              <a:spcAft>
                <a:spcPts val="0"/>
              </a:spcAft>
              <a:buSzPts val="1300"/>
              <a:buNone/>
              <a:defRPr/>
            </a:lvl3pPr>
            <a:lvl4pPr lvl="3" algn="l" rtl="0">
              <a:lnSpc>
                <a:spcPct val="100000"/>
              </a:lnSpc>
              <a:spcBef>
                <a:spcPts val="0"/>
              </a:spcBef>
              <a:spcAft>
                <a:spcPts val="0"/>
              </a:spcAft>
              <a:buSzPts val="1300"/>
              <a:buNone/>
              <a:defRPr/>
            </a:lvl4pPr>
            <a:lvl5pPr lvl="4" algn="l" rtl="0">
              <a:lnSpc>
                <a:spcPct val="100000"/>
              </a:lnSpc>
              <a:spcBef>
                <a:spcPts val="0"/>
              </a:spcBef>
              <a:spcAft>
                <a:spcPts val="0"/>
              </a:spcAft>
              <a:buSzPts val="1300"/>
              <a:buNone/>
              <a:defRPr/>
            </a:lvl5pPr>
            <a:lvl6pPr lvl="5" algn="l" rtl="0">
              <a:lnSpc>
                <a:spcPct val="100000"/>
              </a:lnSpc>
              <a:spcBef>
                <a:spcPts val="0"/>
              </a:spcBef>
              <a:spcAft>
                <a:spcPts val="0"/>
              </a:spcAft>
              <a:buSzPts val="1300"/>
              <a:buNone/>
              <a:defRPr/>
            </a:lvl6pPr>
            <a:lvl7pPr lvl="6" algn="l" rtl="0">
              <a:lnSpc>
                <a:spcPct val="100000"/>
              </a:lnSpc>
              <a:spcBef>
                <a:spcPts val="0"/>
              </a:spcBef>
              <a:spcAft>
                <a:spcPts val="0"/>
              </a:spcAft>
              <a:buSzPts val="1300"/>
              <a:buNone/>
              <a:defRPr/>
            </a:lvl7pPr>
            <a:lvl8pPr lvl="7" algn="l" rtl="0">
              <a:lnSpc>
                <a:spcPct val="100000"/>
              </a:lnSpc>
              <a:spcBef>
                <a:spcPts val="0"/>
              </a:spcBef>
              <a:spcAft>
                <a:spcPts val="0"/>
              </a:spcAft>
              <a:buSzPts val="1300"/>
              <a:buNone/>
              <a:defRPr/>
            </a:lvl8pPr>
            <a:lvl9pPr lvl="8" algn="l" rtl="0">
              <a:lnSpc>
                <a:spcPct val="100000"/>
              </a:lnSpc>
              <a:spcBef>
                <a:spcPts val="0"/>
              </a:spcBef>
              <a:spcAft>
                <a:spcPts val="0"/>
              </a:spcAft>
              <a:buSzPts val="13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17_Image Half Full">
  <p:cSld name="17_Image Half Full">
    <p:spTree>
      <p:nvGrpSpPr>
        <p:cNvPr id="1" name="Shape 19"/>
        <p:cNvGrpSpPr/>
        <p:nvPr/>
      </p:nvGrpSpPr>
      <p:grpSpPr>
        <a:xfrm>
          <a:off x="0" y="0"/>
          <a:ext cx="0" cy="0"/>
          <a:chOff x="0" y="0"/>
          <a:chExt cx="0" cy="0"/>
        </a:xfrm>
      </p:grpSpPr>
      <p:sp>
        <p:nvSpPr>
          <p:cNvPr id="20" name="Google Shape;20;p3"/>
          <p:cNvSpPr txBox="1">
            <a:spLocks noGrp="1"/>
          </p:cNvSpPr>
          <p:nvPr>
            <p:ph type="title"/>
          </p:nvPr>
        </p:nvSpPr>
        <p:spPr>
          <a:xfrm>
            <a:off x="832756" y="493828"/>
            <a:ext cx="22789244" cy="1939129"/>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8800"/>
              <a:buFont typeface="Calibri"/>
              <a:buNone/>
              <a:defRPr sz="8800">
                <a:solidFill>
                  <a:srgbClr val="575757"/>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1" name="Google Shape;21;p3"/>
          <p:cNvSpPr txBox="1"/>
          <p:nvPr/>
        </p:nvSpPr>
        <p:spPr>
          <a:xfrm>
            <a:off x="23110613" y="88587"/>
            <a:ext cx="1102891" cy="405241"/>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400"/>
              <a:buFont typeface="Arial"/>
              <a:buNone/>
            </a:pPr>
            <a:endParaRPr sz="2400" b="1" i="0" u="none" strike="noStrike" cap="none">
              <a:solidFill>
                <a:schemeClr val="lt1"/>
              </a:solidFill>
              <a:latin typeface="Calibri"/>
              <a:ea typeface="Calibri"/>
              <a:cs typeface="Calibri"/>
              <a:sym typeface="Calibri"/>
            </a:endParaRPr>
          </a:p>
        </p:txBody>
      </p:sp>
      <p:sp>
        <p:nvSpPr>
          <p:cNvPr id="22" name="Google Shape;22;p3"/>
          <p:cNvSpPr txBox="1">
            <a:spLocks noGrp="1"/>
          </p:cNvSpPr>
          <p:nvPr>
            <p:ph type="body" idx="1"/>
          </p:nvPr>
        </p:nvSpPr>
        <p:spPr>
          <a:xfrm>
            <a:off x="803274" y="7881471"/>
            <a:ext cx="6867074" cy="3562886"/>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23" name="Google Shape;23;p3"/>
          <p:cNvSpPr>
            <a:spLocks noGrp="1"/>
          </p:cNvSpPr>
          <p:nvPr>
            <p:ph type="pic" idx="2"/>
          </p:nvPr>
        </p:nvSpPr>
        <p:spPr>
          <a:xfrm>
            <a:off x="803726" y="2680426"/>
            <a:ext cx="6867074" cy="4749872"/>
          </a:xfrm>
          <a:prstGeom prst="rect">
            <a:avLst/>
          </a:prstGeom>
          <a:noFill/>
          <a:ln>
            <a:noFill/>
          </a:ln>
        </p:spPr>
      </p:sp>
      <p:sp>
        <p:nvSpPr>
          <p:cNvPr id="24" name="Google Shape;24;p3"/>
          <p:cNvSpPr txBox="1">
            <a:spLocks noGrp="1"/>
          </p:cNvSpPr>
          <p:nvPr>
            <p:ph type="body" idx="3"/>
          </p:nvPr>
        </p:nvSpPr>
        <p:spPr>
          <a:xfrm>
            <a:off x="8778874" y="7906871"/>
            <a:ext cx="6867074" cy="3562886"/>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25" name="Google Shape;25;p3"/>
          <p:cNvSpPr>
            <a:spLocks noGrp="1"/>
          </p:cNvSpPr>
          <p:nvPr>
            <p:ph type="pic" idx="4"/>
          </p:nvPr>
        </p:nvSpPr>
        <p:spPr>
          <a:xfrm>
            <a:off x="8779326" y="2705826"/>
            <a:ext cx="6867074" cy="4749872"/>
          </a:xfrm>
          <a:prstGeom prst="rect">
            <a:avLst/>
          </a:prstGeom>
          <a:noFill/>
          <a:ln>
            <a:noFill/>
          </a:ln>
        </p:spPr>
      </p:sp>
      <p:sp>
        <p:nvSpPr>
          <p:cNvPr id="26" name="Google Shape;26;p3"/>
          <p:cNvSpPr txBox="1">
            <a:spLocks noGrp="1"/>
          </p:cNvSpPr>
          <p:nvPr>
            <p:ph type="body" idx="5"/>
          </p:nvPr>
        </p:nvSpPr>
        <p:spPr>
          <a:xfrm>
            <a:off x="16754473" y="7906871"/>
            <a:ext cx="6867074" cy="3562886"/>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27" name="Google Shape;27;p3"/>
          <p:cNvSpPr>
            <a:spLocks noGrp="1"/>
          </p:cNvSpPr>
          <p:nvPr>
            <p:ph type="pic" idx="6"/>
          </p:nvPr>
        </p:nvSpPr>
        <p:spPr>
          <a:xfrm>
            <a:off x="16754927" y="2705826"/>
            <a:ext cx="6867074" cy="4749872"/>
          </a:xfrm>
          <a:prstGeom prst="rect">
            <a:avLst/>
          </a:prstGeom>
          <a:noFill/>
          <a:ln>
            <a:noFill/>
          </a:ln>
        </p:spPr>
      </p:sp>
      <p:sp>
        <p:nvSpPr>
          <p:cNvPr id="28" name="Google Shape;28;p3"/>
          <p:cNvSpPr txBox="1">
            <a:spLocks noGrp="1"/>
          </p:cNvSpPr>
          <p:nvPr>
            <p:ph type="sldNum" idx="12"/>
          </p:nvPr>
        </p:nvSpPr>
        <p:spPr>
          <a:xfrm>
            <a:off x="18076984" y="12330967"/>
            <a:ext cx="5486400" cy="730250"/>
          </a:xfrm>
          <a:prstGeom prst="rect">
            <a:avLst/>
          </a:prstGeom>
          <a:noFill/>
          <a:ln>
            <a:noFill/>
          </a:ln>
        </p:spPr>
        <p:txBody>
          <a:bodyPr spcFirstLastPara="1" wrap="square" lIns="91425" tIns="45700" rIns="91425" bIns="45700" anchor="b" anchorCtr="0">
            <a:noAutofit/>
          </a:bodyPr>
          <a:lstStyle>
            <a:lvl1pPr marL="0" marR="0" lvl="0"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29" name="Google Shape;29;p3"/>
          <p:cNvSpPr txBox="1">
            <a:spLocks noGrp="1"/>
          </p:cNvSpPr>
          <p:nvPr>
            <p:ph type="ftr" idx="11"/>
          </p:nvPr>
        </p:nvSpPr>
        <p:spPr>
          <a:xfrm>
            <a:off x="832756" y="12293264"/>
            <a:ext cx="8229600" cy="730250"/>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SzPts val="1400"/>
              <a:buNone/>
              <a:defRPr>
                <a:solidFill>
                  <a:srgbClr val="575757"/>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18_Image Half Full">
  <p:cSld name="18_Image Half Full">
    <p:spTree>
      <p:nvGrpSpPr>
        <p:cNvPr id="1" name="Shape 30"/>
        <p:cNvGrpSpPr/>
        <p:nvPr/>
      </p:nvGrpSpPr>
      <p:grpSpPr>
        <a:xfrm>
          <a:off x="0" y="0"/>
          <a:ext cx="0" cy="0"/>
          <a:chOff x="0" y="0"/>
          <a:chExt cx="0" cy="0"/>
        </a:xfrm>
      </p:grpSpPr>
      <p:sp>
        <p:nvSpPr>
          <p:cNvPr id="31" name="Google Shape;31;p4"/>
          <p:cNvSpPr txBox="1"/>
          <p:nvPr/>
        </p:nvSpPr>
        <p:spPr>
          <a:xfrm>
            <a:off x="23110613" y="88587"/>
            <a:ext cx="1102891" cy="405241"/>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400"/>
              <a:buFont typeface="Arial"/>
              <a:buNone/>
            </a:pPr>
            <a:endParaRPr sz="2400" b="1" i="0" u="none" strike="noStrike" cap="none">
              <a:solidFill>
                <a:schemeClr val="lt1"/>
              </a:solidFill>
              <a:latin typeface="Calibri"/>
              <a:ea typeface="Calibri"/>
              <a:cs typeface="Calibri"/>
              <a:sym typeface="Calibri"/>
            </a:endParaRPr>
          </a:p>
        </p:txBody>
      </p:sp>
      <p:sp>
        <p:nvSpPr>
          <p:cNvPr id="32" name="Google Shape;32;p4"/>
          <p:cNvSpPr txBox="1">
            <a:spLocks noGrp="1"/>
          </p:cNvSpPr>
          <p:nvPr>
            <p:ph type="body" idx="1"/>
          </p:nvPr>
        </p:nvSpPr>
        <p:spPr>
          <a:xfrm>
            <a:off x="1621943" y="3160738"/>
            <a:ext cx="10942861" cy="8399891"/>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5400"/>
              <a:buFont typeface="Calibri"/>
              <a:buNone/>
              <a:defRPr/>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33" name="Google Shape;33;p4"/>
          <p:cNvSpPr>
            <a:spLocks noGrp="1"/>
          </p:cNvSpPr>
          <p:nvPr>
            <p:ph type="pic" idx="2"/>
          </p:nvPr>
        </p:nvSpPr>
        <p:spPr>
          <a:xfrm>
            <a:off x="13460186" y="0"/>
            <a:ext cx="10923814" cy="13716000"/>
          </a:xfrm>
          <a:prstGeom prst="rect">
            <a:avLst/>
          </a:prstGeom>
          <a:noFill/>
          <a:ln>
            <a:noFill/>
          </a:ln>
        </p:spPr>
      </p:sp>
      <p:sp>
        <p:nvSpPr>
          <p:cNvPr id="34" name="Google Shape;34;p4"/>
          <p:cNvSpPr txBox="1">
            <a:spLocks noGrp="1"/>
          </p:cNvSpPr>
          <p:nvPr>
            <p:ph type="sldNum" idx="12"/>
          </p:nvPr>
        </p:nvSpPr>
        <p:spPr>
          <a:xfrm>
            <a:off x="17624213" y="12330967"/>
            <a:ext cx="5486400" cy="730250"/>
          </a:xfrm>
          <a:prstGeom prst="rect">
            <a:avLst/>
          </a:prstGeom>
          <a:noFill/>
          <a:ln>
            <a:noFill/>
          </a:ln>
        </p:spPr>
        <p:txBody>
          <a:bodyPr spcFirstLastPara="1" wrap="square" lIns="91425" tIns="45700" rIns="91425" bIns="45700" anchor="b" anchorCtr="0">
            <a:noAutofit/>
          </a:bodyPr>
          <a:lstStyle>
            <a:lvl1pPr marL="0" marR="0" lvl="0" indent="0" algn="r">
              <a:lnSpc>
                <a:spcPct val="100000"/>
              </a:lnSpc>
              <a:spcBef>
                <a:spcPts val="0"/>
              </a:spcBef>
              <a:spcAft>
                <a:spcPts val="0"/>
              </a:spcAft>
              <a:buClr>
                <a:srgbClr val="000000"/>
              </a:buClr>
              <a:buSzPts val="2400"/>
              <a:buFont typeface="Arial"/>
              <a:buNone/>
              <a:defRPr sz="2400" b="0" i="0" u="none" strike="noStrike" cap="none">
                <a:solidFill>
                  <a:srgbClr val="8F8F8F"/>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2400"/>
              <a:buFont typeface="Arial"/>
              <a:buNone/>
              <a:defRPr sz="2400" b="0" i="0" u="none" strike="noStrike" cap="none">
                <a:solidFill>
                  <a:srgbClr val="8F8F8F"/>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2400"/>
              <a:buFont typeface="Arial"/>
              <a:buNone/>
              <a:defRPr sz="2400" b="0" i="0" u="none" strike="noStrike" cap="none">
                <a:solidFill>
                  <a:srgbClr val="8F8F8F"/>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2400"/>
              <a:buFont typeface="Arial"/>
              <a:buNone/>
              <a:defRPr sz="2400" b="0" i="0" u="none" strike="noStrike" cap="none">
                <a:solidFill>
                  <a:srgbClr val="8F8F8F"/>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2400"/>
              <a:buFont typeface="Arial"/>
              <a:buNone/>
              <a:defRPr sz="2400" b="0" i="0" u="none" strike="noStrike" cap="none">
                <a:solidFill>
                  <a:srgbClr val="8F8F8F"/>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2400"/>
              <a:buFont typeface="Arial"/>
              <a:buNone/>
              <a:defRPr sz="2400" b="0" i="0" u="none" strike="noStrike" cap="none">
                <a:solidFill>
                  <a:srgbClr val="8F8F8F"/>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2400"/>
              <a:buFont typeface="Arial"/>
              <a:buNone/>
              <a:defRPr sz="2400" b="0" i="0" u="none" strike="noStrike" cap="none">
                <a:solidFill>
                  <a:srgbClr val="8F8F8F"/>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2400"/>
              <a:buFont typeface="Arial"/>
              <a:buNone/>
              <a:defRPr sz="2400" b="0" i="0" u="none" strike="noStrike" cap="none">
                <a:solidFill>
                  <a:srgbClr val="8F8F8F"/>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2400"/>
              <a:buFont typeface="Arial"/>
              <a:buNone/>
              <a:defRPr sz="2400" b="0" i="0" u="none" strike="noStrike" cap="none">
                <a:solidFill>
                  <a:srgbClr val="8F8F8F"/>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35" name="Google Shape;35;p4"/>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6" name="Google Shape;36;p4"/>
          <p:cNvSpPr txBox="1">
            <a:spLocks noGrp="1"/>
          </p:cNvSpPr>
          <p:nvPr>
            <p:ph type="title"/>
          </p:nvPr>
        </p:nvSpPr>
        <p:spPr>
          <a:xfrm>
            <a:off x="1621944" y="730251"/>
            <a:ext cx="10997318" cy="2130180"/>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7_Mukautettu asettelu">
  <p:cSld name="7_Mukautettu asettelu">
    <p:spTree>
      <p:nvGrpSpPr>
        <p:cNvPr id="1" name="Shape 37"/>
        <p:cNvGrpSpPr/>
        <p:nvPr/>
      </p:nvGrpSpPr>
      <p:grpSpPr>
        <a:xfrm>
          <a:off x="0" y="0"/>
          <a:ext cx="0" cy="0"/>
          <a:chOff x="0" y="0"/>
          <a:chExt cx="0" cy="0"/>
        </a:xfrm>
      </p:grpSpPr>
      <p:sp>
        <p:nvSpPr>
          <p:cNvPr id="38" name="Google Shape;38;p5"/>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8800"/>
              <a:buFont typeface="Calibri"/>
              <a:buNone/>
              <a:defRPr sz="88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5"/>
          <p:cNvSpPr txBox="1">
            <a:spLocks noGrp="1"/>
          </p:cNvSpPr>
          <p:nvPr>
            <p:ph type="body" idx="1"/>
          </p:nvPr>
        </p:nvSpPr>
        <p:spPr>
          <a:xfrm>
            <a:off x="1676400" y="3730513"/>
            <a:ext cx="21031199" cy="814594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6000"/>
              <a:buFont typeface="Calibri"/>
              <a:buNone/>
              <a:defRPr sz="6000"/>
            </a:lvl1pPr>
            <a:lvl2pPr marL="914400" lvl="1" indent="-571500" algn="l">
              <a:lnSpc>
                <a:spcPct val="90000"/>
              </a:lnSpc>
              <a:spcBef>
                <a:spcPts val="1000"/>
              </a:spcBef>
              <a:spcAft>
                <a:spcPts val="0"/>
              </a:spcAft>
              <a:buClr>
                <a:schemeClr val="dk1"/>
              </a:buClr>
              <a:buSzPts val="5400"/>
              <a:buChar char="•"/>
              <a:defRPr sz="5400"/>
            </a:lvl2pPr>
            <a:lvl3pPr marL="1371600" lvl="2" indent="-533400" algn="l">
              <a:lnSpc>
                <a:spcPct val="90000"/>
              </a:lnSpc>
              <a:spcBef>
                <a:spcPts val="1000"/>
              </a:spcBef>
              <a:spcAft>
                <a:spcPts val="0"/>
              </a:spcAft>
              <a:buClr>
                <a:schemeClr val="dk1"/>
              </a:buClr>
              <a:buSzPts val="4800"/>
              <a:buChar char="•"/>
              <a:defRPr sz="4800"/>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40" name="Google Shape;40;p5"/>
          <p:cNvSpPr txBox="1">
            <a:spLocks noGrp="1"/>
          </p:cNvSpPr>
          <p:nvPr>
            <p:ph type="sldNum" idx="12"/>
          </p:nvPr>
        </p:nvSpPr>
        <p:spPr>
          <a:xfrm>
            <a:off x="17221200" y="12330967"/>
            <a:ext cx="5486400" cy="730250"/>
          </a:xfrm>
          <a:prstGeom prst="rect">
            <a:avLst/>
          </a:prstGeom>
          <a:noFill/>
          <a:ln>
            <a:noFill/>
          </a:ln>
        </p:spPr>
        <p:txBody>
          <a:bodyPr spcFirstLastPara="1" wrap="square" lIns="91425" tIns="45700" rIns="91425" bIns="45700" anchor="b" anchorCtr="0">
            <a:noAutofit/>
          </a:bodyPr>
          <a:lstStyle>
            <a:lvl1pPr marL="0" marR="0" lvl="0"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41" name="Google Shape;41;p5"/>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SzPts val="1400"/>
              <a:buNone/>
              <a:defRPr>
                <a:solidFill>
                  <a:srgbClr val="575757"/>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4_Image Half Full">
  <p:cSld name="4_Image Half Full">
    <p:spTree>
      <p:nvGrpSpPr>
        <p:cNvPr id="1" name="Shape 42"/>
        <p:cNvGrpSpPr/>
        <p:nvPr/>
      </p:nvGrpSpPr>
      <p:grpSpPr>
        <a:xfrm>
          <a:off x="0" y="0"/>
          <a:ext cx="0" cy="0"/>
          <a:chOff x="0" y="0"/>
          <a:chExt cx="0" cy="0"/>
        </a:xfrm>
      </p:grpSpPr>
      <p:sp>
        <p:nvSpPr>
          <p:cNvPr id="43" name="Google Shape;43;p6"/>
          <p:cNvSpPr txBox="1">
            <a:spLocks noGrp="1"/>
          </p:cNvSpPr>
          <p:nvPr>
            <p:ph type="title"/>
          </p:nvPr>
        </p:nvSpPr>
        <p:spPr>
          <a:xfrm>
            <a:off x="1649187" y="730250"/>
            <a:ext cx="21463873" cy="1621063"/>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8800"/>
              <a:buFont typeface="Calibri"/>
              <a:buNone/>
              <a:defRPr sz="8800">
                <a:solidFill>
                  <a:srgbClr val="575757"/>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4" name="Google Shape;44;p6"/>
          <p:cNvSpPr txBox="1"/>
          <p:nvPr/>
        </p:nvSpPr>
        <p:spPr>
          <a:xfrm>
            <a:off x="23110613" y="88587"/>
            <a:ext cx="1102891" cy="405241"/>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400"/>
              <a:buFont typeface="Arial"/>
              <a:buNone/>
            </a:pPr>
            <a:endParaRPr sz="2400" b="1" i="0" u="none" strike="noStrike" cap="none">
              <a:solidFill>
                <a:schemeClr val="lt1"/>
              </a:solidFill>
              <a:latin typeface="Calibri"/>
              <a:ea typeface="Calibri"/>
              <a:cs typeface="Calibri"/>
              <a:sym typeface="Calibri"/>
            </a:endParaRPr>
          </a:p>
        </p:txBody>
      </p:sp>
      <p:sp>
        <p:nvSpPr>
          <p:cNvPr id="45" name="Google Shape;45;p6"/>
          <p:cNvSpPr/>
          <p:nvPr/>
        </p:nvSpPr>
        <p:spPr>
          <a:xfrm>
            <a:off x="8404703" y="4080086"/>
            <a:ext cx="3941487" cy="69660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3024"/>
              <a:buFont typeface="Arial"/>
              <a:buNone/>
            </a:pPr>
            <a:endParaRPr sz="3024" b="0" i="0" u="none" strike="noStrike" cap="none">
              <a:solidFill>
                <a:schemeClr val="dk1"/>
              </a:solidFill>
              <a:latin typeface="Calibri"/>
              <a:ea typeface="Calibri"/>
              <a:cs typeface="Calibri"/>
              <a:sym typeface="Calibri"/>
            </a:endParaRPr>
          </a:p>
        </p:txBody>
      </p:sp>
      <p:sp>
        <p:nvSpPr>
          <p:cNvPr id="46" name="Google Shape;46;p6"/>
          <p:cNvSpPr txBox="1">
            <a:spLocks noGrp="1"/>
          </p:cNvSpPr>
          <p:nvPr>
            <p:ph type="body" idx="1"/>
          </p:nvPr>
        </p:nvSpPr>
        <p:spPr>
          <a:xfrm>
            <a:off x="1676400" y="3061052"/>
            <a:ext cx="10069463" cy="8337296"/>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6000"/>
              <a:buFont typeface="Calibri"/>
              <a:buNone/>
              <a:defRPr sz="6000"/>
            </a:lvl1pPr>
            <a:lvl2pPr marL="914400" lvl="1" indent="-571500" algn="l">
              <a:lnSpc>
                <a:spcPct val="90000"/>
              </a:lnSpc>
              <a:spcBef>
                <a:spcPts val="1000"/>
              </a:spcBef>
              <a:spcAft>
                <a:spcPts val="0"/>
              </a:spcAft>
              <a:buClr>
                <a:schemeClr val="dk1"/>
              </a:buClr>
              <a:buSzPts val="5400"/>
              <a:buChar char="•"/>
              <a:defRPr sz="5400"/>
            </a:lvl2pPr>
            <a:lvl3pPr marL="1371600" lvl="2" indent="-533400" algn="l">
              <a:lnSpc>
                <a:spcPct val="90000"/>
              </a:lnSpc>
              <a:spcBef>
                <a:spcPts val="1000"/>
              </a:spcBef>
              <a:spcAft>
                <a:spcPts val="0"/>
              </a:spcAft>
              <a:buClr>
                <a:schemeClr val="dk1"/>
              </a:buClr>
              <a:buSzPts val="4800"/>
              <a:buChar char="•"/>
              <a:defRPr sz="4800"/>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47" name="Google Shape;47;p6"/>
          <p:cNvSpPr txBox="1">
            <a:spLocks noGrp="1"/>
          </p:cNvSpPr>
          <p:nvPr>
            <p:ph type="body" idx="2"/>
          </p:nvPr>
        </p:nvSpPr>
        <p:spPr>
          <a:xfrm>
            <a:off x="13041150" y="3061052"/>
            <a:ext cx="10069463" cy="8337296"/>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6000"/>
              <a:buFont typeface="Calibri"/>
              <a:buNone/>
              <a:defRPr sz="6000"/>
            </a:lvl1pPr>
            <a:lvl2pPr marL="914400" lvl="1" indent="-571500" algn="l">
              <a:lnSpc>
                <a:spcPct val="90000"/>
              </a:lnSpc>
              <a:spcBef>
                <a:spcPts val="1000"/>
              </a:spcBef>
              <a:spcAft>
                <a:spcPts val="0"/>
              </a:spcAft>
              <a:buClr>
                <a:schemeClr val="dk1"/>
              </a:buClr>
              <a:buSzPts val="5400"/>
              <a:buChar char="•"/>
              <a:defRPr sz="5400"/>
            </a:lvl2pPr>
            <a:lvl3pPr marL="1371600" lvl="2" indent="-533400" algn="l">
              <a:lnSpc>
                <a:spcPct val="90000"/>
              </a:lnSpc>
              <a:spcBef>
                <a:spcPts val="1000"/>
              </a:spcBef>
              <a:spcAft>
                <a:spcPts val="0"/>
              </a:spcAft>
              <a:buClr>
                <a:schemeClr val="dk1"/>
              </a:buClr>
              <a:buSzPts val="4800"/>
              <a:buChar char="•"/>
              <a:defRPr sz="4800"/>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48" name="Google Shape;48;p6"/>
          <p:cNvSpPr txBox="1">
            <a:spLocks noGrp="1"/>
          </p:cNvSpPr>
          <p:nvPr>
            <p:ph type="sldNum" idx="12"/>
          </p:nvPr>
        </p:nvSpPr>
        <p:spPr>
          <a:xfrm>
            <a:off x="17624213" y="12255499"/>
            <a:ext cx="5486400" cy="730250"/>
          </a:xfrm>
          <a:prstGeom prst="rect">
            <a:avLst/>
          </a:prstGeom>
          <a:noFill/>
          <a:ln>
            <a:noFill/>
          </a:ln>
        </p:spPr>
        <p:txBody>
          <a:bodyPr spcFirstLastPara="1" wrap="square" lIns="91425" tIns="45700" rIns="91425" bIns="45700" anchor="b" anchorCtr="0">
            <a:noAutofit/>
          </a:bodyPr>
          <a:lstStyle>
            <a:lvl1pPr marL="0" marR="0" lvl="0"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49" name="Google Shape;49;p6"/>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SzPts val="1400"/>
              <a:buNone/>
              <a:defRPr>
                <a:solidFill>
                  <a:srgbClr val="575757"/>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8_Image Half Full">
  <p:cSld name="8_Image Half Full">
    <p:spTree>
      <p:nvGrpSpPr>
        <p:cNvPr id="1" name="Shape 50"/>
        <p:cNvGrpSpPr/>
        <p:nvPr/>
      </p:nvGrpSpPr>
      <p:grpSpPr>
        <a:xfrm>
          <a:off x="0" y="0"/>
          <a:ext cx="0" cy="0"/>
          <a:chOff x="0" y="0"/>
          <a:chExt cx="0" cy="0"/>
        </a:xfrm>
      </p:grpSpPr>
      <p:sp>
        <p:nvSpPr>
          <p:cNvPr id="51" name="Google Shape;51;p7"/>
          <p:cNvSpPr>
            <a:spLocks noGrp="1"/>
          </p:cNvSpPr>
          <p:nvPr>
            <p:ph type="pic" idx="2"/>
          </p:nvPr>
        </p:nvSpPr>
        <p:spPr>
          <a:xfrm>
            <a:off x="1" y="0"/>
            <a:ext cx="10923814" cy="13716000"/>
          </a:xfrm>
          <a:prstGeom prst="rect">
            <a:avLst/>
          </a:prstGeom>
          <a:noFill/>
          <a:ln>
            <a:noFill/>
          </a:ln>
        </p:spPr>
      </p:sp>
      <p:sp>
        <p:nvSpPr>
          <p:cNvPr id="52" name="Google Shape;52;p7"/>
          <p:cNvSpPr txBox="1">
            <a:spLocks noGrp="1"/>
          </p:cNvSpPr>
          <p:nvPr>
            <p:ph type="title"/>
          </p:nvPr>
        </p:nvSpPr>
        <p:spPr>
          <a:xfrm>
            <a:off x="11381014" y="730250"/>
            <a:ext cx="11732046" cy="2183118"/>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8800"/>
              <a:buFont typeface="Calibri"/>
              <a:buNone/>
              <a:defRPr sz="8800">
                <a:solidFill>
                  <a:srgbClr val="575757"/>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7"/>
          <p:cNvSpPr txBox="1"/>
          <p:nvPr/>
        </p:nvSpPr>
        <p:spPr>
          <a:xfrm>
            <a:off x="23110613" y="88587"/>
            <a:ext cx="1102891" cy="405241"/>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400"/>
              <a:buFont typeface="Arial"/>
              <a:buNone/>
            </a:pPr>
            <a:endParaRPr sz="2400" b="1" i="0" u="none" strike="noStrike" cap="none">
              <a:solidFill>
                <a:schemeClr val="lt1"/>
              </a:solidFill>
              <a:latin typeface="Calibri"/>
              <a:ea typeface="Calibri"/>
              <a:cs typeface="Calibri"/>
              <a:sym typeface="Calibri"/>
            </a:endParaRPr>
          </a:p>
        </p:txBody>
      </p:sp>
      <p:sp>
        <p:nvSpPr>
          <p:cNvPr id="54" name="Google Shape;54;p7"/>
          <p:cNvSpPr txBox="1">
            <a:spLocks noGrp="1"/>
          </p:cNvSpPr>
          <p:nvPr>
            <p:ph type="body" idx="1"/>
          </p:nvPr>
        </p:nvSpPr>
        <p:spPr>
          <a:xfrm>
            <a:off x="11381015" y="3536295"/>
            <a:ext cx="11732048" cy="8691005"/>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5400"/>
              <a:buFont typeface="Calibri"/>
              <a:buNone/>
              <a:defRPr/>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55" name="Google Shape;55;p7"/>
          <p:cNvSpPr txBox="1">
            <a:spLocks noGrp="1"/>
          </p:cNvSpPr>
          <p:nvPr>
            <p:ph type="sldNum" idx="12"/>
          </p:nvPr>
        </p:nvSpPr>
        <p:spPr>
          <a:xfrm>
            <a:off x="17624213" y="12321661"/>
            <a:ext cx="5486400" cy="730250"/>
          </a:xfrm>
          <a:prstGeom prst="rect">
            <a:avLst/>
          </a:prstGeom>
          <a:noFill/>
          <a:ln>
            <a:noFill/>
          </a:ln>
        </p:spPr>
        <p:txBody>
          <a:bodyPr spcFirstLastPara="1" wrap="square" lIns="91425" tIns="45700" rIns="91425" bIns="45700" anchor="b" anchorCtr="0">
            <a:noAutofit/>
          </a:bodyPr>
          <a:lstStyle>
            <a:lvl1pPr marL="0" marR="0" lvl="0"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56" name="Google Shape;56;p7"/>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SzPts val="1400"/>
              <a:buNone/>
              <a:defRPr>
                <a:solidFill>
                  <a:srgbClr val="575757"/>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14_Image Half Full">
  <p:cSld name="14_Image Half Full">
    <p:spTree>
      <p:nvGrpSpPr>
        <p:cNvPr id="1" name="Shape 57"/>
        <p:cNvGrpSpPr/>
        <p:nvPr/>
      </p:nvGrpSpPr>
      <p:grpSpPr>
        <a:xfrm>
          <a:off x="0" y="0"/>
          <a:ext cx="0" cy="0"/>
          <a:chOff x="0" y="0"/>
          <a:chExt cx="0" cy="0"/>
        </a:xfrm>
      </p:grpSpPr>
      <p:sp>
        <p:nvSpPr>
          <p:cNvPr id="58" name="Google Shape;58;p8"/>
          <p:cNvSpPr txBox="1">
            <a:spLocks noGrp="1"/>
          </p:cNvSpPr>
          <p:nvPr>
            <p:ph type="title"/>
          </p:nvPr>
        </p:nvSpPr>
        <p:spPr>
          <a:xfrm>
            <a:off x="832756" y="493828"/>
            <a:ext cx="22789244" cy="1939129"/>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8800"/>
              <a:buFont typeface="Calibri"/>
              <a:buNone/>
              <a:defRPr sz="8800">
                <a:solidFill>
                  <a:srgbClr val="575757"/>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9" name="Google Shape;59;p8"/>
          <p:cNvSpPr txBox="1"/>
          <p:nvPr/>
        </p:nvSpPr>
        <p:spPr>
          <a:xfrm>
            <a:off x="23110613" y="88587"/>
            <a:ext cx="1102891" cy="405241"/>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400"/>
              <a:buFont typeface="Arial"/>
              <a:buNone/>
            </a:pPr>
            <a:endParaRPr sz="2400" b="1" i="0" u="none" strike="noStrike" cap="none">
              <a:solidFill>
                <a:schemeClr val="lt1"/>
              </a:solidFill>
              <a:latin typeface="Calibri"/>
              <a:ea typeface="Calibri"/>
              <a:cs typeface="Calibri"/>
              <a:sym typeface="Calibri"/>
            </a:endParaRPr>
          </a:p>
        </p:txBody>
      </p:sp>
      <p:sp>
        <p:nvSpPr>
          <p:cNvPr id="60" name="Google Shape;60;p8"/>
          <p:cNvSpPr txBox="1">
            <a:spLocks noGrp="1"/>
          </p:cNvSpPr>
          <p:nvPr>
            <p:ph type="body" idx="1"/>
          </p:nvPr>
        </p:nvSpPr>
        <p:spPr>
          <a:xfrm>
            <a:off x="826867" y="7677767"/>
            <a:ext cx="5231176" cy="376659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61" name="Google Shape;61;p8"/>
          <p:cNvSpPr>
            <a:spLocks noGrp="1"/>
          </p:cNvSpPr>
          <p:nvPr>
            <p:ph type="pic" idx="2"/>
          </p:nvPr>
        </p:nvSpPr>
        <p:spPr>
          <a:xfrm>
            <a:off x="827319" y="2680426"/>
            <a:ext cx="5231176" cy="4749872"/>
          </a:xfrm>
          <a:prstGeom prst="rect">
            <a:avLst/>
          </a:prstGeom>
          <a:noFill/>
          <a:ln>
            <a:noFill/>
          </a:ln>
        </p:spPr>
      </p:sp>
      <p:sp>
        <p:nvSpPr>
          <p:cNvPr id="62" name="Google Shape;62;p8"/>
          <p:cNvSpPr txBox="1">
            <a:spLocks noGrp="1"/>
          </p:cNvSpPr>
          <p:nvPr>
            <p:ph type="body" idx="3"/>
          </p:nvPr>
        </p:nvSpPr>
        <p:spPr>
          <a:xfrm>
            <a:off x="6652041" y="7677767"/>
            <a:ext cx="5231176" cy="376659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63" name="Google Shape;63;p8"/>
          <p:cNvSpPr>
            <a:spLocks noGrp="1"/>
          </p:cNvSpPr>
          <p:nvPr>
            <p:ph type="pic" idx="4"/>
          </p:nvPr>
        </p:nvSpPr>
        <p:spPr>
          <a:xfrm>
            <a:off x="6652493" y="2680426"/>
            <a:ext cx="5231176" cy="4749872"/>
          </a:xfrm>
          <a:prstGeom prst="rect">
            <a:avLst/>
          </a:prstGeom>
          <a:noFill/>
          <a:ln>
            <a:noFill/>
          </a:ln>
        </p:spPr>
      </p:sp>
      <p:sp>
        <p:nvSpPr>
          <p:cNvPr id="64" name="Google Shape;64;p8"/>
          <p:cNvSpPr txBox="1">
            <a:spLocks noGrp="1"/>
          </p:cNvSpPr>
          <p:nvPr>
            <p:ph type="body" idx="5"/>
          </p:nvPr>
        </p:nvSpPr>
        <p:spPr>
          <a:xfrm>
            <a:off x="12511727" y="7677767"/>
            <a:ext cx="5231176" cy="376659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65" name="Google Shape;65;p8"/>
          <p:cNvSpPr>
            <a:spLocks noGrp="1"/>
          </p:cNvSpPr>
          <p:nvPr>
            <p:ph type="pic" idx="6"/>
          </p:nvPr>
        </p:nvSpPr>
        <p:spPr>
          <a:xfrm>
            <a:off x="12512179" y="2680426"/>
            <a:ext cx="5231176" cy="4749872"/>
          </a:xfrm>
          <a:prstGeom prst="rect">
            <a:avLst/>
          </a:prstGeom>
          <a:noFill/>
          <a:ln>
            <a:noFill/>
          </a:ln>
        </p:spPr>
      </p:sp>
      <p:sp>
        <p:nvSpPr>
          <p:cNvPr id="66" name="Google Shape;66;p8"/>
          <p:cNvSpPr txBox="1">
            <a:spLocks noGrp="1"/>
          </p:cNvSpPr>
          <p:nvPr>
            <p:ph type="body" idx="7"/>
          </p:nvPr>
        </p:nvSpPr>
        <p:spPr>
          <a:xfrm>
            <a:off x="18390370" y="7677767"/>
            <a:ext cx="5231176" cy="376659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67" name="Google Shape;67;p8"/>
          <p:cNvSpPr>
            <a:spLocks noGrp="1"/>
          </p:cNvSpPr>
          <p:nvPr>
            <p:ph type="pic" idx="8"/>
          </p:nvPr>
        </p:nvSpPr>
        <p:spPr>
          <a:xfrm>
            <a:off x="18390823" y="2680426"/>
            <a:ext cx="5231176" cy="4749872"/>
          </a:xfrm>
          <a:prstGeom prst="rect">
            <a:avLst/>
          </a:prstGeom>
          <a:noFill/>
          <a:ln>
            <a:noFill/>
          </a:ln>
        </p:spPr>
      </p:sp>
      <p:sp>
        <p:nvSpPr>
          <p:cNvPr id="68" name="Google Shape;68;p8"/>
          <p:cNvSpPr txBox="1">
            <a:spLocks noGrp="1"/>
          </p:cNvSpPr>
          <p:nvPr>
            <p:ph type="sldNum" idx="12"/>
          </p:nvPr>
        </p:nvSpPr>
        <p:spPr>
          <a:xfrm>
            <a:off x="18076984" y="12330967"/>
            <a:ext cx="5486400" cy="730250"/>
          </a:xfrm>
          <a:prstGeom prst="rect">
            <a:avLst/>
          </a:prstGeom>
          <a:noFill/>
          <a:ln>
            <a:noFill/>
          </a:ln>
        </p:spPr>
        <p:txBody>
          <a:bodyPr spcFirstLastPara="1" wrap="square" lIns="91425" tIns="45700" rIns="91425" bIns="45700" anchor="b" anchorCtr="0">
            <a:noAutofit/>
          </a:bodyPr>
          <a:lstStyle>
            <a:lvl1pPr marL="0" marR="0" lvl="0"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69" name="Google Shape;69;p8"/>
          <p:cNvSpPr txBox="1">
            <a:spLocks noGrp="1"/>
          </p:cNvSpPr>
          <p:nvPr>
            <p:ph type="ftr" idx="11"/>
          </p:nvPr>
        </p:nvSpPr>
        <p:spPr>
          <a:xfrm>
            <a:off x="820615" y="12255499"/>
            <a:ext cx="8229600" cy="730250"/>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SzPts val="1400"/>
              <a:buNone/>
              <a:defRPr>
                <a:solidFill>
                  <a:srgbClr val="575757"/>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22_Image Half Full">
  <p:cSld name="22_Image Half Full">
    <p:spTree>
      <p:nvGrpSpPr>
        <p:cNvPr id="1" name="Shape 70"/>
        <p:cNvGrpSpPr/>
        <p:nvPr/>
      </p:nvGrpSpPr>
      <p:grpSpPr>
        <a:xfrm>
          <a:off x="0" y="0"/>
          <a:ext cx="0" cy="0"/>
          <a:chOff x="0" y="0"/>
          <a:chExt cx="0" cy="0"/>
        </a:xfrm>
      </p:grpSpPr>
      <p:sp>
        <p:nvSpPr>
          <p:cNvPr id="71" name="Google Shape;71;p9"/>
          <p:cNvSpPr txBox="1">
            <a:spLocks noGrp="1"/>
          </p:cNvSpPr>
          <p:nvPr>
            <p:ph type="title"/>
          </p:nvPr>
        </p:nvSpPr>
        <p:spPr>
          <a:xfrm>
            <a:off x="832756" y="493828"/>
            <a:ext cx="22789244" cy="1939129"/>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575757"/>
              </a:buClr>
              <a:buSzPts val="8800"/>
              <a:buFont typeface="Calibri"/>
              <a:buNone/>
              <a:defRPr sz="8800">
                <a:solidFill>
                  <a:srgbClr val="575757"/>
                </a:solidFill>
                <a:latin typeface="Calibri"/>
                <a:ea typeface="Calibri"/>
                <a:cs typeface="Calibri"/>
                <a:sym typeface="Calibri"/>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2" name="Google Shape;72;p9"/>
          <p:cNvSpPr txBox="1"/>
          <p:nvPr/>
        </p:nvSpPr>
        <p:spPr>
          <a:xfrm>
            <a:off x="23110613" y="88587"/>
            <a:ext cx="1102891" cy="405241"/>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400"/>
              <a:buFont typeface="Arial"/>
              <a:buNone/>
            </a:pPr>
            <a:endParaRPr sz="2400" b="1" i="0" u="none" strike="noStrike" cap="none">
              <a:solidFill>
                <a:schemeClr val="lt1"/>
              </a:solidFill>
              <a:latin typeface="Calibri"/>
              <a:ea typeface="Calibri"/>
              <a:cs typeface="Calibri"/>
              <a:sym typeface="Calibri"/>
            </a:endParaRPr>
          </a:p>
        </p:txBody>
      </p:sp>
      <p:sp>
        <p:nvSpPr>
          <p:cNvPr id="73" name="Google Shape;73;p9"/>
          <p:cNvSpPr txBox="1">
            <a:spLocks noGrp="1"/>
          </p:cNvSpPr>
          <p:nvPr>
            <p:ph type="body" idx="1"/>
          </p:nvPr>
        </p:nvSpPr>
        <p:spPr>
          <a:xfrm>
            <a:off x="772971" y="4437888"/>
            <a:ext cx="10959888" cy="6585712"/>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74" name="Google Shape;74;p9"/>
          <p:cNvSpPr txBox="1">
            <a:spLocks noGrp="1"/>
          </p:cNvSpPr>
          <p:nvPr>
            <p:ph type="body" idx="2"/>
          </p:nvPr>
        </p:nvSpPr>
        <p:spPr>
          <a:xfrm>
            <a:off x="12595591" y="4463288"/>
            <a:ext cx="10959888" cy="6585712"/>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2000"/>
              </a:spcBef>
              <a:spcAft>
                <a:spcPts val="0"/>
              </a:spcAft>
              <a:buClr>
                <a:schemeClr val="dk1"/>
              </a:buClr>
              <a:buSzPts val="4400"/>
              <a:buFont typeface="Calibri"/>
              <a:buNone/>
              <a:defRPr sz="4400"/>
            </a:lvl1pPr>
            <a:lvl2pPr marL="914400" lvl="1" indent="-342900" algn="l">
              <a:lnSpc>
                <a:spcPct val="90000"/>
              </a:lnSpc>
              <a:spcBef>
                <a:spcPts val="1000"/>
              </a:spcBef>
              <a:spcAft>
                <a:spcPts val="0"/>
              </a:spcAft>
              <a:buClr>
                <a:schemeClr val="dk1"/>
              </a:buClr>
              <a:buSzPts val="1800"/>
              <a:buChar char="•"/>
              <a:defRPr/>
            </a:lvl2pPr>
            <a:lvl3pPr marL="1371600" lvl="2" indent="-228600" algn="l">
              <a:lnSpc>
                <a:spcPct val="90000"/>
              </a:lnSpc>
              <a:spcBef>
                <a:spcPts val="1000"/>
              </a:spcBef>
              <a:spcAft>
                <a:spcPts val="0"/>
              </a:spcAft>
              <a:buClr>
                <a:schemeClr val="dk1"/>
              </a:buClr>
              <a:buSzPts val="4400"/>
              <a:buNone/>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75" name="Google Shape;75;p9"/>
          <p:cNvSpPr txBox="1">
            <a:spLocks noGrp="1"/>
          </p:cNvSpPr>
          <p:nvPr>
            <p:ph type="body" idx="3"/>
          </p:nvPr>
        </p:nvSpPr>
        <p:spPr>
          <a:xfrm>
            <a:off x="772920" y="3184914"/>
            <a:ext cx="10960608" cy="997631"/>
          </a:xfrm>
          <a:prstGeom prst="rect">
            <a:avLst/>
          </a:prstGeom>
          <a:noFill/>
          <a:ln>
            <a:noFill/>
          </a:ln>
        </p:spPr>
        <p:txBody>
          <a:bodyPr spcFirstLastPara="1" wrap="square" lIns="91425" tIns="45700" rIns="91425" bIns="45700" anchor="ctr" anchorCtr="0">
            <a:normAutofit/>
          </a:bodyPr>
          <a:lstStyle>
            <a:lvl1pPr marL="457200" lvl="0" indent="-228600" algn="l">
              <a:lnSpc>
                <a:spcPct val="90000"/>
              </a:lnSpc>
              <a:spcBef>
                <a:spcPts val="2000"/>
              </a:spcBef>
              <a:spcAft>
                <a:spcPts val="0"/>
              </a:spcAft>
              <a:buClr>
                <a:srgbClr val="575757"/>
              </a:buClr>
              <a:buSzPts val="4800"/>
              <a:buFont typeface="Calibri"/>
              <a:buNone/>
              <a:defRPr sz="4800" b="1">
                <a:solidFill>
                  <a:srgbClr val="575757"/>
                </a:solidFill>
              </a:defRPr>
            </a:lvl1pPr>
            <a:lvl2pPr marL="914400" lvl="1" indent="-342900" algn="l">
              <a:lnSpc>
                <a:spcPct val="90000"/>
              </a:lnSpc>
              <a:spcBef>
                <a:spcPts val="1000"/>
              </a:spcBef>
              <a:spcAft>
                <a:spcPts val="0"/>
              </a:spcAft>
              <a:buClr>
                <a:schemeClr val="dk1"/>
              </a:buClr>
              <a:buSzPts val="1800"/>
              <a:buChar char="•"/>
              <a:defRPr/>
            </a:lvl2pPr>
            <a:lvl3pPr marL="1371600" lvl="2" indent="-342900" algn="l">
              <a:lnSpc>
                <a:spcPct val="90000"/>
              </a:lnSpc>
              <a:spcBef>
                <a:spcPts val="1000"/>
              </a:spcBef>
              <a:spcAft>
                <a:spcPts val="0"/>
              </a:spcAft>
              <a:buClr>
                <a:schemeClr val="dk1"/>
              </a:buClr>
              <a:buSzPts val="1800"/>
              <a:buChar char="•"/>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sp>
        <p:nvSpPr>
          <p:cNvPr id="76" name="Google Shape;76;p9"/>
          <p:cNvSpPr txBox="1">
            <a:spLocks noGrp="1"/>
          </p:cNvSpPr>
          <p:nvPr>
            <p:ph type="body" idx="4"/>
          </p:nvPr>
        </p:nvSpPr>
        <p:spPr>
          <a:xfrm>
            <a:off x="12590711" y="3221626"/>
            <a:ext cx="11020318" cy="997631"/>
          </a:xfrm>
          <a:prstGeom prst="rect">
            <a:avLst/>
          </a:prstGeom>
          <a:noFill/>
          <a:ln>
            <a:noFill/>
          </a:ln>
        </p:spPr>
        <p:txBody>
          <a:bodyPr spcFirstLastPara="1" wrap="square" lIns="91425" tIns="45700" rIns="91425" bIns="45700" anchor="ctr" anchorCtr="0">
            <a:normAutofit/>
          </a:bodyPr>
          <a:lstStyle>
            <a:lvl1pPr marL="457200" lvl="0" indent="-228600" algn="l">
              <a:lnSpc>
                <a:spcPct val="90000"/>
              </a:lnSpc>
              <a:spcBef>
                <a:spcPts val="2000"/>
              </a:spcBef>
              <a:spcAft>
                <a:spcPts val="0"/>
              </a:spcAft>
              <a:buClr>
                <a:srgbClr val="575757"/>
              </a:buClr>
              <a:buSzPts val="4800"/>
              <a:buFont typeface="Calibri"/>
              <a:buNone/>
              <a:defRPr sz="4800" b="1">
                <a:solidFill>
                  <a:srgbClr val="575757"/>
                </a:solidFill>
              </a:defRPr>
            </a:lvl1pPr>
            <a:lvl2pPr marL="914400" lvl="1" indent="-342900" algn="l">
              <a:lnSpc>
                <a:spcPct val="90000"/>
              </a:lnSpc>
              <a:spcBef>
                <a:spcPts val="1000"/>
              </a:spcBef>
              <a:spcAft>
                <a:spcPts val="0"/>
              </a:spcAft>
              <a:buClr>
                <a:schemeClr val="dk1"/>
              </a:buClr>
              <a:buSzPts val="1800"/>
              <a:buChar char="•"/>
              <a:defRPr/>
            </a:lvl2pPr>
            <a:lvl3pPr marL="1371600" lvl="2" indent="-342900" algn="l">
              <a:lnSpc>
                <a:spcPct val="90000"/>
              </a:lnSpc>
              <a:spcBef>
                <a:spcPts val="1000"/>
              </a:spcBef>
              <a:spcAft>
                <a:spcPts val="0"/>
              </a:spcAft>
              <a:buClr>
                <a:schemeClr val="dk1"/>
              </a:buClr>
              <a:buSzPts val="1800"/>
              <a:buChar char="•"/>
              <a:defRPr/>
            </a:lvl3pPr>
            <a:lvl4pPr marL="1828800" lvl="3" indent="-342900" algn="l">
              <a:lnSpc>
                <a:spcPct val="90000"/>
              </a:lnSpc>
              <a:spcBef>
                <a:spcPts val="1000"/>
              </a:spcBef>
              <a:spcAft>
                <a:spcPts val="0"/>
              </a:spcAft>
              <a:buClr>
                <a:schemeClr val="dk1"/>
              </a:buClr>
              <a:buSzPts val="1800"/>
              <a:buChar char="•"/>
              <a:defRPr/>
            </a:lvl4pPr>
            <a:lvl5pPr marL="2286000" lvl="4" indent="-342900" algn="l">
              <a:lnSpc>
                <a:spcPct val="90000"/>
              </a:lnSpc>
              <a:spcBef>
                <a:spcPts val="1000"/>
              </a:spcBef>
              <a:spcAft>
                <a:spcPts val="0"/>
              </a:spcAft>
              <a:buClr>
                <a:schemeClr val="dk1"/>
              </a:buClr>
              <a:buSzPts val="1800"/>
              <a:buChar char="•"/>
              <a:defRPr/>
            </a:lvl5pPr>
            <a:lvl6pPr marL="2743200" lvl="5" indent="-342900" algn="l">
              <a:lnSpc>
                <a:spcPct val="90000"/>
              </a:lnSpc>
              <a:spcBef>
                <a:spcPts val="1000"/>
              </a:spcBef>
              <a:spcAft>
                <a:spcPts val="0"/>
              </a:spcAft>
              <a:buClr>
                <a:schemeClr val="dk1"/>
              </a:buClr>
              <a:buSzPts val="1800"/>
              <a:buChar char="•"/>
              <a:defRPr/>
            </a:lvl6pPr>
            <a:lvl7pPr marL="3200400" lvl="6" indent="-342900" algn="l">
              <a:lnSpc>
                <a:spcPct val="90000"/>
              </a:lnSpc>
              <a:spcBef>
                <a:spcPts val="1000"/>
              </a:spcBef>
              <a:spcAft>
                <a:spcPts val="0"/>
              </a:spcAft>
              <a:buClr>
                <a:schemeClr val="dk1"/>
              </a:buClr>
              <a:buSzPts val="1800"/>
              <a:buChar char="•"/>
              <a:defRPr/>
            </a:lvl7pPr>
            <a:lvl8pPr marL="3657600" lvl="7" indent="-342900" algn="l">
              <a:lnSpc>
                <a:spcPct val="90000"/>
              </a:lnSpc>
              <a:spcBef>
                <a:spcPts val="1000"/>
              </a:spcBef>
              <a:spcAft>
                <a:spcPts val="0"/>
              </a:spcAft>
              <a:buClr>
                <a:schemeClr val="dk1"/>
              </a:buClr>
              <a:buSzPts val="1800"/>
              <a:buChar char="•"/>
              <a:defRPr/>
            </a:lvl8pPr>
            <a:lvl9pPr marL="4114800" lvl="8" indent="-342900" algn="l">
              <a:lnSpc>
                <a:spcPct val="90000"/>
              </a:lnSpc>
              <a:spcBef>
                <a:spcPts val="1000"/>
              </a:spcBef>
              <a:spcAft>
                <a:spcPts val="0"/>
              </a:spcAft>
              <a:buClr>
                <a:schemeClr val="dk1"/>
              </a:buClr>
              <a:buSzPts val="1800"/>
              <a:buChar char="•"/>
              <a:defRPr/>
            </a:lvl9pPr>
          </a:lstStyle>
          <a:p>
            <a:endParaRPr/>
          </a:p>
        </p:txBody>
      </p:sp>
      <p:cxnSp>
        <p:nvCxnSpPr>
          <p:cNvPr id="77" name="Google Shape;77;p9"/>
          <p:cNvCxnSpPr/>
          <p:nvPr/>
        </p:nvCxnSpPr>
        <p:spPr>
          <a:xfrm>
            <a:off x="768588" y="4204109"/>
            <a:ext cx="10964271" cy="0"/>
          </a:xfrm>
          <a:prstGeom prst="straightConnector1">
            <a:avLst/>
          </a:prstGeom>
          <a:noFill/>
          <a:ln w="88900" cap="flat" cmpd="sng">
            <a:solidFill>
              <a:srgbClr val="575757"/>
            </a:solidFill>
            <a:prstDash val="solid"/>
            <a:miter lim="800000"/>
            <a:headEnd type="none" w="sm" len="sm"/>
            <a:tailEnd type="none" w="sm" len="sm"/>
          </a:ln>
        </p:spPr>
      </p:cxnSp>
      <p:cxnSp>
        <p:nvCxnSpPr>
          <p:cNvPr id="78" name="Google Shape;78;p9"/>
          <p:cNvCxnSpPr/>
          <p:nvPr/>
        </p:nvCxnSpPr>
        <p:spPr>
          <a:xfrm>
            <a:off x="12591208" y="4204109"/>
            <a:ext cx="10964271" cy="0"/>
          </a:xfrm>
          <a:prstGeom prst="straightConnector1">
            <a:avLst/>
          </a:prstGeom>
          <a:noFill/>
          <a:ln w="88900" cap="flat" cmpd="sng">
            <a:solidFill>
              <a:srgbClr val="575757"/>
            </a:solidFill>
            <a:prstDash val="solid"/>
            <a:miter lim="800000"/>
            <a:headEnd type="none" w="sm" len="sm"/>
            <a:tailEnd type="none" w="sm" len="sm"/>
          </a:ln>
        </p:spPr>
      </p:cxnSp>
      <p:sp>
        <p:nvSpPr>
          <p:cNvPr id="79" name="Google Shape;79;p9"/>
          <p:cNvSpPr txBox="1">
            <a:spLocks noGrp="1"/>
          </p:cNvSpPr>
          <p:nvPr>
            <p:ph type="sldNum" idx="12"/>
          </p:nvPr>
        </p:nvSpPr>
        <p:spPr>
          <a:xfrm>
            <a:off x="18076984" y="12330967"/>
            <a:ext cx="5486400" cy="730250"/>
          </a:xfrm>
          <a:prstGeom prst="rect">
            <a:avLst/>
          </a:prstGeom>
          <a:noFill/>
          <a:ln>
            <a:noFill/>
          </a:ln>
        </p:spPr>
        <p:txBody>
          <a:bodyPr spcFirstLastPara="1" wrap="square" lIns="91425" tIns="45700" rIns="91425" bIns="45700" anchor="b" anchorCtr="0">
            <a:noAutofit/>
          </a:bodyPr>
          <a:lstStyle>
            <a:lvl1pPr marL="0" marR="0" lvl="0"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80" name="Google Shape;80;p9"/>
          <p:cNvSpPr txBox="1">
            <a:spLocks noGrp="1"/>
          </p:cNvSpPr>
          <p:nvPr>
            <p:ph type="ftr" idx="11"/>
          </p:nvPr>
        </p:nvSpPr>
        <p:spPr>
          <a:xfrm>
            <a:off x="832756" y="12255499"/>
            <a:ext cx="8229600" cy="730250"/>
          </a:xfrm>
          <a:prstGeom prst="rect">
            <a:avLst/>
          </a:prstGeom>
          <a:noFill/>
          <a:ln>
            <a:noFill/>
          </a:ln>
        </p:spPr>
        <p:txBody>
          <a:bodyPr spcFirstLastPara="1" wrap="square" lIns="91425" tIns="45700" rIns="91425" bIns="45700" anchor="b" anchorCtr="0">
            <a:noAutofit/>
          </a:bodyPr>
          <a:lstStyle>
            <a:lvl1pPr lvl="0" algn="l">
              <a:lnSpc>
                <a:spcPct val="100000"/>
              </a:lnSpc>
              <a:spcBef>
                <a:spcPts val="0"/>
              </a:spcBef>
              <a:spcAft>
                <a:spcPts val="0"/>
              </a:spcAft>
              <a:buSzPts val="1400"/>
              <a:buNone/>
              <a:defRPr>
                <a:solidFill>
                  <a:srgbClr val="575757"/>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9_Mukautettu asettelu">
  <p:cSld name="9_Mukautettu asettelu">
    <p:bg>
      <p:bgPr>
        <a:solidFill>
          <a:schemeClr val="dk2"/>
        </a:solidFill>
        <a:effectLst/>
      </p:bgPr>
    </p:bg>
    <p:spTree>
      <p:nvGrpSpPr>
        <p:cNvPr id="1" name="Shape 86"/>
        <p:cNvGrpSpPr/>
        <p:nvPr/>
      </p:nvGrpSpPr>
      <p:grpSpPr>
        <a:xfrm>
          <a:off x="0" y="0"/>
          <a:ext cx="0" cy="0"/>
          <a:chOff x="0" y="0"/>
          <a:chExt cx="0" cy="0"/>
        </a:xfrm>
      </p:grpSpPr>
      <p:sp>
        <p:nvSpPr>
          <p:cNvPr id="87" name="Google Shape;87;p11"/>
          <p:cNvSpPr txBox="1">
            <a:spLocks noGrp="1"/>
          </p:cNvSpPr>
          <p:nvPr>
            <p:ph type="title"/>
          </p:nvPr>
        </p:nvSpPr>
        <p:spPr>
          <a:xfrm>
            <a:off x="1676400" y="5766899"/>
            <a:ext cx="21031200" cy="2651100"/>
          </a:xfrm>
          <a:prstGeom prst="rect">
            <a:avLst/>
          </a:prstGeom>
          <a:noFill/>
          <a:ln>
            <a:noFill/>
          </a:ln>
        </p:spPr>
        <p:txBody>
          <a:bodyPr spcFirstLastPara="1" wrap="square" lIns="91400" tIns="45725" rIns="91400" bIns="45725" anchor="ctr" anchorCtr="0">
            <a:normAutofit/>
          </a:bodyPr>
          <a:lstStyle>
            <a:lvl1pPr lvl="0" algn="ctr" rtl="0">
              <a:lnSpc>
                <a:spcPct val="90000"/>
              </a:lnSpc>
              <a:spcBef>
                <a:spcPts val="0"/>
              </a:spcBef>
              <a:spcAft>
                <a:spcPts val="0"/>
              </a:spcAft>
              <a:buClr>
                <a:schemeClr val="lt1"/>
              </a:buClr>
              <a:buSzPts val="9600"/>
              <a:buFont typeface="Calibri"/>
              <a:buNone/>
              <a:defRPr sz="9600" b="1">
                <a:solidFill>
                  <a:schemeClr val="lt1"/>
                </a:solidFill>
              </a:defRPr>
            </a:lvl1pPr>
            <a:lvl2pPr lvl="1" algn="l" rtl="0">
              <a:lnSpc>
                <a:spcPct val="100000"/>
              </a:lnSpc>
              <a:spcBef>
                <a:spcPts val="0"/>
              </a:spcBef>
              <a:spcAft>
                <a:spcPts val="0"/>
              </a:spcAft>
              <a:buSzPts val="1300"/>
              <a:buNone/>
              <a:defRPr/>
            </a:lvl2pPr>
            <a:lvl3pPr lvl="2" algn="l" rtl="0">
              <a:lnSpc>
                <a:spcPct val="100000"/>
              </a:lnSpc>
              <a:spcBef>
                <a:spcPts val="0"/>
              </a:spcBef>
              <a:spcAft>
                <a:spcPts val="0"/>
              </a:spcAft>
              <a:buSzPts val="1300"/>
              <a:buNone/>
              <a:defRPr/>
            </a:lvl3pPr>
            <a:lvl4pPr lvl="3" algn="l" rtl="0">
              <a:lnSpc>
                <a:spcPct val="100000"/>
              </a:lnSpc>
              <a:spcBef>
                <a:spcPts val="0"/>
              </a:spcBef>
              <a:spcAft>
                <a:spcPts val="0"/>
              </a:spcAft>
              <a:buSzPts val="1300"/>
              <a:buNone/>
              <a:defRPr/>
            </a:lvl4pPr>
            <a:lvl5pPr lvl="4" algn="l" rtl="0">
              <a:lnSpc>
                <a:spcPct val="100000"/>
              </a:lnSpc>
              <a:spcBef>
                <a:spcPts val="0"/>
              </a:spcBef>
              <a:spcAft>
                <a:spcPts val="0"/>
              </a:spcAft>
              <a:buSzPts val="1300"/>
              <a:buNone/>
              <a:defRPr/>
            </a:lvl5pPr>
            <a:lvl6pPr lvl="5" algn="l" rtl="0">
              <a:lnSpc>
                <a:spcPct val="100000"/>
              </a:lnSpc>
              <a:spcBef>
                <a:spcPts val="0"/>
              </a:spcBef>
              <a:spcAft>
                <a:spcPts val="0"/>
              </a:spcAft>
              <a:buSzPts val="1300"/>
              <a:buNone/>
              <a:defRPr/>
            </a:lvl6pPr>
            <a:lvl7pPr lvl="6" algn="l" rtl="0">
              <a:lnSpc>
                <a:spcPct val="100000"/>
              </a:lnSpc>
              <a:spcBef>
                <a:spcPts val="0"/>
              </a:spcBef>
              <a:spcAft>
                <a:spcPts val="0"/>
              </a:spcAft>
              <a:buSzPts val="1300"/>
              <a:buNone/>
              <a:defRPr/>
            </a:lvl7pPr>
            <a:lvl8pPr lvl="7" algn="l" rtl="0">
              <a:lnSpc>
                <a:spcPct val="100000"/>
              </a:lnSpc>
              <a:spcBef>
                <a:spcPts val="0"/>
              </a:spcBef>
              <a:spcAft>
                <a:spcPts val="0"/>
              </a:spcAft>
              <a:buSzPts val="1300"/>
              <a:buNone/>
              <a:defRPr/>
            </a:lvl8pPr>
            <a:lvl9pPr lvl="8" algn="l" rtl="0">
              <a:lnSpc>
                <a:spcPct val="100000"/>
              </a:lnSpc>
              <a:spcBef>
                <a:spcPts val="0"/>
              </a:spcBef>
              <a:spcAft>
                <a:spcPts val="0"/>
              </a:spcAft>
              <a:buSzPts val="1300"/>
              <a:buNone/>
              <a:defRPr/>
            </a:lvl9pPr>
          </a:lstStyle>
          <a:p>
            <a:endParaRPr/>
          </a:p>
        </p:txBody>
      </p:sp>
      <p:sp>
        <p:nvSpPr>
          <p:cNvPr id="88" name="Google Shape;88;p11"/>
          <p:cNvSpPr txBox="1">
            <a:spLocks noGrp="1"/>
          </p:cNvSpPr>
          <p:nvPr>
            <p:ph type="body" idx="1"/>
          </p:nvPr>
        </p:nvSpPr>
        <p:spPr>
          <a:xfrm>
            <a:off x="1676400" y="1771745"/>
            <a:ext cx="21031200" cy="1084800"/>
          </a:xfrm>
          <a:prstGeom prst="rect">
            <a:avLst/>
          </a:prstGeom>
          <a:noFill/>
          <a:ln>
            <a:noFill/>
          </a:ln>
        </p:spPr>
        <p:txBody>
          <a:bodyPr spcFirstLastPara="1" wrap="square" lIns="91400" tIns="45725" rIns="91400" bIns="45725" anchor="ctr" anchorCtr="0">
            <a:normAutofit/>
          </a:bodyPr>
          <a:lstStyle>
            <a:lvl1pPr marL="457200" lvl="0" indent="-228600" algn="ctr" rtl="0">
              <a:lnSpc>
                <a:spcPct val="90000"/>
              </a:lnSpc>
              <a:spcBef>
                <a:spcPts val="2100"/>
              </a:spcBef>
              <a:spcAft>
                <a:spcPts val="0"/>
              </a:spcAft>
              <a:buClr>
                <a:schemeClr val="lt1"/>
              </a:buClr>
              <a:buSzPts val="6700"/>
              <a:buFont typeface="Calibri"/>
              <a:buNone/>
              <a:defRPr sz="6700" b="1">
                <a:solidFill>
                  <a:schemeClr val="lt1"/>
                </a:solidFill>
              </a:defRPr>
            </a:lvl1pPr>
            <a:lvl2pPr marL="914400" lvl="1" indent="-349250" algn="l" rtl="0">
              <a:lnSpc>
                <a:spcPct val="90000"/>
              </a:lnSpc>
              <a:spcBef>
                <a:spcPts val="1100"/>
              </a:spcBef>
              <a:spcAft>
                <a:spcPts val="0"/>
              </a:spcAft>
              <a:buClr>
                <a:schemeClr val="dk1"/>
              </a:buClr>
              <a:buSzPts val="1900"/>
              <a:buChar char="•"/>
              <a:defRPr/>
            </a:lvl2pPr>
            <a:lvl3pPr marL="1371600" lvl="2" indent="-228600" algn="l" rtl="0">
              <a:lnSpc>
                <a:spcPct val="90000"/>
              </a:lnSpc>
              <a:spcBef>
                <a:spcPts val="1100"/>
              </a:spcBef>
              <a:spcAft>
                <a:spcPts val="0"/>
              </a:spcAft>
              <a:buClr>
                <a:schemeClr val="dk1"/>
              </a:buClr>
              <a:buSzPts val="4500"/>
              <a:buNone/>
              <a:defRPr/>
            </a:lvl3pPr>
            <a:lvl4pPr marL="1828800" lvl="3" indent="-349250" algn="l" rtl="0">
              <a:lnSpc>
                <a:spcPct val="90000"/>
              </a:lnSpc>
              <a:spcBef>
                <a:spcPts val="1100"/>
              </a:spcBef>
              <a:spcAft>
                <a:spcPts val="0"/>
              </a:spcAft>
              <a:buClr>
                <a:schemeClr val="dk1"/>
              </a:buClr>
              <a:buSzPts val="1900"/>
              <a:buChar char="•"/>
              <a:defRPr/>
            </a:lvl4pPr>
            <a:lvl5pPr marL="2286000" lvl="4" indent="-349250" algn="l" rtl="0">
              <a:lnSpc>
                <a:spcPct val="90000"/>
              </a:lnSpc>
              <a:spcBef>
                <a:spcPts val="1100"/>
              </a:spcBef>
              <a:spcAft>
                <a:spcPts val="0"/>
              </a:spcAft>
              <a:buClr>
                <a:schemeClr val="dk1"/>
              </a:buClr>
              <a:buSzPts val="1900"/>
              <a:buChar char="•"/>
              <a:defRPr/>
            </a:lvl5pPr>
            <a:lvl6pPr marL="2743200" lvl="5" indent="-349250" algn="l" rtl="0">
              <a:lnSpc>
                <a:spcPct val="90000"/>
              </a:lnSpc>
              <a:spcBef>
                <a:spcPts val="1100"/>
              </a:spcBef>
              <a:spcAft>
                <a:spcPts val="0"/>
              </a:spcAft>
              <a:buClr>
                <a:schemeClr val="dk1"/>
              </a:buClr>
              <a:buSzPts val="1900"/>
              <a:buChar char="•"/>
              <a:defRPr/>
            </a:lvl6pPr>
            <a:lvl7pPr marL="3200400" lvl="6" indent="-349250" algn="l" rtl="0">
              <a:lnSpc>
                <a:spcPct val="90000"/>
              </a:lnSpc>
              <a:spcBef>
                <a:spcPts val="1100"/>
              </a:spcBef>
              <a:spcAft>
                <a:spcPts val="0"/>
              </a:spcAft>
              <a:buClr>
                <a:schemeClr val="dk1"/>
              </a:buClr>
              <a:buSzPts val="1900"/>
              <a:buChar char="•"/>
              <a:defRPr/>
            </a:lvl7pPr>
            <a:lvl8pPr marL="3657600" lvl="7" indent="-349250" algn="l" rtl="0">
              <a:lnSpc>
                <a:spcPct val="90000"/>
              </a:lnSpc>
              <a:spcBef>
                <a:spcPts val="1100"/>
              </a:spcBef>
              <a:spcAft>
                <a:spcPts val="0"/>
              </a:spcAft>
              <a:buClr>
                <a:schemeClr val="dk1"/>
              </a:buClr>
              <a:buSzPts val="1900"/>
              <a:buChar char="•"/>
              <a:defRPr/>
            </a:lvl8pPr>
            <a:lvl9pPr marL="4114800" lvl="8" indent="-349250" algn="l" rtl="0">
              <a:lnSpc>
                <a:spcPct val="90000"/>
              </a:lnSpc>
              <a:spcBef>
                <a:spcPts val="1100"/>
              </a:spcBef>
              <a:spcAft>
                <a:spcPts val="0"/>
              </a:spcAft>
              <a:buClr>
                <a:schemeClr val="dk1"/>
              </a:buClr>
              <a:buSzPts val="1900"/>
              <a:buChar char="•"/>
              <a:defRPr/>
            </a:lvl9pPr>
          </a:lstStyle>
          <a:p>
            <a:endParaRPr/>
          </a:p>
        </p:txBody>
      </p:sp>
      <p:sp>
        <p:nvSpPr>
          <p:cNvPr id="89" name="Google Shape;89;p11"/>
          <p:cNvSpPr txBox="1">
            <a:spLocks noGrp="1"/>
          </p:cNvSpPr>
          <p:nvPr>
            <p:ph type="body" idx="2"/>
          </p:nvPr>
        </p:nvSpPr>
        <p:spPr>
          <a:xfrm>
            <a:off x="1676400" y="2856646"/>
            <a:ext cx="21031200" cy="1084800"/>
          </a:xfrm>
          <a:prstGeom prst="rect">
            <a:avLst/>
          </a:prstGeom>
          <a:noFill/>
          <a:ln>
            <a:noFill/>
          </a:ln>
        </p:spPr>
        <p:txBody>
          <a:bodyPr spcFirstLastPara="1" wrap="square" lIns="91400" tIns="45725" rIns="91400" bIns="45725" anchor="ctr" anchorCtr="0">
            <a:normAutofit/>
          </a:bodyPr>
          <a:lstStyle>
            <a:lvl1pPr marL="457200" lvl="0" indent="-228600" algn="ctr" rtl="0">
              <a:lnSpc>
                <a:spcPct val="90000"/>
              </a:lnSpc>
              <a:spcBef>
                <a:spcPts val="2100"/>
              </a:spcBef>
              <a:spcAft>
                <a:spcPts val="0"/>
              </a:spcAft>
              <a:buClr>
                <a:schemeClr val="lt1"/>
              </a:buClr>
              <a:buSzPts val="4800"/>
              <a:buFont typeface="Calibri"/>
              <a:buNone/>
              <a:defRPr sz="4800">
                <a:solidFill>
                  <a:schemeClr val="lt1"/>
                </a:solidFill>
              </a:defRPr>
            </a:lvl1pPr>
            <a:lvl2pPr marL="914400" lvl="1" indent="-349250" algn="l" rtl="0">
              <a:lnSpc>
                <a:spcPct val="90000"/>
              </a:lnSpc>
              <a:spcBef>
                <a:spcPts val="1100"/>
              </a:spcBef>
              <a:spcAft>
                <a:spcPts val="0"/>
              </a:spcAft>
              <a:buClr>
                <a:schemeClr val="dk1"/>
              </a:buClr>
              <a:buSzPts val="1900"/>
              <a:buChar char="•"/>
              <a:defRPr/>
            </a:lvl2pPr>
            <a:lvl3pPr marL="1371600" lvl="2" indent="-228600" algn="l" rtl="0">
              <a:lnSpc>
                <a:spcPct val="90000"/>
              </a:lnSpc>
              <a:spcBef>
                <a:spcPts val="1100"/>
              </a:spcBef>
              <a:spcAft>
                <a:spcPts val="0"/>
              </a:spcAft>
              <a:buClr>
                <a:schemeClr val="dk1"/>
              </a:buClr>
              <a:buSzPts val="4500"/>
              <a:buNone/>
              <a:defRPr/>
            </a:lvl3pPr>
            <a:lvl4pPr marL="1828800" lvl="3" indent="-349250" algn="l" rtl="0">
              <a:lnSpc>
                <a:spcPct val="90000"/>
              </a:lnSpc>
              <a:spcBef>
                <a:spcPts val="1100"/>
              </a:spcBef>
              <a:spcAft>
                <a:spcPts val="0"/>
              </a:spcAft>
              <a:buClr>
                <a:schemeClr val="dk1"/>
              </a:buClr>
              <a:buSzPts val="1900"/>
              <a:buChar char="•"/>
              <a:defRPr/>
            </a:lvl4pPr>
            <a:lvl5pPr marL="2286000" lvl="4" indent="-349250" algn="l" rtl="0">
              <a:lnSpc>
                <a:spcPct val="90000"/>
              </a:lnSpc>
              <a:spcBef>
                <a:spcPts val="1100"/>
              </a:spcBef>
              <a:spcAft>
                <a:spcPts val="0"/>
              </a:spcAft>
              <a:buClr>
                <a:schemeClr val="dk1"/>
              </a:buClr>
              <a:buSzPts val="1900"/>
              <a:buChar char="•"/>
              <a:defRPr/>
            </a:lvl5pPr>
            <a:lvl6pPr marL="2743200" lvl="5" indent="-349250" algn="l" rtl="0">
              <a:lnSpc>
                <a:spcPct val="90000"/>
              </a:lnSpc>
              <a:spcBef>
                <a:spcPts val="1100"/>
              </a:spcBef>
              <a:spcAft>
                <a:spcPts val="0"/>
              </a:spcAft>
              <a:buClr>
                <a:schemeClr val="dk1"/>
              </a:buClr>
              <a:buSzPts val="1900"/>
              <a:buChar char="•"/>
              <a:defRPr/>
            </a:lvl6pPr>
            <a:lvl7pPr marL="3200400" lvl="6" indent="-349250" algn="l" rtl="0">
              <a:lnSpc>
                <a:spcPct val="90000"/>
              </a:lnSpc>
              <a:spcBef>
                <a:spcPts val="1100"/>
              </a:spcBef>
              <a:spcAft>
                <a:spcPts val="0"/>
              </a:spcAft>
              <a:buClr>
                <a:schemeClr val="dk1"/>
              </a:buClr>
              <a:buSzPts val="1900"/>
              <a:buChar char="•"/>
              <a:defRPr/>
            </a:lvl7pPr>
            <a:lvl8pPr marL="3657600" lvl="7" indent="-349250" algn="l" rtl="0">
              <a:lnSpc>
                <a:spcPct val="90000"/>
              </a:lnSpc>
              <a:spcBef>
                <a:spcPts val="1100"/>
              </a:spcBef>
              <a:spcAft>
                <a:spcPts val="0"/>
              </a:spcAft>
              <a:buClr>
                <a:schemeClr val="dk1"/>
              </a:buClr>
              <a:buSzPts val="1900"/>
              <a:buChar char="•"/>
              <a:defRPr/>
            </a:lvl8pPr>
            <a:lvl9pPr marL="4114800" lvl="8" indent="-349250" algn="l" rtl="0">
              <a:lnSpc>
                <a:spcPct val="90000"/>
              </a:lnSpc>
              <a:spcBef>
                <a:spcPts val="1100"/>
              </a:spcBef>
              <a:spcAft>
                <a:spcPts val="0"/>
              </a:spcAft>
              <a:buClr>
                <a:schemeClr val="dk1"/>
              </a:buClr>
              <a:buSzPts val="1900"/>
              <a:buChar char="•"/>
              <a:defRPr/>
            </a:lvl9pPr>
          </a:lstStyle>
          <a:p>
            <a:endParaRPr/>
          </a:p>
        </p:txBody>
      </p:sp>
      <p:pic>
        <p:nvPicPr>
          <p:cNvPr id="90" name="Google Shape;90;p11"/>
          <p:cNvPicPr preferRelativeResize="0"/>
          <p:nvPr/>
        </p:nvPicPr>
        <p:blipFill rotWithShape="1">
          <a:blip r:embed="rId2">
            <a:alphaModFix/>
          </a:blip>
          <a:srcRect/>
          <a:stretch/>
        </p:blipFill>
        <p:spPr>
          <a:xfrm>
            <a:off x="1204454" y="11772077"/>
            <a:ext cx="1804216" cy="993291"/>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6.xml"/><Relationship Id="rId3" Type="http://schemas.openxmlformats.org/officeDocument/2006/relationships/slideLayout" Target="../slideLayouts/slideLayout11.xml"/><Relationship Id="rId7" Type="http://schemas.openxmlformats.org/officeDocument/2006/relationships/slideLayout" Target="../slideLayouts/slideLayout15.xml"/><Relationship Id="rId2" Type="http://schemas.openxmlformats.org/officeDocument/2006/relationships/slideLayout" Target="../slideLayouts/slideLayout10.xml"/><Relationship Id="rId1" Type="http://schemas.openxmlformats.org/officeDocument/2006/relationships/slideLayout" Target="../slideLayouts/slideLayout9.xml"/><Relationship Id="rId6" Type="http://schemas.openxmlformats.org/officeDocument/2006/relationships/slideLayout" Target="../slideLayouts/slideLayout14.xml"/><Relationship Id="rId5" Type="http://schemas.openxmlformats.org/officeDocument/2006/relationships/slideLayout" Target="../slideLayouts/slideLayout13.xml"/><Relationship Id="rId4" Type="http://schemas.openxmlformats.org/officeDocument/2006/relationships/slideLayout" Target="../slideLayouts/slideLayout12.xml"/><Relationship Id="rId9"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1676400" y="730251"/>
            <a:ext cx="21031199" cy="2651126"/>
          </a:xfrm>
          <a:prstGeom prst="rect">
            <a:avLst/>
          </a:prstGeom>
          <a:noFill/>
          <a:ln>
            <a:noFill/>
          </a:ln>
        </p:spPr>
        <p:txBody>
          <a:bodyPr spcFirstLastPara="1" wrap="square" lIns="91425" tIns="45700" rIns="91425" bIns="45700" anchor="ctr" anchorCtr="0">
            <a:normAutofit/>
          </a:bodyPr>
          <a:lstStyle>
            <a:lvl1pPr marR="0" lvl="0" algn="ctr" rtl="0">
              <a:lnSpc>
                <a:spcPct val="90000"/>
              </a:lnSpc>
              <a:spcBef>
                <a:spcPts val="0"/>
              </a:spcBef>
              <a:spcAft>
                <a:spcPts val="0"/>
              </a:spcAft>
              <a:buClr>
                <a:srgbClr val="575757"/>
              </a:buClr>
              <a:buSzPts val="8800"/>
              <a:buFont typeface="Calibri"/>
              <a:buNone/>
              <a:defRPr sz="8800" b="0" i="0" u="none" strike="noStrike" cap="none">
                <a:solidFill>
                  <a:srgbClr val="575757"/>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1"/>
          <p:cNvSpPr txBox="1">
            <a:spLocks noGrp="1"/>
          </p:cNvSpPr>
          <p:nvPr>
            <p:ph type="body" idx="1"/>
          </p:nvPr>
        </p:nvSpPr>
        <p:spPr>
          <a:xfrm>
            <a:off x="1676400" y="3651250"/>
            <a:ext cx="21031199" cy="8140700"/>
          </a:xfrm>
          <a:prstGeom prst="rect">
            <a:avLst/>
          </a:prstGeom>
          <a:noFill/>
          <a:ln>
            <a:noFill/>
          </a:ln>
        </p:spPr>
        <p:txBody>
          <a:bodyPr spcFirstLastPara="1" wrap="square" lIns="91425" tIns="45700" rIns="91425" bIns="45700" anchor="t" anchorCtr="0">
            <a:normAutofit/>
          </a:bodyPr>
          <a:lstStyle>
            <a:lvl1pPr marL="457200" marR="0" lvl="0" indent="-228600" algn="l" rtl="0">
              <a:lnSpc>
                <a:spcPct val="90000"/>
              </a:lnSpc>
              <a:spcBef>
                <a:spcPts val="2000"/>
              </a:spcBef>
              <a:spcAft>
                <a:spcPts val="0"/>
              </a:spcAft>
              <a:buClr>
                <a:schemeClr val="dk1"/>
              </a:buClr>
              <a:buSzPts val="5400"/>
              <a:buFont typeface="Calibri"/>
              <a:buNone/>
              <a:defRPr sz="5400" b="0" i="0" u="none" strike="noStrike" cap="none">
                <a:solidFill>
                  <a:schemeClr val="dk1"/>
                </a:solidFill>
                <a:latin typeface="Calibri"/>
                <a:ea typeface="Calibri"/>
                <a:cs typeface="Calibri"/>
                <a:sym typeface="Calibri"/>
              </a:defRPr>
            </a:lvl1pPr>
            <a:lvl2pPr marL="914400" marR="0" lvl="1" indent="-533400" algn="l" rtl="0">
              <a:lnSpc>
                <a:spcPct val="90000"/>
              </a:lnSpc>
              <a:spcBef>
                <a:spcPts val="1000"/>
              </a:spcBef>
              <a:spcAft>
                <a:spcPts val="0"/>
              </a:spcAft>
              <a:buClr>
                <a:schemeClr val="dk1"/>
              </a:buClr>
              <a:buSzPts val="4800"/>
              <a:buFont typeface="Arial"/>
              <a:buChar char="•"/>
              <a:defRPr sz="4800" b="0" i="0" u="none" strike="noStrike" cap="none">
                <a:solidFill>
                  <a:schemeClr val="dk1"/>
                </a:solidFill>
                <a:latin typeface="Calibri"/>
                <a:ea typeface="Calibri"/>
                <a:cs typeface="Calibri"/>
                <a:sym typeface="Calibri"/>
              </a:defRPr>
            </a:lvl2pPr>
            <a:lvl3pPr marL="1371600" marR="0" lvl="2" indent="-508000" algn="l" rtl="0">
              <a:lnSpc>
                <a:spcPct val="90000"/>
              </a:lnSpc>
              <a:spcBef>
                <a:spcPts val="1000"/>
              </a:spcBef>
              <a:spcAft>
                <a:spcPts val="0"/>
              </a:spcAft>
              <a:buClr>
                <a:schemeClr val="dk1"/>
              </a:buClr>
              <a:buSzPts val="4400"/>
              <a:buFont typeface="Arial"/>
              <a:buChar char="•"/>
              <a:defRPr sz="4400" b="0" i="0" u="none" strike="noStrike" cap="none">
                <a:solidFill>
                  <a:schemeClr val="dk1"/>
                </a:solidFill>
                <a:latin typeface="Calibri"/>
                <a:ea typeface="Calibri"/>
                <a:cs typeface="Calibri"/>
                <a:sym typeface="Calibri"/>
              </a:defRPr>
            </a:lvl3pPr>
            <a:lvl4pPr marL="1828800" marR="0" lvl="3"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4pPr>
            <a:lvl5pPr marL="2286000" marR="0" lvl="4"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5pPr>
            <a:lvl6pPr marL="2743200" marR="0" lvl="5"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6pPr>
            <a:lvl7pPr marL="3200400" marR="0" lvl="6"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7pPr>
            <a:lvl8pPr marL="3657600" marR="0" lvl="7"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8pPr>
            <a:lvl9pPr marL="4114800" marR="0" lvl="8" indent="-457200" algn="l" rtl="0">
              <a:lnSpc>
                <a:spcPct val="90000"/>
              </a:lnSpc>
              <a:spcBef>
                <a:spcPts val="1000"/>
              </a:spcBef>
              <a:spcAft>
                <a:spcPts val="0"/>
              </a:spcAft>
              <a:buClr>
                <a:schemeClr val="dk1"/>
              </a:buClr>
              <a:buSzPts val="3600"/>
              <a:buFont typeface="Arial"/>
              <a:buChar char="•"/>
              <a:defRPr sz="3600" b="0" i="0" u="none" strike="noStrike" cap="none">
                <a:solidFill>
                  <a:schemeClr val="dk1"/>
                </a:solidFill>
                <a:latin typeface="Calibri"/>
                <a:ea typeface="Calibri"/>
                <a:cs typeface="Calibri"/>
                <a:sym typeface="Calibri"/>
              </a:defRPr>
            </a:lvl9pPr>
          </a:lstStyle>
          <a:p>
            <a:endParaRPr/>
          </a:p>
        </p:txBody>
      </p:sp>
      <p:sp>
        <p:nvSpPr>
          <p:cNvPr id="12" name="Google Shape;12;p1"/>
          <p:cNvSpPr txBox="1">
            <a:spLocks noGrp="1"/>
          </p:cNvSpPr>
          <p:nvPr>
            <p:ph type="sldNum" idx="12"/>
          </p:nvPr>
        </p:nvSpPr>
        <p:spPr>
          <a:xfrm>
            <a:off x="17275656" y="12255499"/>
            <a:ext cx="5486400" cy="730250"/>
          </a:xfrm>
          <a:prstGeom prst="rect">
            <a:avLst/>
          </a:prstGeom>
          <a:noFill/>
          <a:ln>
            <a:noFill/>
          </a:ln>
        </p:spPr>
        <p:txBody>
          <a:bodyPr spcFirstLastPara="1" wrap="square" lIns="91425" tIns="45700" rIns="91425" bIns="45700" anchor="b" anchorCtr="0">
            <a:noAutofit/>
          </a:bodyPr>
          <a:lstStyle>
            <a:lvl1pPr marL="0" marR="0" lvl="0"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13" name="Google Shape;13;p1"/>
          <p:cNvSpPr txBox="1">
            <a:spLocks noGrp="1"/>
          </p:cNvSpPr>
          <p:nvPr>
            <p:ph type="ftr" idx="11"/>
          </p:nvPr>
        </p:nvSpPr>
        <p:spPr>
          <a:xfrm>
            <a:off x="1621944" y="12255499"/>
            <a:ext cx="8229600" cy="730250"/>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2000" b="0" i="0" u="none" strike="noStrike" cap="none">
                <a:solidFill>
                  <a:srgbClr val="575757"/>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3024" b="0" i="0" u="none" strike="noStrike" cap="none">
                <a:solidFill>
                  <a:schemeClr val="dk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Lst>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81"/>
        <p:cNvGrpSpPr/>
        <p:nvPr/>
      </p:nvGrpSpPr>
      <p:grpSpPr>
        <a:xfrm>
          <a:off x="0" y="0"/>
          <a:ext cx="0" cy="0"/>
          <a:chOff x="0" y="0"/>
          <a:chExt cx="0" cy="0"/>
        </a:xfrm>
      </p:grpSpPr>
      <p:sp>
        <p:nvSpPr>
          <p:cNvPr id="82" name="Google Shape;82;p10"/>
          <p:cNvSpPr txBox="1">
            <a:spLocks noGrp="1"/>
          </p:cNvSpPr>
          <p:nvPr>
            <p:ph type="title"/>
          </p:nvPr>
        </p:nvSpPr>
        <p:spPr>
          <a:xfrm>
            <a:off x="1676400" y="730251"/>
            <a:ext cx="21031200" cy="2651100"/>
          </a:xfrm>
          <a:prstGeom prst="rect">
            <a:avLst/>
          </a:prstGeom>
          <a:noFill/>
          <a:ln>
            <a:noFill/>
          </a:ln>
        </p:spPr>
        <p:txBody>
          <a:bodyPr spcFirstLastPara="1" wrap="square" lIns="91400" tIns="45725" rIns="91400" bIns="45725" anchor="ctr" anchorCtr="0">
            <a:normAutofit/>
          </a:bodyPr>
          <a:lstStyle>
            <a:lvl1pPr marR="0" lvl="0" algn="ctr" rtl="0">
              <a:lnSpc>
                <a:spcPct val="90000"/>
              </a:lnSpc>
              <a:spcBef>
                <a:spcPts val="0"/>
              </a:spcBef>
              <a:spcAft>
                <a:spcPts val="0"/>
              </a:spcAft>
              <a:buClr>
                <a:srgbClr val="575757"/>
              </a:buClr>
              <a:buSzPts val="8800"/>
              <a:buFont typeface="Calibri"/>
              <a:buNone/>
              <a:defRPr sz="8800" b="0" i="0" u="none" strike="noStrike" cap="none">
                <a:solidFill>
                  <a:srgbClr val="575757"/>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300"/>
              <a:buFont typeface="Arial"/>
              <a:buNone/>
              <a:defRPr sz="19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300"/>
              <a:buFont typeface="Arial"/>
              <a:buNone/>
              <a:defRPr sz="19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300"/>
              <a:buFont typeface="Arial"/>
              <a:buNone/>
              <a:defRPr sz="19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300"/>
              <a:buFont typeface="Arial"/>
              <a:buNone/>
              <a:defRPr sz="19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300"/>
              <a:buFont typeface="Arial"/>
              <a:buNone/>
              <a:defRPr sz="19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300"/>
              <a:buFont typeface="Arial"/>
              <a:buNone/>
              <a:defRPr sz="19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300"/>
              <a:buFont typeface="Arial"/>
              <a:buNone/>
              <a:defRPr sz="19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300"/>
              <a:buFont typeface="Arial"/>
              <a:buNone/>
              <a:defRPr sz="1900" b="0" i="0" u="none" strike="noStrike" cap="none">
                <a:solidFill>
                  <a:srgbClr val="000000"/>
                </a:solidFill>
                <a:latin typeface="Arial"/>
                <a:ea typeface="Arial"/>
                <a:cs typeface="Arial"/>
                <a:sym typeface="Arial"/>
              </a:defRPr>
            </a:lvl9pPr>
          </a:lstStyle>
          <a:p>
            <a:endParaRPr/>
          </a:p>
        </p:txBody>
      </p:sp>
      <p:sp>
        <p:nvSpPr>
          <p:cNvPr id="83" name="Google Shape;83;p10"/>
          <p:cNvSpPr txBox="1">
            <a:spLocks noGrp="1"/>
          </p:cNvSpPr>
          <p:nvPr>
            <p:ph type="body" idx="1"/>
          </p:nvPr>
        </p:nvSpPr>
        <p:spPr>
          <a:xfrm>
            <a:off x="1676400" y="3651250"/>
            <a:ext cx="21031200" cy="8140800"/>
          </a:xfrm>
          <a:prstGeom prst="rect">
            <a:avLst/>
          </a:prstGeom>
          <a:noFill/>
          <a:ln>
            <a:noFill/>
          </a:ln>
        </p:spPr>
        <p:txBody>
          <a:bodyPr spcFirstLastPara="1" wrap="square" lIns="91400" tIns="45725" rIns="91400" bIns="45725" anchor="t" anchorCtr="0">
            <a:normAutofit/>
          </a:bodyPr>
          <a:lstStyle>
            <a:lvl1pPr marL="457200" marR="0" lvl="0" indent="-228600" algn="l" rtl="0">
              <a:lnSpc>
                <a:spcPct val="90000"/>
              </a:lnSpc>
              <a:spcBef>
                <a:spcPts val="2100"/>
              </a:spcBef>
              <a:spcAft>
                <a:spcPts val="0"/>
              </a:spcAft>
              <a:buClr>
                <a:schemeClr val="dk1"/>
              </a:buClr>
              <a:buSzPts val="5300"/>
              <a:buFont typeface="Calibri"/>
              <a:buNone/>
              <a:defRPr sz="5300" b="0" i="0" u="none" strike="noStrike" cap="none">
                <a:solidFill>
                  <a:schemeClr val="dk1"/>
                </a:solidFill>
                <a:latin typeface="Calibri"/>
                <a:ea typeface="Calibri"/>
                <a:cs typeface="Calibri"/>
                <a:sym typeface="Calibri"/>
              </a:defRPr>
            </a:lvl1pPr>
            <a:lvl2pPr marL="914400" marR="0" lvl="1" indent="-533400" algn="l" rtl="0">
              <a:lnSpc>
                <a:spcPct val="90000"/>
              </a:lnSpc>
              <a:spcBef>
                <a:spcPts val="1100"/>
              </a:spcBef>
              <a:spcAft>
                <a:spcPts val="0"/>
              </a:spcAft>
              <a:buClr>
                <a:schemeClr val="dk1"/>
              </a:buClr>
              <a:buSzPts val="4800"/>
              <a:buFont typeface="Arial"/>
              <a:buChar char="•"/>
              <a:defRPr sz="4800" b="0" i="0" u="none" strike="noStrike" cap="none">
                <a:solidFill>
                  <a:schemeClr val="dk1"/>
                </a:solidFill>
                <a:latin typeface="Calibri"/>
                <a:ea typeface="Calibri"/>
                <a:cs typeface="Calibri"/>
                <a:sym typeface="Calibri"/>
              </a:defRPr>
            </a:lvl2pPr>
            <a:lvl3pPr marL="1371600" marR="0" lvl="2" indent="-514350" algn="l" rtl="0">
              <a:lnSpc>
                <a:spcPct val="90000"/>
              </a:lnSpc>
              <a:spcBef>
                <a:spcPts val="1100"/>
              </a:spcBef>
              <a:spcAft>
                <a:spcPts val="0"/>
              </a:spcAft>
              <a:buClr>
                <a:schemeClr val="dk1"/>
              </a:buClr>
              <a:buSzPts val="4500"/>
              <a:buFont typeface="Arial"/>
              <a:buChar char="•"/>
              <a:defRPr sz="4500" b="0" i="0" u="none" strike="noStrike" cap="none">
                <a:solidFill>
                  <a:schemeClr val="dk1"/>
                </a:solidFill>
                <a:latin typeface="Calibri"/>
                <a:ea typeface="Calibri"/>
                <a:cs typeface="Calibri"/>
                <a:sym typeface="Calibri"/>
              </a:defRPr>
            </a:lvl3pPr>
            <a:lvl4pPr marL="1828800" marR="0" lvl="3" indent="-463550" algn="l" rtl="0">
              <a:lnSpc>
                <a:spcPct val="90000"/>
              </a:lnSpc>
              <a:spcBef>
                <a:spcPts val="1100"/>
              </a:spcBef>
              <a:spcAft>
                <a:spcPts val="0"/>
              </a:spcAft>
              <a:buClr>
                <a:schemeClr val="dk1"/>
              </a:buClr>
              <a:buSzPts val="3700"/>
              <a:buFont typeface="Arial"/>
              <a:buChar char="•"/>
              <a:defRPr sz="3700" b="0" i="0" u="none" strike="noStrike" cap="none">
                <a:solidFill>
                  <a:schemeClr val="dk1"/>
                </a:solidFill>
                <a:latin typeface="Calibri"/>
                <a:ea typeface="Calibri"/>
                <a:cs typeface="Calibri"/>
                <a:sym typeface="Calibri"/>
              </a:defRPr>
            </a:lvl4pPr>
            <a:lvl5pPr marL="2286000" marR="0" lvl="4" indent="-463550" algn="l" rtl="0">
              <a:lnSpc>
                <a:spcPct val="90000"/>
              </a:lnSpc>
              <a:spcBef>
                <a:spcPts val="1100"/>
              </a:spcBef>
              <a:spcAft>
                <a:spcPts val="0"/>
              </a:spcAft>
              <a:buClr>
                <a:schemeClr val="dk1"/>
              </a:buClr>
              <a:buSzPts val="3700"/>
              <a:buFont typeface="Arial"/>
              <a:buChar char="•"/>
              <a:defRPr sz="3700" b="0" i="0" u="none" strike="noStrike" cap="none">
                <a:solidFill>
                  <a:schemeClr val="dk1"/>
                </a:solidFill>
                <a:latin typeface="Calibri"/>
                <a:ea typeface="Calibri"/>
                <a:cs typeface="Calibri"/>
                <a:sym typeface="Calibri"/>
              </a:defRPr>
            </a:lvl5pPr>
            <a:lvl6pPr marL="2743200" marR="0" lvl="5" indent="-463550" algn="l" rtl="0">
              <a:lnSpc>
                <a:spcPct val="90000"/>
              </a:lnSpc>
              <a:spcBef>
                <a:spcPts val="1100"/>
              </a:spcBef>
              <a:spcAft>
                <a:spcPts val="0"/>
              </a:spcAft>
              <a:buClr>
                <a:schemeClr val="dk1"/>
              </a:buClr>
              <a:buSzPts val="3700"/>
              <a:buFont typeface="Arial"/>
              <a:buChar char="•"/>
              <a:defRPr sz="3700" b="0" i="0" u="none" strike="noStrike" cap="none">
                <a:solidFill>
                  <a:schemeClr val="dk1"/>
                </a:solidFill>
                <a:latin typeface="Calibri"/>
                <a:ea typeface="Calibri"/>
                <a:cs typeface="Calibri"/>
                <a:sym typeface="Calibri"/>
              </a:defRPr>
            </a:lvl6pPr>
            <a:lvl7pPr marL="3200400" marR="0" lvl="6" indent="-463550" algn="l" rtl="0">
              <a:lnSpc>
                <a:spcPct val="90000"/>
              </a:lnSpc>
              <a:spcBef>
                <a:spcPts val="1100"/>
              </a:spcBef>
              <a:spcAft>
                <a:spcPts val="0"/>
              </a:spcAft>
              <a:buClr>
                <a:schemeClr val="dk1"/>
              </a:buClr>
              <a:buSzPts val="3700"/>
              <a:buFont typeface="Arial"/>
              <a:buChar char="•"/>
              <a:defRPr sz="3700" b="0" i="0" u="none" strike="noStrike" cap="none">
                <a:solidFill>
                  <a:schemeClr val="dk1"/>
                </a:solidFill>
                <a:latin typeface="Calibri"/>
                <a:ea typeface="Calibri"/>
                <a:cs typeface="Calibri"/>
                <a:sym typeface="Calibri"/>
              </a:defRPr>
            </a:lvl7pPr>
            <a:lvl8pPr marL="3657600" marR="0" lvl="7" indent="-463550" algn="l" rtl="0">
              <a:lnSpc>
                <a:spcPct val="90000"/>
              </a:lnSpc>
              <a:spcBef>
                <a:spcPts val="1100"/>
              </a:spcBef>
              <a:spcAft>
                <a:spcPts val="0"/>
              </a:spcAft>
              <a:buClr>
                <a:schemeClr val="dk1"/>
              </a:buClr>
              <a:buSzPts val="3700"/>
              <a:buFont typeface="Arial"/>
              <a:buChar char="•"/>
              <a:defRPr sz="3700" b="0" i="0" u="none" strike="noStrike" cap="none">
                <a:solidFill>
                  <a:schemeClr val="dk1"/>
                </a:solidFill>
                <a:latin typeface="Calibri"/>
                <a:ea typeface="Calibri"/>
                <a:cs typeface="Calibri"/>
                <a:sym typeface="Calibri"/>
              </a:defRPr>
            </a:lvl8pPr>
            <a:lvl9pPr marL="4114800" marR="0" lvl="8" indent="-463550" algn="l" rtl="0">
              <a:lnSpc>
                <a:spcPct val="90000"/>
              </a:lnSpc>
              <a:spcBef>
                <a:spcPts val="1100"/>
              </a:spcBef>
              <a:spcAft>
                <a:spcPts val="0"/>
              </a:spcAft>
              <a:buClr>
                <a:schemeClr val="dk1"/>
              </a:buClr>
              <a:buSzPts val="3700"/>
              <a:buFont typeface="Arial"/>
              <a:buChar char="•"/>
              <a:defRPr sz="3700" b="0" i="0" u="none" strike="noStrike" cap="none">
                <a:solidFill>
                  <a:schemeClr val="dk1"/>
                </a:solidFill>
                <a:latin typeface="Calibri"/>
                <a:ea typeface="Calibri"/>
                <a:cs typeface="Calibri"/>
                <a:sym typeface="Calibri"/>
              </a:defRPr>
            </a:lvl9pPr>
          </a:lstStyle>
          <a:p>
            <a:endParaRPr/>
          </a:p>
        </p:txBody>
      </p:sp>
      <p:sp>
        <p:nvSpPr>
          <p:cNvPr id="84" name="Google Shape;84;p10"/>
          <p:cNvSpPr txBox="1">
            <a:spLocks noGrp="1"/>
          </p:cNvSpPr>
          <p:nvPr>
            <p:ph type="sldNum" idx="12"/>
          </p:nvPr>
        </p:nvSpPr>
        <p:spPr>
          <a:xfrm>
            <a:off x="17275656" y="12255499"/>
            <a:ext cx="5486400" cy="730500"/>
          </a:xfrm>
          <a:prstGeom prst="rect">
            <a:avLst/>
          </a:prstGeom>
          <a:noFill/>
          <a:ln>
            <a:noFill/>
          </a:ln>
        </p:spPr>
        <p:txBody>
          <a:bodyPr spcFirstLastPara="1" wrap="square" lIns="91400" tIns="45725" rIns="91400" bIns="45725" anchor="b" anchorCtr="0">
            <a:noAutofit/>
          </a:bodyPr>
          <a:lstStyle>
            <a:lvl1pPr marL="0" marR="0" lvl="0"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2400"/>
              <a:buFont typeface="Arial"/>
              <a:buNone/>
              <a:defRPr sz="2400" b="0" i="0" u="none" strike="noStrike" cap="none">
                <a:solidFill>
                  <a:srgbClr val="575757"/>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i-FI"/>
              <a:t>‹#›</a:t>
            </a:fld>
            <a:endParaRPr/>
          </a:p>
        </p:txBody>
      </p:sp>
      <p:sp>
        <p:nvSpPr>
          <p:cNvPr id="85" name="Google Shape;85;p10"/>
          <p:cNvSpPr txBox="1">
            <a:spLocks noGrp="1"/>
          </p:cNvSpPr>
          <p:nvPr>
            <p:ph type="ftr" idx="11"/>
          </p:nvPr>
        </p:nvSpPr>
        <p:spPr>
          <a:xfrm>
            <a:off x="1621944" y="12255499"/>
            <a:ext cx="8229600" cy="730500"/>
          </a:xfrm>
          <a:prstGeom prst="rect">
            <a:avLst/>
          </a:prstGeom>
          <a:noFill/>
          <a:ln>
            <a:noFill/>
          </a:ln>
        </p:spPr>
        <p:txBody>
          <a:bodyPr spcFirstLastPara="1" wrap="square" lIns="91400" tIns="45725" rIns="91400" bIns="45725" anchor="b" anchorCtr="0">
            <a:noAutofit/>
          </a:bodyPr>
          <a:lstStyle>
            <a:lvl1pPr marR="0" lvl="0" algn="l" rtl="0">
              <a:lnSpc>
                <a:spcPct val="100000"/>
              </a:lnSpc>
              <a:spcBef>
                <a:spcPts val="0"/>
              </a:spcBef>
              <a:spcAft>
                <a:spcPts val="0"/>
              </a:spcAft>
              <a:buClr>
                <a:srgbClr val="000000"/>
              </a:buClr>
              <a:buSzPts val="1300"/>
              <a:buFont typeface="Arial"/>
              <a:buNone/>
              <a:defRPr sz="2100" b="0" i="0" u="none" strike="noStrike" cap="none">
                <a:solidFill>
                  <a:srgbClr val="575757"/>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300"/>
              <a:buFont typeface="Arial"/>
              <a:buNone/>
              <a:defRPr sz="29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300"/>
              <a:buFont typeface="Arial"/>
              <a:buNone/>
              <a:defRPr sz="29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300"/>
              <a:buFont typeface="Arial"/>
              <a:buNone/>
              <a:defRPr sz="29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300"/>
              <a:buFont typeface="Arial"/>
              <a:buNone/>
              <a:defRPr sz="29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300"/>
              <a:buFont typeface="Arial"/>
              <a:buNone/>
              <a:defRPr sz="29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300"/>
              <a:buFont typeface="Arial"/>
              <a:buNone/>
              <a:defRPr sz="29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300"/>
              <a:buFont typeface="Arial"/>
              <a:buNone/>
              <a:defRPr sz="29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300"/>
              <a:buFont typeface="Arial"/>
              <a:buNone/>
              <a:defRPr sz="2900" b="0" i="0" u="none" strike="noStrike" cap="none">
                <a:solidFill>
                  <a:schemeClr val="dk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sldLayoutIdLst>
    <p:sldLayoutId id="2147483656" r:id="rId1"/>
    <p:sldLayoutId id="2147483657" r:id="rId2"/>
    <p:sldLayoutId id="2147483658" r:id="rId3"/>
    <p:sldLayoutId id="2147483659" r:id="rId4"/>
    <p:sldLayoutId id="2147483660" r:id="rId5"/>
    <p:sldLayoutId id="2147483661" r:id="rId6"/>
    <p:sldLayoutId id="2147483662" r:id="rId7"/>
    <p:sldLayoutId id="2147483663" r:id="rId8"/>
  </p:sldLayoutIdLst>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hyperlink" Target="https://www.theguardian.com/music/2015/sep/02/taylor-swift-accused-racism-african-colonial-fantasy-video-wildest-dreams" TargetMode="External"/><Relationship Id="rId2" Type="http://schemas.openxmlformats.org/officeDocument/2006/relationships/notesSlide" Target="../notesSlides/notesSlide4.xml"/><Relationship Id="rId1" Type="http://schemas.openxmlformats.org/officeDocument/2006/relationships/slideLayout" Target="../slideLayouts/slideLayout12.xml"/><Relationship Id="rId4" Type="http://schemas.openxmlformats.org/officeDocument/2006/relationships/hyperlink" Target="https://edition.cnn.com/2016/07/01/opinions/tarzan-movies-about-africa-beale/index.html"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9FAD"/>
        </a:solidFill>
        <a:effectLst/>
      </p:bgPr>
    </p:bg>
    <p:spTree>
      <p:nvGrpSpPr>
        <p:cNvPr id="1" name="Shape 157"/>
        <p:cNvGrpSpPr/>
        <p:nvPr/>
      </p:nvGrpSpPr>
      <p:grpSpPr>
        <a:xfrm>
          <a:off x="0" y="0"/>
          <a:ext cx="0" cy="0"/>
          <a:chOff x="0" y="0"/>
          <a:chExt cx="0" cy="0"/>
        </a:xfrm>
      </p:grpSpPr>
      <p:sp>
        <p:nvSpPr>
          <p:cNvPr id="158" name="Google Shape;158;p19"/>
          <p:cNvSpPr txBox="1">
            <a:spLocks noGrp="1"/>
          </p:cNvSpPr>
          <p:nvPr>
            <p:ph type="title"/>
          </p:nvPr>
        </p:nvSpPr>
        <p:spPr>
          <a:xfrm>
            <a:off x="1676400" y="5766899"/>
            <a:ext cx="21031199" cy="2651126"/>
          </a:xfrm>
          <a:prstGeom prst="rect">
            <a:avLst/>
          </a:prstGeom>
          <a:noFill/>
          <a:ln>
            <a:noFill/>
          </a:ln>
        </p:spPr>
        <p:txBody>
          <a:bodyPr spcFirstLastPara="1" wrap="square" lIns="91425" tIns="45700" rIns="91425" bIns="45700" anchor="ctr" anchorCtr="0">
            <a:normAutofit fontScale="90000"/>
          </a:bodyPr>
          <a:lstStyle/>
          <a:p>
            <a:pPr marL="0" lvl="0" indent="0" algn="ctr" rtl="0">
              <a:lnSpc>
                <a:spcPct val="90000"/>
              </a:lnSpc>
              <a:spcBef>
                <a:spcPts val="0"/>
              </a:spcBef>
              <a:spcAft>
                <a:spcPts val="0"/>
              </a:spcAft>
              <a:buClr>
                <a:schemeClr val="lt1"/>
              </a:buClr>
              <a:buSzPct val="100000"/>
              <a:buFont typeface="Calibri"/>
              <a:buNone/>
            </a:pPr>
            <a:r>
              <a:rPr lang="fi-FI"/>
              <a:t>21. Afrikan tähteä etsimässä</a:t>
            </a:r>
            <a:endParaRPr/>
          </a:p>
          <a:p>
            <a:pPr marL="0" lvl="0" indent="0" algn="ctr" rtl="0">
              <a:lnSpc>
                <a:spcPct val="90000"/>
              </a:lnSpc>
              <a:spcBef>
                <a:spcPts val="0"/>
              </a:spcBef>
              <a:spcAft>
                <a:spcPts val="0"/>
              </a:spcAft>
              <a:buClr>
                <a:schemeClr val="lt1"/>
              </a:buClr>
              <a:buSzPct val="100000"/>
              <a:buFont typeface="Calibri"/>
              <a:buNone/>
            </a:pPr>
            <a:br>
              <a:rPr lang="fi-FI"/>
            </a:br>
            <a:r>
              <a:rPr lang="fi-FI"/>
              <a:t>Afrikka-kuva populaarikulttuurissa 2000-luvulla</a:t>
            </a:r>
            <a:endParaRPr/>
          </a:p>
        </p:txBody>
      </p:sp>
      <p:sp>
        <p:nvSpPr>
          <p:cNvPr id="159" name="Google Shape;159;p19"/>
          <p:cNvSpPr txBox="1">
            <a:spLocks noGrp="1"/>
          </p:cNvSpPr>
          <p:nvPr>
            <p:ph type="body" idx="2"/>
          </p:nvPr>
        </p:nvSpPr>
        <p:spPr>
          <a:xfrm>
            <a:off x="1676400" y="2856646"/>
            <a:ext cx="21031199" cy="1084901"/>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800"/>
              <a:buFont typeface="Calibri"/>
              <a:buNone/>
            </a:pPr>
            <a:r>
              <a:rPr lang="fi-FI"/>
              <a:t>6</a:t>
            </a:r>
            <a:endParaRPr/>
          </a:p>
        </p:txBody>
      </p:sp>
      <p:sp>
        <p:nvSpPr>
          <p:cNvPr id="160" name="Google Shape;160;p19"/>
          <p:cNvSpPr txBox="1">
            <a:spLocks noGrp="1"/>
          </p:cNvSpPr>
          <p:nvPr>
            <p:ph type="body" idx="1"/>
          </p:nvPr>
        </p:nvSpPr>
        <p:spPr>
          <a:xfrm>
            <a:off x="1676400" y="1771745"/>
            <a:ext cx="21031199" cy="1084901"/>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6600"/>
              <a:buFont typeface="Calibri"/>
              <a:buNone/>
            </a:pPr>
            <a:r>
              <a:rPr lang="fi-FI"/>
              <a:t>Forum Historia</a:t>
            </a:r>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64"/>
        <p:cNvGrpSpPr/>
        <p:nvPr/>
      </p:nvGrpSpPr>
      <p:grpSpPr>
        <a:xfrm>
          <a:off x="0" y="0"/>
          <a:ext cx="0" cy="0"/>
          <a:chOff x="0" y="0"/>
          <a:chExt cx="0" cy="0"/>
        </a:xfrm>
      </p:grpSpPr>
      <p:sp>
        <p:nvSpPr>
          <p:cNvPr id="165" name="Google Shape;165;p20"/>
          <p:cNvSpPr txBox="1">
            <a:spLocks noGrp="1"/>
          </p:cNvSpPr>
          <p:nvPr>
            <p:ph type="title"/>
          </p:nvPr>
        </p:nvSpPr>
        <p:spPr>
          <a:xfrm>
            <a:off x="1676400" y="730251"/>
            <a:ext cx="21031200" cy="2651100"/>
          </a:xfrm>
          <a:prstGeom prst="rect">
            <a:avLst/>
          </a:prstGeom>
        </p:spPr>
        <p:txBody>
          <a:bodyPr spcFirstLastPara="1" wrap="square" lIns="91400" tIns="45725" rIns="91400" bIns="45725" anchor="ctr" anchorCtr="0">
            <a:normAutofit/>
          </a:bodyPr>
          <a:lstStyle/>
          <a:p>
            <a:pPr marL="0" lvl="0" indent="0" algn="ctr" rtl="0">
              <a:spcBef>
                <a:spcPts val="0"/>
              </a:spcBef>
              <a:spcAft>
                <a:spcPts val="0"/>
              </a:spcAft>
              <a:buNone/>
            </a:pPr>
            <a:r>
              <a:rPr lang="fi-FI"/>
              <a:t>Tehtävässä harjoiteltavat taidot</a:t>
            </a:r>
            <a:endParaRPr/>
          </a:p>
        </p:txBody>
      </p:sp>
      <p:sp>
        <p:nvSpPr>
          <p:cNvPr id="166" name="Google Shape;166;p20"/>
          <p:cNvSpPr txBox="1">
            <a:spLocks noGrp="1"/>
          </p:cNvSpPr>
          <p:nvPr>
            <p:ph type="body" idx="1"/>
          </p:nvPr>
        </p:nvSpPr>
        <p:spPr>
          <a:xfrm>
            <a:off x="1676400" y="3730513"/>
            <a:ext cx="21031200" cy="8145600"/>
          </a:xfrm>
          <a:prstGeom prst="rect">
            <a:avLst/>
          </a:prstGeom>
        </p:spPr>
        <p:txBody>
          <a:bodyPr spcFirstLastPara="1" wrap="square" lIns="91400" tIns="45725" rIns="91400" bIns="45725" anchor="t" anchorCtr="0">
            <a:normAutofit/>
          </a:bodyPr>
          <a:lstStyle/>
          <a:p>
            <a:pPr marL="1219200" lvl="0" indent="-996950" algn="l" rtl="0">
              <a:spcBef>
                <a:spcPts val="2100"/>
              </a:spcBef>
              <a:spcAft>
                <a:spcPts val="0"/>
              </a:spcAft>
              <a:buSzPts val="6100"/>
              <a:buChar char="●"/>
            </a:pPr>
            <a:r>
              <a:rPr lang="fi-FI"/>
              <a:t>kriittinen tulkinta</a:t>
            </a:r>
            <a:endParaRPr/>
          </a:p>
          <a:p>
            <a:pPr marL="1219200" lvl="0" indent="-996950" algn="l" rtl="0">
              <a:spcBef>
                <a:spcPts val="0"/>
              </a:spcBef>
              <a:spcAft>
                <a:spcPts val="0"/>
              </a:spcAft>
              <a:buSzPts val="6100"/>
              <a:buChar char="●"/>
            </a:pPr>
            <a:r>
              <a:rPr lang="fi-FI"/>
              <a:t>argumentointi</a:t>
            </a:r>
            <a:endParaRPr/>
          </a:p>
          <a:p>
            <a:pPr marL="0" lvl="0" indent="0" algn="l" rtl="0">
              <a:spcBef>
                <a:spcPts val="2100"/>
              </a:spcBef>
              <a:spcAft>
                <a:spcPts val="0"/>
              </a:spcAft>
              <a:buNone/>
            </a:pP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71"/>
        <p:cNvGrpSpPr/>
        <p:nvPr/>
      </p:nvGrpSpPr>
      <p:grpSpPr>
        <a:xfrm>
          <a:off x="0" y="0"/>
          <a:ext cx="0" cy="0"/>
          <a:chOff x="0" y="0"/>
          <a:chExt cx="0" cy="0"/>
        </a:xfrm>
      </p:grpSpPr>
      <p:sp>
        <p:nvSpPr>
          <p:cNvPr id="172" name="Google Shape;172;p21"/>
          <p:cNvSpPr txBox="1">
            <a:spLocks noGrp="1"/>
          </p:cNvSpPr>
          <p:nvPr>
            <p:ph type="title"/>
          </p:nvPr>
        </p:nvSpPr>
        <p:spPr>
          <a:xfrm>
            <a:off x="1676400" y="730251"/>
            <a:ext cx="21031200" cy="2651100"/>
          </a:xfrm>
          <a:prstGeom prst="rect">
            <a:avLst/>
          </a:prstGeom>
        </p:spPr>
        <p:txBody>
          <a:bodyPr spcFirstLastPara="1" wrap="square" lIns="91400" tIns="45725" rIns="91400" bIns="45725" anchor="ctr" anchorCtr="0">
            <a:normAutofit/>
          </a:bodyPr>
          <a:lstStyle/>
          <a:p>
            <a:pPr marL="0" lvl="0" indent="0" algn="ctr" rtl="0">
              <a:spcBef>
                <a:spcPts val="0"/>
              </a:spcBef>
              <a:spcAft>
                <a:spcPts val="0"/>
              </a:spcAft>
              <a:buNone/>
            </a:pPr>
            <a:r>
              <a:rPr lang="fi-FI"/>
              <a:t>Afrikka-kuva populaarikulttuurissa 2000-luvulla</a:t>
            </a:r>
            <a:endParaRPr/>
          </a:p>
        </p:txBody>
      </p:sp>
      <p:sp>
        <p:nvSpPr>
          <p:cNvPr id="173" name="Google Shape;173;p21"/>
          <p:cNvSpPr txBox="1">
            <a:spLocks noGrp="1"/>
          </p:cNvSpPr>
          <p:nvPr>
            <p:ph type="body" idx="1"/>
          </p:nvPr>
        </p:nvSpPr>
        <p:spPr>
          <a:xfrm>
            <a:off x="1676400" y="3730513"/>
            <a:ext cx="21031200" cy="8145600"/>
          </a:xfrm>
          <a:prstGeom prst="rect">
            <a:avLst/>
          </a:prstGeom>
        </p:spPr>
        <p:txBody>
          <a:bodyPr spcFirstLastPara="1" wrap="square" lIns="91400" tIns="45725" rIns="91400" bIns="45725" anchor="t" anchorCtr="0">
            <a:normAutofit/>
          </a:bodyPr>
          <a:lstStyle/>
          <a:p>
            <a:pPr marL="0" lvl="0" indent="0" algn="l" rtl="0">
              <a:spcBef>
                <a:spcPts val="2100"/>
              </a:spcBef>
              <a:spcAft>
                <a:spcPts val="0"/>
              </a:spcAft>
              <a:buNone/>
            </a:pPr>
            <a:r>
              <a:rPr lang="fi-FI"/>
              <a:t>Etsi netistä Taylor Swiftin musiikkivideo kappaleesta </a:t>
            </a:r>
            <a:r>
              <a:rPr lang="fi-FI" i="1"/>
              <a:t>Wildest Dreams</a:t>
            </a:r>
            <a:r>
              <a:rPr lang="fi-FI"/>
              <a:t> sekä vuonna 2016 julkaistun </a:t>
            </a:r>
            <a:r>
              <a:rPr lang="fi-FI" i="1"/>
              <a:t>Legend of Tarzan</a:t>
            </a:r>
            <a:r>
              <a:rPr lang="fi-FI"/>
              <a:t> -elokuvan traileri.</a:t>
            </a:r>
            <a:endParaRPr/>
          </a:p>
          <a:p>
            <a:pPr marL="0" lvl="0" indent="0" algn="l" rtl="0">
              <a:spcBef>
                <a:spcPts val="2100"/>
              </a:spcBef>
              <a:spcAft>
                <a:spcPts val="0"/>
              </a:spcAft>
              <a:buNone/>
            </a:pPr>
            <a:endParaRPr/>
          </a:p>
          <a:p>
            <a:pPr marL="1439999" lvl="0" indent="-615950" algn="l" rtl="0">
              <a:spcBef>
                <a:spcPts val="2100"/>
              </a:spcBef>
              <a:spcAft>
                <a:spcPts val="0"/>
              </a:spcAft>
              <a:buSzPts val="6100"/>
              <a:buAutoNum type="arabicPeriod"/>
            </a:pPr>
            <a:r>
              <a:rPr lang="fi-FI"/>
              <a:t>Millaista kuvaa Afrikasta videot luovat?</a:t>
            </a:r>
            <a:endParaRPr/>
          </a:p>
          <a:p>
            <a:pPr marL="1439999" lvl="0" indent="-615950" algn="l" rtl="0">
              <a:spcBef>
                <a:spcPts val="0"/>
              </a:spcBef>
              <a:spcAft>
                <a:spcPts val="0"/>
              </a:spcAft>
              <a:buSzPts val="6100"/>
              <a:buAutoNum type="arabicPeriod"/>
            </a:pPr>
            <a:r>
              <a:rPr lang="fi-FI"/>
              <a:t>Tunnistatko aineistoissa seuraavia ilmiöitä: rasismi, kolonialismi, eurosentrismi tai etnoromantiikka? Perustele.</a:t>
            </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78"/>
        <p:cNvGrpSpPr/>
        <p:nvPr/>
      </p:nvGrpSpPr>
      <p:grpSpPr>
        <a:xfrm>
          <a:off x="0" y="0"/>
          <a:ext cx="0" cy="0"/>
          <a:chOff x="0" y="0"/>
          <a:chExt cx="0" cy="0"/>
        </a:xfrm>
      </p:grpSpPr>
      <p:sp>
        <p:nvSpPr>
          <p:cNvPr id="179" name="Google Shape;179;p22"/>
          <p:cNvSpPr txBox="1">
            <a:spLocks noGrp="1"/>
          </p:cNvSpPr>
          <p:nvPr>
            <p:ph type="title"/>
          </p:nvPr>
        </p:nvSpPr>
        <p:spPr>
          <a:xfrm>
            <a:off x="1676400" y="730251"/>
            <a:ext cx="21031200" cy="2651100"/>
          </a:xfrm>
          <a:prstGeom prst="rect">
            <a:avLst/>
          </a:prstGeom>
        </p:spPr>
        <p:txBody>
          <a:bodyPr spcFirstLastPara="1" wrap="square" lIns="91400" tIns="45725" rIns="91400" bIns="45725" anchor="ctr" anchorCtr="0">
            <a:normAutofit/>
          </a:bodyPr>
          <a:lstStyle/>
          <a:p>
            <a:pPr marL="0" lvl="0" indent="0" algn="ctr" rtl="0">
              <a:spcBef>
                <a:spcPts val="0"/>
              </a:spcBef>
              <a:spcAft>
                <a:spcPts val="0"/>
              </a:spcAft>
              <a:buNone/>
            </a:pPr>
            <a:r>
              <a:rPr lang="fi-FI"/>
              <a:t>Lisätietoa</a:t>
            </a:r>
            <a:endParaRPr/>
          </a:p>
        </p:txBody>
      </p:sp>
      <p:sp>
        <p:nvSpPr>
          <p:cNvPr id="180" name="Google Shape;180;p22"/>
          <p:cNvSpPr txBox="1">
            <a:spLocks noGrp="1"/>
          </p:cNvSpPr>
          <p:nvPr>
            <p:ph type="body" idx="1"/>
          </p:nvPr>
        </p:nvSpPr>
        <p:spPr>
          <a:xfrm>
            <a:off x="1676400" y="3730513"/>
            <a:ext cx="21031200" cy="8145600"/>
          </a:xfrm>
          <a:prstGeom prst="rect">
            <a:avLst/>
          </a:prstGeom>
        </p:spPr>
        <p:txBody>
          <a:bodyPr spcFirstLastPara="1" wrap="square" lIns="91400" tIns="45725" rIns="91400" bIns="45725" anchor="t" anchorCtr="0">
            <a:normAutofit/>
          </a:bodyPr>
          <a:lstStyle/>
          <a:p>
            <a:pPr marL="0" lvl="0" indent="0" algn="l" rtl="0">
              <a:spcBef>
                <a:spcPts val="2100"/>
              </a:spcBef>
              <a:spcAft>
                <a:spcPts val="0"/>
              </a:spcAft>
              <a:buNone/>
            </a:pPr>
            <a:r>
              <a:rPr lang="fi-FI"/>
              <a:t>Nadia Khomami, </a:t>
            </a:r>
            <a:r>
              <a:rPr lang="fi-FI" i="1"/>
              <a:t>Taylor Swift accused of racism in 'African colonial fantasy' video</a:t>
            </a:r>
            <a:r>
              <a:rPr lang="fi-FI"/>
              <a:t>. The Guardian 2.9.2015.</a:t>
            </a:r>
            <a:endParaRPr/>
          </a:p>
          <a:p>
            <a:pPr marL="0" lvl="0" indent="0" algn="l" rtl="0">
              <a:spcBef>
                <a:spcPts val="2100"/>
              </a:spcBef>
              <a:spcAft>
                <a:spcPts val="0"/>
              </a:spcAft>
              <a:buNone/>
            </a:pPr>
            <a:r>
              <a:rPr lang="fi-FI" u="sng">
                <a:solidFill>
                  <a:schemeClr val="hlink"/>
                </a:solidFill>
                <a:hlinkClick r:id="rId3"/>
              </a:rPr>
              <a:t>https://www.theguardian.com/music/2015/sep/02/taylor-swift-accused-racism-african-colonial-fantasy-video-wildest-dreams</a:t>
            </a:r>
            <a:r>
              <a:rPr lang="fi-FI"/>
              <a:t> </a:t>
            </a:r>
            <a:endParaRPr/>
          </a:p>
          <a:p>
            <a:pPr marL="0" lvl="0" indent="0" algn="l" rtl="0">
              <a:spcBef>
                <a:spcPts val="2100"/>
              </a:spcBef>
              <a:spcAft>
                <a:spcPts val="0"/>
              </a:spcAft>
              <a:buNone/>
            </a:pPr>
            <a:br>
              <a:rPr lang="fi-FI"/>
            </a:br>
            <a:r>
              <a:rPr lang="fi-FI"/>
              <a:t>Lewis Beale, </a:t>
            </a:r>
            <a:r>
              <a:rPr lang="fi-FI" i="1"/>
              <a:t>The problem with Tarzan</a:t>
            </a:r>
            <a:r>
              <a:rPr lang="fi-FI"/>
              <a:t>. cnn.com 5.7.2016.</a:t>
            </a:r>
            <a:endParaRPr/>
          </a:p>
          <a:p>
            <a:pPr marL="0" lvl="0" indent="0" algn="l" rtl="0">
              <a:spcBef>
                <a:spcPts val="2100"/>
              </a:spcBef>
              <a:spcAft>
                <a:spcPts val="0"/>
              </a:spcAft>
              <a:buNone/>
            </a:pPr>
            <a:r>
              <a:rPr lang="fi-FI" u="sng">
                <a:solidFill>
                  <a:schemeClr val="hlink"/>
                </a:solidFill>
                <a:hlinkClick r:id="rId4"/>
              </a:rPr>
              <a:t>https://edition.cnn.com/2016/07/01/opinions/tarzan-movies-about-africa-beale/index.html</a:t>
            </a:r>
            <a:r>
              <a:rPr lang="fi-FI"/>
              <a:t>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009FAD"/>
        </a:solidFill>
        <a:effectLst/>
      </p:bgPr>
    </p:bg>
    <p:spTree>
      <p:nvGrpSpPr>
        <p:cNvPr id="1" name="Shape 184"/>
        <p:cNvGrpSpPr/>
        <p:nvPr/>
      </p:nvGrpSpPr>
      <p:grpSpPr>
        <a:xfrm>
          <a:off x="0" y="0"/>
          <a:ext cx="0" cy="0"/>
          <a:chOff x="0" y="0"/>
          <a:chExt cx="0" cy="0"/>
        </a:xfrm>
      </p:grpSpPr>
      <p:sp>
        <p:nvSpPr>
          <p:cNvPr id="185" name="Google Shape;185;p23"/>
          <p:cNvSpPr txBox="1">
            <a:spLocks noGrp="1"/>
          </p:cNvSpPr>
          <p:nvPr>
            <p:ph type="title"/>
          </p:nvPr>
        </p:nvSpPr>
        <p:spPr>
          <a:xfrm>
            <a:off x="1676400" y="5766899"/>
            <a:ext cx="21031200" cy="2651100"/>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9600"/>
              <a:buFont typeface="Calibri"/>
              <a:buNone/>
            </a:pPr>
            <a:r>
              <a:rPr lang="fi-FI"/>
              <a:t>Opettajalle</a:t>
            </a:r>
            <a:endParaRPr/>
          </a:p>
        </p:txBody>
      </p:sp>
      <p:sp>
        <p:nvSpPr>
          <p:cNvPr id="186" name="Google Shape;186;p23"/>
          <p:cNvSpPr txBox="1">
            <a:spLocks noGrp="1"/>
          </p:cNvSpPr>
          <p:nvPr>
            <p:ph type="body" idx="2"/>
          </p:nvPr>
        </p:nvSpPr>
        <p:spPr>
          <a:xfrm>
            <a:off x="1676400" y="2856646"/>
            <a:ext cx="21031200" cy="1084800"/>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800"/>
              <a:buFont typeface="Calibri"/>
              <a:buNone/>
            </a:pPr>
            <a:r>
              <a:rPr lang="fi-FI"/>
              <a:t>6</a:t>
            </a:r>
            <a:endParaRPr/>
          </a:p>
        </p:txBody>
      </p:sp>
      <p:sp>
        <p:nvSpPr>
          <p:cNvPr id="187" name="Google Shape;187;p23"/>
          <p:cNvSpPr txBox="1">
            <a:spLocks noGrp="1"/>
          </p:cNvSpPr>
          <p:nvPr>
            <p:ph type="body" idx="1"/>
          </p:nvPr>
        </p:nvSpPr>
        <p:spPr>
          <a:xfrm>
            <a:off x="1676400" y="1771745"/>
            <a:ext cx="21031200" cy="1084800"/>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6600"/>
              <a:buFont typeface="Calibri"/>
              <a:buNone/>
            </a:pPr>
            <a:r>
              <a:rPr lang="fi-FI"/>
              <a:t>Forum Historia</a:t>
            </a:r>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91"/>
        <p:cNvGrpSpPr/>
        <p:nvPr/>
      </p:nvGrpSpPr>
      <p:grpSpPr>
        <a:xfrm>
          <a:off x="0" y="0"/>
          <a:ext cx="0" cy="0"/>
          <a:chOff x="0" y="0"/>
          <a:chExt cx="0" cy="0"/>
        </a:xfrm>
      </p:grpSpPr>
      <p:sp>
        <p:nvSpPr>
          <p:cNvPr id="192" name="Google Shape;192;p24"/>
          <p:cNvSpPr txBox="1">
            <a:spLocks noGrp="1"/>
          </p:cNvSpPr>
          <p:nvPr>
            <p:ph type="title"/>
          </p:nvPr>
        </p:nvSpPr>
        <p:spPr>
          <a:xfrm>
            <a:off x="1676400" y="730251"/>
            <a:ext cx="21031200" cy="2651100"/>
          </a:xfrm>
          <a:prstGeom prst="rect">
            <a:avLst/>
          </a:prstGeom>
        </p:spPr>
        <p:txBody>
          <a:bodyPr spcFirstLastPara="1" wrap="square" lIns="91400" tIns="45725" rIns="91400" bIns="45725" anchor="ctr" anchorCtr="0">
            <a:normAutofit/>
          </a:bodyPr>
          <a:lstStyle/>
          <a:p>
            <a:pPr marL="0" lvl="0" indent="0" algn="ctr" rtl="0">
              <a:spcBef>
                <a:spcPts val="0"/>
              </a:spcBef>
              <a:spcAft>
                <a:spcPts val="0"/>
              </a:spcAft>
              <a:buNone/>
            </a:pPr>
            <a:r>
              <a:rPr lang="fi-FI"/>
              <a:t>Millaista kuvaa Afrikasta videot luovat?</a:t>
            </a:r>
            <a:endParaRPr/>
          </a:p>
        </p:txBody>
      </p:sp>
      <p:sp>
        <p:nvSpPr>
          <p:cNvPr id="193" name="Google Shape;193;p24"/>
          <p:cNvSpPr txBox="1">
            <a:spLocks noGrp="1"/>
          </p:cNvSpPr>
          <p:nvPr>
            <p:ph type="body" idx="1"/>
          </p:nvPr>
        </p:nvSpPr>
        <p:spPr>
          <a:xfrm>
            <a:off x="1676400" y="3730513"/>
            <a:ext cx="21031200" cy="8145600"/>
          </a:xfrm>
          <a:prstGeom prst="rect">
            <a:avLst/>
          </a:prstGeom>
        </p:spPr>
        <p:txBody>
          <a:bodyPr spcFirstLastPara="1" wrap="square" lIns="91400" tIns="45725" rIns="91400" bIns="45725" anchor="t" anchorCtr="0">
            <a:normAutofit lnSpcReduction="20000"/>
          </a:bodyPr>
          <a:lstStyle/>
          <a:p>
            <a:pPr marL="0" lvl="0" indent="0" algn="l" rtl="0">
              <a:spcBef>
                <a:spcPts val="2100"/>
              </a:spcBef>
              <a:spcAft>
                <a:spcPts val="0"/>
              </a:spcAft>
              <a:buNone/>
            </a:pPr>
            <a:r>
              <a:rPr lang="fi-FI"/>
              <a:t>Videot luovat varsin stereotyyppistä kuvaa. </a:t>
            </a:r>
            <a:r>
              <a:rPr lang="fi-FI" i="1"/>
              <a:t>Wildest Dreams</a:t>
            </a:r>
            <a:r>
              <a:rPr lang="fi-FI"/>
              <a:t> -musiikkivideon kuvauslokaatioksi on valittu Afrikka, eli villeys assosioidaan automaattisesti Afrikkaan. Afrikka on kesyttämätön ja eksoottinen alue, joka  elää eräänlaisessa luonnontilassa. Esimerkiksi musiikkivideolla ei näy juurikaan afrikkalaisia tai heidän rakennuksiaan, vaan vain luontoa.</a:t>
            </a:r>
            <a:br>
              <a:rPr lang="fi-FI"/>
            </a:br>
            <a:br>
              <a:rPr lang="fi-FI"/>
            </a:br>
            <a:r>
              <a:rPr lang="fi-FI"/>
              <a:t>Tarzan-videolla esitellään luonnon jylhyyttä ja kauneutta, kuten villieläimiä savannilla, mutta “luonnontilaisuudella” on myös pelottava puoli. Videolla nähdään esimerkiksi pimeää mystistä viidakkoa, jossa gorillat vaanivat. Afrikkalaiset soturit ovat pelottavia ja puolipukeisia.</a:t>
            </a: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98"/>
        <p:cNvGrpSpPr/>
        <p:nvPr/>
      </p:nvGrpSpPr>
      <p:grpSpPr>
        <a:xfrm>
          <a:off x="0" y="0"/>
          <a:ext cx="0" cy="0"/>
          <a:chOff x="0" y="0"/>
          <a:chExt cx="0" cy="0"/>
        </a:xfrm>
      </p:grpSpPr>
      <p:sp>
        <p:nvSpPr>
          <p:cNvPr id="199" name="Google Shape;199;p25"/>
          <p:cNvSpPr txBox="1">
            <a:spLocks noGrp="1"/>
          </p:cNvSpPr>
          <p:nvPr>
            <p:ph type="title"/>
          </p:nvPr>
        </p:nvSpPr>
        <p:spPr>
          <a:xfrm>
            <a:off x="1676400" y="730251"/>
            <a:ext cx="21031200" cy="2651100"/>
          </a:xfrm>
          <a:prstGeom prst="rect">
            <a:avLst/>
          </a:prstGeom>
        </p:spPr>
        <p:txBody>
          <a:bodyPr spcFirstLastPara="1" wrap="square" lIns="91400" tIns="45725" rIns="91400" bIns="45725" anchor="ctr" anchorCtr="0">
            <a:normAutofit fontScale="90000"/>
          </a:bodyPr>
          <a:lstStyle/>
          <a:p>
            <a:pPr marL="0" lvl="0" indent="0" algn="ctr" rtl="0">
              <a:spcBef>
                <a:spcPts val="0"/>
              </a:spcBef>
              <a:spcAft>
                <a:spcPts val="0"/>
              </a:spcAft>
              <a:buNone/>
            </a:pPr>
            <a:r>
              <a:rPr lang="fi-FI"/>
              <a:t>Tunnistatko aineistoissa seuraavia ilmiöitä: rasismi, kolonialismi, eurosentrismi tai etnoromantiikka?</a:t>
            </a:r>
            <a:endParaRPr/>
          </a:p>
        </p:txBody>
      </p:sp>
      <p:sp>
        <p:nvSpPr>
          <p:cNvPr id="200" name="Google Shape;200;p25"/>
          <p:cNvSpPr txBox="1">
            <a:spLocks noGrp="1"/>
          </p:cNvSpPr>
          <p:nvPr>
            <p:ph type="body" idx="1"/>
          </p:nvPr>
        </p:nvSpPr>
        <p:spPr>
          <a:xfrm>
            <a:off x="1676400" y="3730513"/>
            <a:ext cx="21031200" cy="8145600"/>
          </a:xfrm>
          <a:prstGeom prst="rect">
            <a:avLst/>
          </a:prstGeom>
        </p:spPr>
        <p:txBody>
          <a:bodyPr spcFirstLastPara="1" wrap="square" lIns="91400" tIns="45725" rIns="91400" bIns="45725" anchor="t" anchorCtr="0">
            <a:normAutofit/>
          </a:bodyPr>
          <a:lstStyle/>
          <a:p>
            <a:pPr marL="0" lvl="0" indent="0" algn="l" rtl="0">
              <a:spcBef>
                <a:spcPts val="2100"/>
              </a:spcBef>
              <a:spcAft>
                <a:spcPts val="0"/>
              </a:spcAft>
              <a:buNone/>
            </a:pPr>
            <a:r>
              <a:rPr lang="fi-FI"/>
              <a:t>Sekä musiikkivideo että elokuva ovat eurosentrisiä eli valkoisen länsimaisen ihmisen näkökulmasta tehtyjä. Niissä Afrikka esiintyy vieraana, “toisena”.</a:t>
            </a:r>
            <a:br>
              <a:rPr lang="fi-FI"/>
            </a:br>
            <a:br>
              <a:rPr lang="fi-FI"/>
            </a:br>
            <a:r>
              <a:rPr lang="fi-FI"/>
              <a:t>Tarzan-elokuva korostaa Afrikan “villeyttä” ja vaarallisuutta. Swiftin musiikkivideossa on puolestaan etnoromanttisia piirteitä. Afrikka nähdään romantisoituna, ennemmin tunteen kuin järjen kautta. Musiikkivideolla länsimaalaiset rakastavaiset lähtevät Afrikkaan toteuttamaan oman fantasiansa.</a:t>
            </a: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05"/>
        <p:cNvGrpSpPr/>
        <p:nvPr/>
      </p:nvGrpSpPr>
      <p:grpSpPr>
        <a:xfrm>
          <a:off x="0" y="0"/>
          <a:ext cx="0" cy="0"/>
          <a:chOff x="0" y="0"/>
          <a:chExt cx="0" cy="0"/>
        </a:xfrm>
      </p:grpSpPr>
      <p:sp>
        <p:nvSpPr>
          <p:cNvPr id="206" name="Google Shape;206;p26"/>
          <p:cNvSpPr txBox="1">
            <a:spLocks noGrp="1"/>
          </p:cNvSpPr>
          <p:nvPr>
            <p:ph type="title"/>
          </p:nvPr>
        </p:nvSpPr>
        <p:spPr>
          <a:xfrm>
            <a:off x="1676400" y="730251"/>
            <a:ext cx="21031200" cy="2651100"/>
          </a:xfrm>
          <a:prstGeom prst="rect">
            <a:avLst/>
          </a:prstGeom>
        </p:spPr>
        <p:txBody>
          <a:bodyPr spcFirstLastPara="1" wrap="square" lIns="91400" tIns="45725" rIns="91400" bIns="45725" anchor="ctr" anchorCtr="0">
            <a:normAutofit fontScale="90000"/>
          </a:bodyPr>
          <a:lstStyle/>
          <a:p>
            <a:pPr marL="0" lvl="0" indent="0" algn="ctr" rtl="0">
              <a:spcBef>
                <a:spcPts val="0"/>
              </a:spcBef>
              <a:spcAft>
                <a:spcPts val="0"/>
              </a:spcAft>
              <a:buNone/>
            </a:pPr>
            <a:r>
              <a:rPr lang="fi-FI"/>
              <a:t>Tunnistatko aineistoissa seuraavia ilmiöitä: rasismi, kolonialismi, eurosentrismi tai etnoromantiikka?</a:t>
            </a:r>
            <a:endParaRPr/>
          </a:p>
        </p:txBody>
      </p:sp>
      <p:sp>
        <p:nvSpPr>
          <p:cNvPr id="207" name="Google Shape;207;p26"/>
          <p:cNvSpPr txBox="1">
            <a:spLocks noGrp="1"/>
          </p:cNvSpPr>
          <p:nvPr>
            <p:ph type="body" idx="1"/>
          </p:nvPr>
        </p:nvSpPr>
        <p:spPr>
          <a:xfrm>
            <a:off x="1676400" y="3730513"/>
            <a:ext cx="21031200" cy="8145600"/>
          </a:xfrm>
          <a:prstGeom prst="rect">
            <a:avLst/>
          </a:prstGeom>
        </p:spPr>
        <p:txBody>
          <a:bodyPr spcFirstLastPara="1" wrap="square" lIns="91400" tIns="45725" rIns="91400" bIns="45725" anchor="t" anchorCtr="0">
            <a:normAutofit/>
          </a:bodyPr>
          <a:lstStyle/>
          <a:p>
            <a:pPr marL="0" lvl="0" indent="0" algn="l" rtl="0">
              <a:spcBef>
                <a:spcPts val="2100"/>
              </a:spcBef>
              <a:spcAft>
                <a:spcPts val="0"/>
              </a:spcAft>
              <a:buNone/>
            </a:pPr>
            <a:r>
              <a:rPr lang="fi-FI"/>
              <a:t>Kolonialismi näkyy molemmissa aineistoissa. Valkoiset esitetään siisteinä, organisoituneina ja rationaalisina. Heidän tulonsa Afrikkaan näytetään oikeutettuna.</a:t>
            </a:r>
            <a:br>
              <a:rPr lang="fi-FI"/>
            </a:br>
            <a:endParaRPr/>
          </a:p>
          <a:p>
            <a:pPr marL="0" lvl="0" indent="0" algn="l" rtl="0">
              <a:spcBef>
                <a:spcPts val="2100"/>
              </a:spcBef>
              <a:spcAft>
                <a:spcPts val="0"/>
              </a:spcAft>
              <a:buNone/>
            </a:pPr>
            <a:r>
              <a:rPr lang="fi-FI"/>
              <a:t>Swiftin musiikkivideota on syytetty rasismista ja “kolonialistisesta fantasiasta”. Musiikkivideon kuvaston on sanottu romantisoivan kolonialismia ja eurooppalaisten valtaa Afrikassa. Rasistisena on pidetty sitä, että musiikkivideolla esiintyy vain valkoisia ihmisiä.</a:t>
            </a: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12"/>
        <p:cNvGrpSpPr/>
        <p:nvPr/>
      </p:nvGrpSpPr>
      <p:grpSpPr>
        <a:xfrm>
          <a:off x="0" y="0"/>
          <a:ext cx="0" cy="0"/>
          <a:chOff x="0" y="0"/>
          <a:chExt cx="0" cy="0"/>
        </a:xfrm>
      </p:grpSpPr>
      <p:sp>
        <p:nvSpPr>
          <p:cNvPr id="213" name="Google Shape;213;p27"/>
          <p:cNvSpPr txBox="1">
            <a:spLocks noGrp="1"/>
          </p:cNvSpPr>
          <p:nvPr>
            <p:ph type="title"/>
          </p:nvPr>
        </p:nvSpPr>
        <p:spPr>
          <a:xfrm>
            <a:off x="1676400" y="730251"/>
            <a:ext cx="21031200" cy="2651100"/>
          </a:xfrm>
          <a:prstGeom prst="rect">
            <a:avLst/>
          </a:prstGeom>
        </p:spPr>
        <p:txBody>
          <a:bodyPr spcFirstLastPara="1" wrap="square" lIns="91400" tIns="45725" rIns="91400" bIns="45725" anchor="ctr" anchorCtr="0">
            <a:normAutofit fontScale="90000"/>
          </a:bodyPr>
          <a:lstStyle/>
          <a:p>
            <a:pPr marL="0" lvl="0" indent="0" algn="ctr" rtl="0">
              <a:spcBef>
                <a:spcPts val="0"/>
              </a:spcBef>
              <a:spcAft>
                <a:spcPts val="0"/>
              </a:spcAft>
              <a:buNone/>
            </a:pPr>
            <a:r>
              <a:rPr lang="fi-FI"/>
              <a:t>Tunnistatko aineistoissa seuraavia ilmiöitä: rasismi, kolonialismi, eurosentrismi tai etnoromantiikka?</a:t>
            </a:r>
            <a:endParaRPr/>
          </a:p>
        </p:txBody>
      </p:sp>
      <p:sp>
        <p:nvSpPr>
          <p:cNvPr id="214" name="Google Shape;214;p27"/>
          <p:cNvSpPr txBox="1">
            <a:spLocks noGrp="1"/>
          </p:cNvSpPr>
          <p:nvPr>
            <p:ph type="body" idx="1"/>
          </p:nvPr>
        </p:nvSpPr>
        <p:spPr>
          <a:xfrm>
            <a:off x="1676400" y="3730513"/>
            <a:ext cx="21031200" cy="8145600"/>
          </a:xfrm>
          <a:prstGeom prst="rect">
            <a:avLst/>
          </a:prstGeom>
        </p:spPr>
        <p:txBody>
          <a:bodyPr spcFirstLastPara="1" wrap="square" lIns="91400" tIns="45725" rIns="91400" bIns="45725" anchor="t" anchorCtr="0">
            <a:normAutofit/>
          </a:bodyPr>
          <a:lstStyle/>
          <a:p>
            <a:pPr marL="0" lvl="0" indent="0" algn="l" rtl="0">
              <a:spcBef>
                <a:spcPts val="2100"/>
              </a:spcBef>
              <a:spcAft>
                <a:spcPts val="0"/>
              </a:spcAft>
              <a:buNone/>
            </a:pPr>
            <a:r>
              <a:rPr lang="fi-FI"/>
              <a:t>Traileri toisintaa aiemmista Tarzan-elokuvista tuttua kolonialistista ja länsimaiden paternalistista eli holhoavaa asennetta afrikkalaisia kohtaan. Paikallisten ongelmien ratkaisuun tarvitaan länsimaalaista sankaria – Tarzania. Afrikkalaiset esitetään väkivaltaisina ja holtittomina.</a:t>
            </a:r>
            <a:endParaRPr/>
          </a:p>
        </p:txBody>
      </p:sp>
    </p:spTree>
  </p:cSld>
  <p:clrMapOvr>
    <a:masterClrMapping/>
  </p:clrMapOvr>
</p:sld>
</file>

<file path=ppt/theme/theme1.xml><?xml version="1.0" encoding="utf-8"?>
<a:theme xmlns:a="http://schemas.openxmlformats.org/drawingml/2006/main" name="Office-teema">
  <a:themeElements>
    <a:clrScheme name="Opeaineisto">
      <a:dk1>
        <a:srgbClr val="202020"/>
      </a:dk1>
      <a:lt1>
        <a:srgbClr val="FFFFFF"/>
      </a:lt1>
      <a:dk2>
        <a:srgbClr val="006BB3"/>
      </a:dk2>
      <a:lt2>
        <a:srgbClr val="E7E6E6"/>
      </a:lt2>
      <a:accent1>
        <a:srgbClr val="0096DB"/>
      </a:accent1>
      <a:accent2>
        <a:srgbClr val="009FAD"/>
      </a:accent2>
      <a:accent3>
        <a:srgbClr val="51A300"/>
      </a:accent3>
      <a:accent4>
        <a:srgbClr val="8E7BD3"/>
      </a:accent4>
      <a:accent5>
        <a:srgbClr val="E00000"/>
      </a:accent5>
      <a:accent6>
        <a:srgbClr val="FA6400"/>
      </a:accent6>
      <a:hlink>
        <a:srgbClr val="006BB3"/>
      </a:hlink>
      <a:folHlink>
        <a:srgbClr val="2092C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teema">
  <a:themeElements>
    <a:clrScheme name="Opeaineisto">
      <a:dk1>
        <a:srgbClr val="202020"/>
      </a:dk1>
      <a:lt1>
        <a:srgbClr val="FFFFFF"/>
      </a:lt1>
      <a:dk2>
        <a:srgbClr val="006BB3"/>
      </a:dk2>
      <a:lt2>
        <a:srgbClr val="E7E6E6"/>
      </a:lt2>
      <a:accent1>
        <a:srgbClr val="0096DB"/>
      </a:accent1>
      <a:accent2>
        <a:srgbClr val="009FAD"/>
      </a:accent2>
      <a:accent3>
        <a:srgbClr val="51A300"/>
      </a:accent3>
      <a:accent4>
        <a:srgbClr val="8E7BD3"/>
      </a:accent4>
      <a:accent5>
        <a:srgbClr val="E00000"/>
      </a:accent5>
      <a:accent6>
        <a:srgbClr val="FA6400"/>
      </a:accent6>
      <a:hlink>
        <a:srgbClr val="006BB3"/>
      </a:hlink>
      <a:folHlink>
        <a:srgbClr val="2092C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411</Words>
  <Application>Microsoft Office PowerPoint</Application>
  <PresentationFormat>Mukautettu</PresentationFormat>
  <Paragraphs>34</Paragraphs>
  <Slides>9</Slides>
  <Notes>9</Notes>
  <HiddenSlides>0</HiddenSlides>
  <MMClips>0</MMClips>
  <ScaleCrop>false</ScaleCrop>
  <HeadingPairs>
    <vt:vector size="6" baseType="variant">
      <vt:variant>
        <vt:lpstr>Käytetyt fontit</vt:lpstr>
      </vt:variant>
      <vt:variant>
        <vt:i4>2</vt:i4>
      </vt:variant>
      <vt:variant>
        <vt:lpstr>Teema</vt:lpstr>
      </vt:variant>
      <vt:variant>
        <vt:i4>2</vt:i4>
      </vt:variant>
      <vt:variant>
        <vt:lpstr>Dian otsikot</vt:lpstr>
      </vt:variant>
      <vt:variant>
        <vt:i4>9</vt:i4>
      </vt:variant>
    </vt:vector>
  </HeadingPairs>
  <TitlesOfParts>
    <vt:vector size="13" baseType="lpstr">
      <vt:lpstr>Arial</vt:lpstr>
      <vt:lpstr>Calibri</vt:lpstr>
      <vt:lpstr>Office-teema</vt:lpstr>
      <vt:lpstr>Office-teema</vt:lpstr>
      <vt:lpstr>21. Afrikan tähteä etsimässä  Afrikka-kuva populaarikulttuurissa 2000-luvulla</vt:lpstr>
      <vt:lpstr>Tehtävässä harjoiteltavat taidot</vt:lpstr>
      <vt:lpstr>Afrikka-kuva populaarikulttuurissa 2000-luvulla</vt:lpstr>
      <vt:lpstr>Lisätietoa</vt:lpstr>
      <vt:lpstr>Opettajalle</vt:lpstr>
      <vt:lpstr>Millaista kuvaa Afrikasta videot luovat?</vt:lpstr>
      <vt:lpstr>Tunnistatko aineistoissa seuraavia ilmiöitä: rasismi, kolonialismi, eurosentrismi tai etnoromantiikka?</vt:lpstr>
      <vt:lpstr>Tunnistatko aineistoissa seuraavia ilmiöitä: rasismi, kolonialismi, eurosentrismi tai etnoromantiikka?</vt:lpstr>
      <vt:lpstr>Tunnistatko aineistoissa seuraavia ilmiöitä: rasismi, kolonialismi, eurosentrismi tai etnoromantiikka?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Kaartinen Minna</dc:creator>
  <cp:lastModifiedBy>Kaartinen Minna</cp:lastModifiedBy>
  <cp:revision>1</cp:revision>
  <dcterms:modified xsi:type="dcterms:W3CDTF">2025-03-24T18:16:36Z</dcterms:modified>
</cp:coreProperties>
</file>