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0448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e35ffa54a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8" name="Google Shape;98;g10e35ffa54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13. Välirauha maailmansodan keskellä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Miten Suomi päätyi jatkosotaan?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Miten Suomi päätyi jatkosotaan?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Talvisodan jälkeen Suomessa oli voimakasta revanssihenkeä.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Kansalaiset olivat pettyneet sodan lopputulokseen ja rauhanehtoihin.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Hyökkäys Neuvostoliittoon vaikutti houkuttelevalta voimakkaan Saksan rinnalla.</a:t>
            </a:r>
            <a:endParaRPr dirty="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Ongelmia välirauhan aikana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85850" lvl="0" indent="-8572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6500" dirty="0"/>
              <a:t>Suomessa pelättiin Neuvostoliiton uutta hyökkäystä.</a:t>
            </a:r>
            <a:endParaRPr sz="6500" dirty="0"/>
          </a:p>
          <a:p>
            <a:pPr marL="1085850" lvl="0" indent="-8572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6500" dirty="0"/>
              <a:t>Neuvostoliitto esitti Suomelle uusia vaatimuksia rauhanteon jälkeen. Vaatimuksien kohteena oli esimerkiksi Petsamon nikkelikaivoksen toimilupa.</a:t>
            </a:r>
            <a:endParaRPr sz="6500" dirty="0"/>
          </a:p>
          <a:p>
            <a:pPr marL="1085850" lvl="0" indent="-8572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6500" dirty="0"/>
              <a:t>Suomen ulkomaankauppa vaikeutui Saksan ja Neuvostoliiton aluevaltausten vuoksi.</a:t>
            </a:r>
            <a:endParaRPr sz="6500" dirty="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13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83321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5ACE28-05C9-4813-B4F1-303D2FDC5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Ratkaisujen kautta sotaan</a:t>
            </a: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85850" indent="-857250">
              <a:lnSpc>
                <a:spcPct val="110000"/>
              </a:lnSpc>
              <a:buSzPct val="100000"/>
              <a:buFont typeface="Arial" panose="020B0604020202020204" pitchFamily="34" charset="0"/>
              <a:buChar char="•"/>
            </a:pPr>
            <a:r>
              <a:rPr lang="fi-FI" sz="4000" dirty="0"/>
              <a:t>Suomi tukeutui Saksaan, ensin taloudellisesti ja sitten sotilaallisesti.</a:t>
            </a:r>
            <a:endParaRPr sz="4000" dirty="0"/>
          </a:p>
          <a:p>
            <a:pPr marL="1085850" indent="-857250">
              <a:lnSpc>
                <a:spcPct val="110000"/>
              </a:lnSpc>
              <a:buSzPct val="100000"/>
              <a:buFont typeface="Arial" panose="020B0604020202020204" pitchFamily="34" charset="0"/>
              <a:buChar char="•"/>
            </a:pPr>
            <a:r>
              <a:rPr lang="fi-FI" sz="4000" dirty="0"/>
              <a:t>Syksyllä 1940 tehtiin kauttakulkusopimus, joka mahdollisti saksalaisten joukkojen kuljettamisen Norjaan Suomen kautta. Vastineeksi Suomi sai taloudellisia etuja ja mahdollisuuden ostaa aseita Saksasta.</a:t>
            </a:r>
            <a:endParaRPr sz="4000" dirty="0"/>
          </a:p>
          <a:p>
            <a:pPr marL="1085850" indent="-857250">
              <a:lnSpc>
                <a:spcPct val="110000"/>
              </a:lnSpc>
              <a:buSzPct val="100000"/>
              <a:buFont typeface="Arial" panose="020B0604020202020204" pitchFamily="34" charset="0"/>
              <a:buChar char="•"/>
            </a:pPr>
            <a:r>
              <a:rPr lang="fi-FI" sz="4000" dirty="0"/>
              <a:t>Suomi siirtyi Saksan etupiiriin. Kesäkuussa 1941 Suomesta ja Saksasta tuli liittolaisia, joilla oli yhteinen vihollinen.</a:t>
            </a:r>
            <a:endParaRPr sz="4000" dirty="0"/>
          </a:p>
          <a:p>
            <a:pPr marL="1085850" indent="-857250">
              <a:lnSpc>
                <a:spcPct val="110000"/>
              </a:lnSpc>
              <a:buSzPct val="100000"/>
              <a:buFont typeface="Arial" panose="020B0604020202020204" pitchFamily="34" charset="0"/>
              <a:buChar char="•"/>
            </a:pPr>
            <a:r>
              <a:rPr lang="fi-FI" sz="4000" dirty="0"/>
              <a:t>Saksa aloitti operaatio Barbarossan 22.6.1941. Neuvostoliittoon hyökättiin myös Suomen alueiden kautta.</a:t>
            </a:r>
            <a:endParaRPr sz="4000" dirty="0"/>
          </a:p>
          <a:p>
            <a:pPr marL="1085850" indent="-857250">
              <a:lnSpc>
                <a:spcPct val="110000"/>
              </a:lnSpc>
              <a:buSzPct val="100000"/>
              <a:buFont typeface="Arial" panose="020B0604020202020204" pitchFamily="34" charset="0"/>
              <a:buChar char="•"/>
            </a:pPr>
            <a:r>
              <a:rPr lang="fi-FI" sz="4000" dirty="0"/>
              <a:t>Neuvostoliitto pommitti Suomen alueita 25.6.1941. Suomi liittyi virallisesti sotaan.</a:t>
            </a:r>
            <a:endParaRPr sz="4000"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Mukautettu</PresentationFormat>
  <Paragraphs>23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13. Välirauha maailmansodan keskellä  Tietoisku: Miten Suomi päätyi jatkosotaan?</vt:lpstr>
      <vt:lpstr>Miten Suomi päätyi jatkosotaan?</vt:lpstr>
      <vt:lpstr>Ongelmia välirauhan aikana</vt:lpstr>
      <vt:lpstr>Ratkaisujen kautta sotaan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Suomi päätyi jatkosotaan</dc:title>
  <cp:lastModifiedBy>Mika Kortelainen</cp:lastModifiedBy>
  <cp:revision>1</cp:revision>
  <dcterms:modified xsi:type="dcterms:W3CDTF">2022-03-05T14:16:20Z</dcterms:modified>
</cp:coreProperties>
</file>