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5" r:id="rId4"/>
    <p:sldId id="256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BF3B6-11F9-D542-847B-00E09CE31F7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9E2FC-6254-774B-B5B9-5466FADF3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906350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Click to edit Master subtitle style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Drag picture to placeholder or click icon to add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  <p:pic>
        <p:nvPicPr>
          <p:cNvPr id="3" name="Kuva 2" descr="Idea3_pp_kehy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06896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</a:t>
            </a:r>
            <a:r>
              <a:rPr lang="fi-FI" altLang="fi-FI" sz="1200" i="0" baseline="0" dirty="0" smtClean="0">
                <a:solidFill>
                  <a:schemeClr val="accent1"/>
                </a:solidFill>
                <a:latin typeface="Verdana" pitchFamily="34" charset="0"/>
              </a:rPr>
              <a:t> 3</a:t>
            </a:r>
            <a:endParaRPr lang="fi-FI" altLang="fi-FI" sz="1200" i="0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o6J9v1C9z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2" descr="Idea3_pp_etusiv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25455" y="2035761"/>
            <a:ext cx="491836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18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Informaatioyhteiskunnassa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5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fi-FI" dirty="0" smtClean="0"/>
              <a:t>Virittäytyminen aiheeseen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727" y="1468192"/>
            <a:ext cx="8301181" cy="4627808"/>
          </a:xfrm>
        </p:spPr>
        <p:txBody>
          <a:bodyPr/>
          <a:lstStyle/>
          <a:p>
            <a:pPr>
              <a:defRPr/>
            </a:pPr>
            <a:r>
              <a:rPr lang="fi-FI" dirty="0" smtClean="0"/>
              <a:t>Katsokaa </a:t>
            </a:r>
            <a:r>
              <a:rPr lang="fi-FI" dirty="0" smtClean="0"/>
              <a:t>yhdessä </a:t>
            </a:r>
            <a:r>
              <a:rPr lang="fi-FI" dirty="0" smtClean="0"/>
              <a:t>digiopetusaineiston 18. luvun videolinkit neljännestä </a:t>
            </a:r>
            <a:r>
              <a:rPr lang="fi-FI" dirty="0" smtClean="0"/>
              <a:t>teknologisesta </a:t>
            </a:r>
            <a:r>
              <a:rPr lang="fi-FI" dirty="0" smtClean="0"/>
              <a:t>vallankumouksesta.</a:t>
            </a:r>
            <a:endParaRPr lang="fi-FI" dirty="0" smtClean="0"/>
          </a:p>
          <a:p>
            <a:pPr>
              <a:defRPr/>
            </a:pPr>
            <a:r>
              <a:rPr lang="fi-FI" dirty="0" smtClean="0"/>
              <a:t>Pohtikaa videoiden perusteella </a:t>
            </a:r>
            <a:r>
              <a:rPr lang="fi-FI" dirty="0" smtClean="0"/>
              <a:t>seuraavia kysymyksiä:</a:t>
            </a:r>
            <a:endParaRPr lang="fi-FI" dirty="0" smtClean="0"/>
          </a:p>
          <a:p>
            <a:pPr lvl="1">
              <a:defRPr/>
            </a:pPr>
            <a:r>
              <a:rPr lang="fi-FI" dirty="0" smtClean="0"/>
              <a:t>Mikä on neljäs teknologinen vallankumous?</a:t>
            </a:r>
            <a:endParaRPr lang="fi-FI" dirty="0"/>
          </a:p>
          <a:p>
            <a:pPr lvl="1">
              <a:defRPr/>
            </a:pPr>
            <a:r>
              <a:rPr lang="fi-FI" dirty="0" smtClean="0"/>
              <a:t>Keksikää perusteltuja esimerkkejä sen puolesta, että todella olemme tällä hetkellä neljännessä teknologisessa vallankumouksessa?</a:t>
            </a:r>
            <a:endParaRPr lang="fi-FI" dirty="0"/>
          </a:p>
          <a:p>
            <a:pPr marL="0" indent="0">
              <a:buNone/>
              <a:defRPr/>
            </a:pP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11331532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Virittäytyminen</a:t>
            </a:r>
            <a:r>
              <a:rPr lang="en-US" dirty="0" smtClean="0"/>
              <a:t> </a:t>
            </a:r>
            <a:r>
              <a:rPr lang="en-US" dirty="0" err="1" smtClean="0"/>
              <a:t>aiheeseen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390" y="1313644"/>
            <a:ext cx="8503126" cy="4928797"/>
          </a:xfrm>
        </p:spPr>
        <p:txBody>
          <a:bodyPr/>
          <a:lstStyle/>
          <a:p>
            <a:r>
              <a:rPr lang="en-US" dirty="0" err="1" smtClean="0"/>
              <a:t>Katsokaa</a:t>
            </a:r>
            <a:r>
              <a:rPr lang="en-US" dirty="0" smtClean="0"/>
              <a:t> </a:t>
            </a:r>
            <a:r>
              <a:rPr lang="en-US" dirty="0"/>
              <a:t>video Medium is the Message – A History of ideas, BBC Radio 4 (1:59 min</a:t>
            </a:r>
            <a:r>
              <a:rPr lang="en-US" dirty="0" smtClean="0"/>
              <a:t>)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://www.youtube.com/watch?v=</a:t>
            </a:r>
            <a:r>
              <a:rPr lang="en-US" dirty="0" smtClean="0">
                <a:hlinkClick r:id="rId2"/>
              </a:rPr>
              <a:t>Ko6J9v1C9zE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Videon</a:t>
            </a:r>
            <a:r>
              <a:rPr lang="en-US" dirty="0" smtClean="0"/>
              <a:t> </a:t>
            </a:r>
            <a:r>
              <a:rPr lang="en-US" dirty="0" err="1" smtClean="0"/>
              <a:t>katsomisen</a:t>
            </a:r>
            <a:r>
              <a:rPr lang="en-US" dirty="0" smtClean="0"/>
              <a:t> </a:t>
            </a:r>
            <a:r>
              <a:rPr lang="en-US" dirty="0" err="1" smtClean="0"/>
              <a:t>jälkeen</a:t>
            </a:r>
            <a:r>
              <a:rPr lang="en-US" dirty="0" smtClean="0"/>
              <a:t> </a:t>
            </a:r>
            <a:r>
              <a:rPr lang="en-US" dirty="0" err="1"/>
              <a:t>l</a:t>
            </a:r>
            <a:r>
              <a:rPr lang="en-US" dirty="0" err="1" smtClean="0"/>
              <a:t>uo</a:t>
            </a:r>
            <a:r>
              <a:rPr lang="en-US" dirty="0" smtClean="0"/>
              <a:t> </a:t>
            </a:r>
            <a:r>
              <a:rPr lang="en-US" dirty="0" err="1"/>
              <a:t>rakkausviesti</a:t>
            </a:r>
            <a:r>
              <a:rPr lang="en-US" dirty="0"/>
              <a:t> </a:t>
            </a:r>
            <a:r>
              <a:rPr lang="en-US" dirty="0" err="1"/>
              <a:t>kaikkiin</a:t>
            </a:r>
            <a:r>
              <a:rPr lang="en-US" dirty="0"/>
              <a:t> </a:t>
            </a:r>
            <a:r>
              <a:rPr lang="en-US" dirty="0" err="1"/>
              <a:t>seuraaviin</a:t>
            </a:r>
            <a:r>
              <a:rPr lang="en-US" dirty="0"/>
              <a:t> </a:t>
            </a:r>
            <a:r>
              <a:rPr lang="en-US" dirty="0" err="1"/>
              <a:t>viestimuotoihin</a:t>
            </a:r>
            <a:r>
              <a:rPr lang="en-US" dirty="0"/>
              <a:t>. </a:t>
            </a:r>
            <a:r>
              <a:rPr lang="en-US" dirty="0" err="1"/>
              <a:t>Huomioi</a:t>
            </a:r>
            <a:r>
              <a:rPr lang="en-US" dirty="0"/>
              <a:t>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viestivälineiden</a:t>
            </a:r>
            <a:r>
              <a:rPr lang="en-US" dirty="0"/>
              <a:t> </a:t>
            </a:r>
            <a:r>
              <a:rPr lang="en-US" dirty="0" err="1"/>
              <a:t>rajoitukset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mahdollisuudet</a:t>
            </a:r>
            <a:r>
              <a:rPr lang="en-US" dirty="0"/>
              <a:t>.</a:t>
            </a:r>
          </a:p>
          <a:p>
            <a:pPr lvl="1"/>
            <a:r>
              <a:rPr lang="en-US" sz="2000" dirty="0" err="1" smtClean="0"/>
              <a:t>tekstiviesti</a:t>
            </a:r>
            <a:r>
              <a:rPr lang="en-US" sz="2000" dirty="0" smtClean="0"/>
              <a:t>				– </a:t>
            </a:r>
            <a:r>
              <a:rPr lang="en-US" sz="2000" dirty="0" err="1" smtClean="0"/>
              <a:t>tviitti</a:t>
            </a:r>
            <a:endParaRPr lang="en-US" sz="2000" dirty="0"/>
          </a:p>
          <a:p>
            <a:pPr lvl="1"/>
            <a:r>
              <a:rPr lang="en-US" sz="2000" dirty="0" err="1" smtClean="0"/>
              <a:t>facebook</a:t>
            </a:r>
            <a:r>
              <a:rPr lang="en-US" sz="2000" dirty="0" smtClean="0"/>
              <a:t> </a:t>
            </a:r>
            <a:r>
              <a:rPr lang="en-US" sz="2000" dirty="0" err="1"/>
              <a:t>päivitys</a:t>
            </a:r>
            <a:r>
              <a:rPr lang="en-US" sz="2000" dirty="0"/>
              <a:t> / </a:t>
            </a:r>
            <a:r>
              <a:rPr lang="en-US" sz="2000" dirty="0" err="1"/>
              <a:t>kirjoitus</a:t>
            </a:r>
            <a:r>
              <a:rPr lang="en-US" sz="2000" dirty="0"/>
              <a:t> </a:t>
            </a:r>
            <a:r>
              <a:rPr lang="en-US" sz="2000" dirty="0" err="1" smtClean="0"/>
              <a:t>seinälle</a:t>
            </a:r>
            <a:r>
              <a:rPr lang="en-US" sz="2000" dirty="0" smtClean="0"/>
              <a:t>	– graffiti</a:t>
            </a:r>
            <a:endParaRPr lang="en-US" sz="2000" dirty="0"/>
          </a:p>
          <a:p>
            <a:pPr lvl="1"/>
            <a:r>
              <a:rPr lang="en-US" sz="2000" dirty="0" err="1" smtClean="0"/>
              <a:t>viesti</a:t>
            </a:r>
            <a:r>
              <a:rPr lang="en-US" sz="2000" dirty="0" smtClean="0"/>
              <a:t> </a:t>
            </a:r>
            <a:r>
              <a:rPr lang="en-US" sz="2000" dirty="0" err="1" smtClean="0"/>
              <a:t>puhelinvastaajaan</a:t>
            </a:r>
            <a:r>
              <a:rPr lang="en-US" sz="2000" dirty="0" smtClean="0"/>
              <a:t> 		</a:t>
            </a:r>
            <a:r>
              <a:rPr lang="en-US" sz="2000" dirty="0"/>
              <a:t>– </a:t>
            </a:r>
            <a:r>
              <a:rPr lang="en-US" sz="2000" dirty="0" err="1" smtClean="0"/>
              <a:t>instagram</a:t>
            </a:r>
            <a:r>
              <a:rPr lang="en-US" sz="2000" dirty="0" smtClean="0"/>
              <a:t>	</a:t>
            </a:r>
          </a:p>
          <a:p>
            <a:pPr lvl="1"/>
            <a:r>
              <a:rPr lang="en-US" sz="2000" dirty="0" err="1"/>
              <a:t>p</a:t>
            </a:r>
            <a:r>
              <a:rPr lang="en-US" sz="2000" dirty="0" err="1" smtClean="0"/>
              <a:t>äiväkirjamerkintä</a:t>
            </a:r>
            <a:r>
              <a:rPr lang="en-US" sz="2000" dirty="0" smtClean="0"/>
              <a:t>			</a:t>
            </a:r>
            <a:r>
              <a:rPr lang="en-US" sz="2000" dirty="0" smtClean="0"/>
              <a:t>– snapchat</a:t>
            </a:r>
            <a:r>
              <a:rPr lang="en-US" sz="2000" dirty="0" smtClean="0"/>
              <a:t>	</a:t>
            </a:r>
            <a:endParaRPr lang="en-US" sz="2000" dirty="0"/>
          </a:p>
          <a:p>
            <a:pPr lvl="1"/>
            <a:r>
              <a:rPr lang="en-US" sz="2000" dirty="0" err="1" smtClean="0"/>
              <a:t>joku</a:t>
            </a:r>
            <a:r>
              <a:rPr lang="en-US" sz="2000" dirty="0" smtClean="0"/>
              <a:t> </a:t>
            </a:r>
            <a:r>
              <a:rPr lang="en-US" sz="2000" dirty="0" err="1"/>
              <a:t>muu</a:t>
            </a:r>
            <a:r>
              <a:rPr lang="en-US" sz="2000" dirty="0"/>
              <a:t> </a:t>
            </a:r>
            <a:r>
              <a:rPr lang="en-US" sz="2000" dirty="0" err="1"/>
              <a:t>oma</a:t>
            </a:r>
            <a:r>
              <a:rPr lang="en-US" sz="2000" dirty="0"/>
              <a:t> </a:t>
            </a:r>
          </a:p>
          <a:p>
            <a:r>
              <a:rPr lang="en-US" dirty="0" err="1" smtClean="0"/>
              <a:t>Pohdi</a:t>
            </a:r>
            <a:r>
              <a:rPr lang="en-US" dirty="0" smtClean="0"/>
              <a:t> </a:t>
            </a:r>
            <a:r>
              <a:rPr lang="en-US" dirty="0" err="1"/>
              <a:t>parin</a:t>
            </a:r>
            <a:r>
              <a:rPr lang="en-US" dirty="0"/>
              <a:t> </a:t>
            </a:r>
            <a:r>
              <a:rPr lang="en-US" dirty="0" err="1"/>
              <a:t>kanssa</a:t>
            </a:r>
            <a:r>
              <a:rPr lang="en-US" dirty="0"/>
              <a:t> </a:t>
            </a:r>
            <a:r>
              <a:rPr lang="en-US" dirty="0" err="1"/>
              <a:t>miten</a:t>
            </a:r>
            <a:r>
              <a:rPr lang="en-US" dirty="0"/>
              <a:t> </a:t>
            </a:r>
            <a:r>
              <a:rPr lang="en-US" dirty="0" err="1"/>
              <a:t>viesti</a:t>
            </a:r>
            <a:r>
              <a:rPr lang="en-US" dirty="0"/>
              <a:t> </a:t>
            </a:r>
            <a:r>
              <a:rPr lang="en-US" dirty="0" err="1"/>
              <a:t>muuttuu</a:t>
            </a:r>
            <a:r>
              <a:rPr lang="en-US" dirty="0"/>
              <a:t> </a:t>
            </a:r>
            <a:r>
              <a:rPr lang="en-US" dirty="0" err="1"/>
              <a:t>riippuen</a:t>
            </a:r>
            <a:r>
              <a:rPr lang="en-US" dirty="0"/>
              <a:t> </a:t>
            </a:r>
            <a:r>
              <a:rPr lang="en-US" dirty="0" err="1"/>
              <a:t>viestivälineestä</a:t>
            </a:r>
            <a:r>
              <a:rPr lang="en-US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95695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Uusi</a:t>
            </a:r>
            <a:r>
              <a:rPr lang="en-US" dirty="0" smtClean="0"/>
              <a:t> </a:t>
            </a:r>
            <a:r>
              <a:rPr lang="en-US" dirty="0" err="1" smtClean="0"/>
              <a:t>hieroglyfien</a:t>
            </a:r>
            <a:r>
              <a:rPr lang="en-US" dirty="0" smtClean="0"/>
              <a:t> </a:t>
            </a:r>
            <a:r>
              <a:rPr lang="en-US" dirty="0" err="1" smtClean="0"/>
              <a:t>aika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Jean </a:t>
            </a:r>
            <a:r>
              <a:rPr lang="en-US" dirty="0" err="1" smtClean="0"/>
              <a:t>Baudrillard</a:t>
            </a:r>
            <a:endParaRPr lang="en-US" dirty="0" smtClean="0"/>
          </a:p>
          <a:p>
            <a:pPr lvl="1"/>
            <a:r>
              <a:rPr lang="en-US" dirty="0" err="1" smtClean="0"/>
              <a:t>Nykyään</a:t>
            </a:r>
            <a:r>
              <a:rPr lang="en-US" dirty="0" smtClean="0"/>
              <a:t> </a:t>
            </a:r>
            <a:r>
              <a:rPr lang="en-US" dirty="0" err="1" smtClean="0"/>
              <a:t>kauppaa</a:t>
            </a:r>
            <a:r>
              <a:rPr lang="en-US" dirty="0" smtClean="0"/>
              <a:t> </a:t>
            </a:r>
            <a:r>
              <a:rPr lang="en-US" dirty="0" err="1" smtClean="0"/>
              <a:t>käydään</a:t>
            </a:r>
            <a:r>
              <a:rPr lang="en-US" dirty="0" smtClean="0"/>
              <a:t> </a:t>
            </a:r>
            <a:r>
              <a:rPr lang="en-US" dirty="0" err="1" smtClean="0"/>
              <a:t>brändeillä</a:t>
            </a:r>
            <a:r>
              <a:rPr lang="en-US" dirty="0" smtClean="0"/>
              <a:t> ja </a:t>
            </a:r>
            <a:r>
              <a:rPr lang="en-US" dirty="0" err="1" smtClean="0"/>
              <a:t>merkityksillä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niinkään</a:t>
            </a:r>
            <a:r>
              <a:rPr lang="en-US" dirty="0" smtClean="0"/>
              <a:t> </a:t>
            </a:r>
            <a:r>
              <a:rPr lang="en-US" dirty="0" err="1" smtClean="0"/>
              <a:t>tavaroilla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Todellisuuden</a:t>
            </a:r>
            <a:r>
              <a:rPr lang="en-US" dirty="0" smtClean="0"/>
              <a:t> ja </a:t>
            </a:r>
            <a:r>
              <a:rPr lang="en-US" dirty="0" err="1" smtClean="0"/>
              <a:t>vaikutelmien</a:t>
            </a:r>
            <a:r>
              <a:rPr lang="en-US" dirty="0" smtClean="0"/>
              <a:t> raja on </a:t>
            </a:r>
            <a:r>
              <a:rPr lang="en-US" dirty="0" err="1" smtClean="0"/>
              <a:t>hämärtynyt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Raja </a:t>
            </a:r>
            <a:r>
              <a:rPr lang="en-US" dirty="0" err="1" smtClean="0"/>
              <a:t>yksityisen</a:t>
            </a:r>
            <a:r>
              <a:rPr lang="en-US" dirty="0" smtClean="0"/>
              <a:t> ja </a:t>
            </a:r>
            <a:r>
              <a:rPr lang="en-US" dirty="0" err="1" smtClean="0"/>
              <a:t>julkisen</a:t>
            </a:r>
            <a:r>
              <a:rPr lang="en-US" dirty="0" smtClean="0"/>
              <a:t> </a:t>
            </a:r>
            <a:r>
              <a:rPr lang="en-US" dirty="0" err="1" smtClean="0"/>
              <a:t>välillä</a:t>
            </a:r>
            <a:r>
              <a:rPr lang="en-US" dirty="0" smtClean="0"/>
              <a:t> </a:t>
            </a:r>
            <a:r>
              <a:rPr lang="en-US" dirty="0" err="1" smtClean="0"/>
              <a:t>häilyy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Identiteettiä</a:t>
            </a:r>
            <a:r>
              <a:rPr lang="en-US" dirty="0" smtClean="0"/>
              <a:t> </a:t>
            </a:r>
            <a:r>
              <a:rPr lang="en-US" dirty="0" err="1" smtClean="0"/>
              <a:t>rakennetaan</a:t>
            </a:r>
            <a:r>
              <a:rPr lang="en-US" dirty="0" smtClean="0"/>
              <a:t> </a:t>
            </a:r>
            <a:r>
              <a:rPr lang="en-US" dirty="0" err="1" smtClean="0"/>
              <a:t>sekä</a:t>
            </a:r>
            <a:r>
              <a:rPr lang="en-US" dirty="0" smtClean="0"/>
              <a:t> online </a:t>
            </a:r>
            <a:r>
              <a:rPr lang="en-US" dirty="0" err="1" smtClean="0"/>
              <a:t>että</a:t>
            </a:r>
            <a:r>
              <a:rPr lang="en-US" dirty="0" smtClean="0"/>
              <a:t> </a:t>
            </a:r>
            <a:r>
              <a:rPr lang="en-US" dirty="0" smtClean="0"/>
              <a:t>offline.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err="1"/>
              <a:t>V</a:t>
            </a:r>
            <a:r>
              <a:rPr lang="en-US" dirty="0" err="1" smtClean="0"/>
              <a:t>äline</a:t>
            </a:r>
            <a:r>
              <a:rPr lang="en-US" dirty="0" smtClean="0"/>
              <a:t> </a:t>
            </a:r>
            <a:r>
              <a:rPr lang="en-US" dirty="0" smtClean="0"/>
              <a:t>on </a:t>
            </a:r>
            <a:r>
              <a:rPr lang="en-US" dirty="0" err="1" smtClean="0"/>
              <a:t>viesti</a:t>
            </a:r>
            <a:r>
              <a:rPr lang="en-US" dirty="0" smtClean="0"/>
              <a:t>.”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71894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Moniäänisyyttä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demokratiaa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69473"/>
            <a:ext cx="7772400" cy="4495800"/>
          </a:xfrm>
        </p:spPr>
        <p:txBody>
          <a:bodyPr/>
          <a:lstStyle/>
          <a:p>
            <a:r>
              <a:rPr lang="en-US" dirty="0" smtClean="0"/>
              <a:t>Internet </a:t>
            </a:r>
            <a:r>
              <a:rPr lang="en-US" dirty="0" smtClean="0"/>
              <a:t>on </a:t>
            </a:r>
            <a:r>
              <a:rPr lang="en-US" dirty="0" err="1" smtClean="0"/>
              <a:t>demokratian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kansalaisaktivismin</a:t>
            </a:r>
            <a:r>
              <a:rPr lang="en-US" dirty="0" smtClean="0"/>
              <a:t> ja </a:t>
            </a:r>
            <a:r>
              <a:rPr lang="en-US" dirty="0" err="1" smtClean="0"/>
              <a:t>sananvapauden</a:t>
            </a:r>
            <a:r>
              <a:rPr lang="en-US" dirty="0" smtClean="0"/>
              <a:t> </a:t>
            </a:r>
            <a:r>
              <a:rPr lang="en-US" dirty="0" err="1" smtClean="0"/>
              <a:t>tyyssija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valtion</a:t>
            </a:r>
            <a:r>
              <a:rPr lang="en-US" dirty="0" smtClean="0"/>
              <a:t> tai </a:t>
            </a:r>
            <a:r>
              <a:rPr lang="en-US" dirty="0" err="1" smtClean="0"/>
              <a:t>suuryritysten</a:t>
            </a:r>
            <a:r>
              <a:rPr lang="en-US" dirty="0" smtClean="0"/>
              <a:t> </a:t>
            </a:r>
            <a:r>
              <a:rPr lang="en-US" dirty="0" err="1" smtClean="0"/>
              <a:t>kontrollia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Internet </a:t>
            </a:r>
            <a:r>
              <a:rPr lang="en-US" dirty="0" err="1" smtClean="0"/>
              <a:t>m</a:t>
            </a:r>
            <a:r>
              <a:rPr lang="en-US" dirty="0" err="1" smtClean="0"/>
              <a:t>ahdollistaa</a:t>
            </a:r>
            <a:r>
              <a:rPr lang="en-US" dirty="0" smtClean="0"/>
              <a:t> </a:t>
            </a:r>
            <a:r>
              <a:rPr lang="en-US" dirty="0" err="1" smtClean="0"/>
              <a:t>vapaan</a:t>
            </a:r>
            <a:r>
              <a:rPr lang="en-US" dirty="0" smtClean="0"/>
              <a:t> ja </a:t>
            </a:r>
            <a:r>
              <a:rPr lang="en-US" dirty="0" err="1" smtClean="0"/>
              <a:t>yhteisöllisen</a:t>
            </a:r>
            <a:r>
              <a:rPr lang="en-US" dirty="0" smtClean="0"/>
              <a:t> </a:t>
            </a:r>
            <a:r>
              <a:rPr lang="en-US" dirty="0" err="1" smtClean="0"/>
              <a:t>kommunikoinnin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Se on </a:t>
            </a:r>
            <a:r>
              <a:rPr lang="en-US" dirty="0" err="1" smtClean="0"/>
              <a:t>myös</a:t>
            </a:r>
            <a:r>
              <a:rPr lang="en-US" dirty="0" smtClean="0"/>
              <a:t> </a:t>
            </a:r>
            <a:r>
              <a:rPr lang="en-US" dirty="0" err="1"/>
              <a:t>l</a:t>
            </a:r>
            <a:r>
              <a:rPr lang="en-US" dirty="0" err="1" smtClean="0"/>
              <a:t>aajalevikkinen</a:t>
            </a:r>
            <a:r>
              <a:rPr lang="en-US" dirty="0" smtClean="0"/>
              <a:t> </a:t>
            </a:r>
            <a:r>
              <a:rPr lang="en-US" dirty="0" err="1" smtClean="0"/>
              <a:t>alusta</a:t>
            </a:r>
            <a:r>
              <a:rPr lang="en-US" dirty="0" smtClean="0"/>
              <a:t> </a:t>
            </a:r>
            <a:r>
              <a:rPr lang="en-US" dirty="0" err="1" smtClean="0"/>
              <a:t>mielipiteille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sensuuria</a:t>
            </a:r>
            <a:r>
              <a:rPr lang="en-US" dirty="0" smtClean="0"/>
              <a:t>, </a:t>
            </a:r>
            <a:r>
              <a:rPr lang="en-US" dirty="0" err="1" smtClean="0"/>
              <a:t>väärinkäytökset</a:t>
            </a:r>
            <a:r>
              <a:rPr lang="en-US" dirty="0" smtClean="0"/>
              <a:t> </a:t>
            </a:r>
            <a:r>
              <a:rPr lang="en-US" dirty="0" err="1" smtClean="0"/>
              <a:t>tulevat</a:t>
            </a:r>
            <a:r>
              <a:rPr lang="en-US" dirty="0" smtClean="0"/>
              <a:t> </a:t>
            </a:r>
            <a:r>
              <a:rPr lang="en-US" dirty="0" err="1" smtClean="0"/>
              <a:t>julki</a:t>
            </a:r>
            <a:r>
              <a:rPr lang="en-US" dirty="0"/>
              <a:t>.</a:t>
            </a:r>
            <a:endParaRPr lang="en-US" dirty="0" smtClean="0"/>
          </a:p>
          <a:p>
            <a:pPr lvl="1"/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19613119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488" y="228600"/>
            <a:ext cx="8632813" cy="914400"/>
          </a:xfrm>
        </p:spPr>
        <p:txBody>
          <a:bodyPr/>
          <a:lstStyle/>
          <a:p>
            <a:r>
              <a:rPr lang="en-US" dirty="0" err="1" smtClean="0"/>
              <a:t>Suuryritysten</a:t>
            </a:r>
            <a:r>
              <a:rPr lang="en-US" dirty="0" smtClean="0"/>
              <a:t> </a:t>
            </a:r>
            <a:r>
              <a:rPr lang="en-US" dirty="0" err="1" smtClean="0"/>
              <a:t>valtaa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informaatiokuplia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580" y="1609859"/>
            <a:ext cx="7572778" cy="4258490"/>
          </a:xfrm>
        </p:spPr>
        <p:txBody>
          <a:bodyPr/>
          <a:lstStyle/>
          <a:p>
            <a:r>
              <a:rPr lang="en-US" dirty="0" err="1" smtClean="0"/>
              <a:t>Yritykset</a:t>
            </a:r>
            <a:r>
              <a:rPr lang="en-US" dirty="0" smtClean="0"/>
              <a:t> </a:t>
            </a:r>
            <a:r>
              <a:rPr lang="en-US" dirty="0" err="1" smtClean="0"/>
              <a:t>seuraavat</a:t>
            </a:r>
            <a:r>
              <a:rPr lang="en-US" dirty="0" smtClean="0"/>
              <a:t> ja </a:t>
            </a:r>
            <a:r>
              <a:rPr lang="en-US" dirty="0" err="1" smtClean="0"/>
              <a:t>keräävät</a:t>
            </a:r>
            <a:r>
              <a:rPr lang="en-US" dirty="0" smtClean="0"/>
              <a:t> </a:t>
            </a:r>
            <a:r>
              <a:rPr lang="en-US" dirty="0" err="1" smtClean="0"/>
              <a:t>tietoa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nternetin</a:t>
            </a:r>
            <a:r>
              <a:rPr lang="en-US" dirty="0" smtClean="0"/>
              <a:t> </a:t>
            </a:r>
            <a:r>
              <a:rPr lang="en-US" dirty="0" err="1" smtClean="0"/>
              <a:t>käyttäjien</a:t>
            </a:r>
            <a:r>
              <a:rPr lang="en-US" dirty="0" smtClean="0"/>
              <a:t> </a:t>
            </a:r>
            <a:r>
              <a:rPr lang="en-US" dirty="0" err="1" smtClean="0"/>
              <a:t>käyttäytymisestä</a:t>
            </a:r>
            <a:r>
              <a:rPr lang="en-US" dirty="0" smtClean="0"/>
              <a:t> </a:t>
            </a:r>
            <a:r>
              <a:rPr lang="en-US" dirty="0" smtClean="0"/>
              <a:t>ja </a:t>
            </a:r>
            <a:r>
              <a:rPr lang="en-US" dirty="0" err="1" smtClean="0"/>
              <a:t>kulutuksesta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err="1" smtClean="0"/>
              <a:t>Tämä</a:t>
            </a:r>
            <a:r>
              <a:rPr lang="en-US" dirty="0" smtClean="0"/>
              <a:t> data </a:t>
            </a:r>
            <a:r>
              <a:rPr lang="en-US" dirty="0" err="1" smtClean="0"/>
              <a:t>myydään</a:t>
            </a:r>
            <a:r>
              <a:rPr lang="en-US" dirty="0" smtClean="0"/>
              <a:t> </a:t>
            </a:r>
            <a:r>
              <a:rPr lang="en-US" dirty="0" err="1" smtClean="0"/>
              <a:t>parhaiten</a:t>
            </a:r>
            <a:r>
              <a:rPr lang="en-US" dirty="0" smtClean="0"/>
              <a:t> </a:t>
            </a:r>
            <a:r>
              <a:rPr lang="en-US" dirty="0" err="1" smtClean="0"/>
              <a:t>tarjoaville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Läpinäkyvyys</a:t>
            </a:r>
            <a:r>
              <a:rPr lang="en-US" dirty="0" smtClean="0"/>
              <a:t> on </a:t>
            </a:r>
            <a:r>
              <a:rPr lang="en-US" dirty="0" err="1" smtClean="0"/>
              <a:t>yksipuolista</a:t>
            </a:r>
            <a:r>
              <a:rPr lang="en-US" dirty="0" smtClean="0"/>
              <a:t>, </a:t>
            </a:r>
            <a:r>
              <a:rPr lang="en-US" dirty="0" err="1" smtClean="0"/>
              <a:t>ainoastaan</a:t>
            </a:r>
            <a:r>
              <a:rPr lang="en-US" dirty="0" smtClean="0"/>
              <a:t> </a:t>
            </a:r>
            <a:r>
              <a:rPr lang="en-US" dirty="0" err="1" smtClean="0"/>
              <a:t>käyttäjä</a:t>
            </a:r>
            <a:r>
              <a:rPr lang="en-US" dirty="0" smtClean="0"/>
              <a:t> </a:t>
            </a:r>
            <a:r>
              <a:rPr lang="en-US" dirty="0" err="1" smtClean="0"/>
              <a:t>paljastaa</a:t>
            </a:r>
            <a:r>
              <a:rPr lang="en-US" dirty="0" smtClean="0"/>
              <a:t> </a:t>
            </a:r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tekee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I</a:t>
            </a:r>
            <a:r>
              <a:rPr lang="en-US" dirty="0" err="1" smtClean="0"/>
              <a:t>nformaatiokupla</a:t>
            </a:r>
            <a:r>
              <a:rPr lang="en-US" dirty="0"/>
              <a:t> </a:t>
            </a:r>
            <a:r>
              <a:rPr lang="en-US" dirty="0" smtClean="0"/>
              <a:t>on</a:t>
            </a:r>
            <a:r>
              <a:rPr lang="en-US" dirty="0" smtClean="0"/>
              <a:t> </a:t>
            </a:r>
            <a:r>
              <a:rPr lang="en-US" dirty="0" err="1" smtClean="0"/>
              <a:t>vahvistusvinouma</a:t>
            </a:r>
            <a:r>
              <a:rPr lang="en-US" dirty="0" smtClean="0"/>
              <a:t>, </a:t>
            </a:r>
            <a:r>
              <a:rPr lang="en-US" dirty="0" err="1" smtClean="0"/>
              <a:t>jossa</a:t>
            </a:r>
            <a:r>
              <a:rPr lang="en-US" dirty="0" smtClean="0"/>
              <a:t> </a:t>
            </a:r>
            <a:r>
              <a:rPr lang="en-US" dirty="0" err="1" smtClean="0"/>
              <a:t>moniäänisyys</a:t>
            </a:r>
            <a:r>
              <a:rPr lang="en-US" dirty="0" smtClean="0"/>
              <a:t> </a:t>
            </a:r>
            <a:r>
              <a:rPr lang="en-US" dirty="0" smtClean="0"/>
              <a:t>ja </a:t>
            </a:r>
            <a:r>
              <a:rPr lang="en-US" dirty="0" err="1" smtClean="0"/>
              <a:t>dialogi</a:t>
            </a:r>
            <a:r>
              <a:rPr lang="en-US" dirty="0"/>
              <a:t> </a:t>
            </a:r>
            <a:r>
              <a:rPr lang="en-US" dirty="0" err="1" smtClean="0"/>
              <a:t>katoavat</a:t>
            </a:r>
            <a:r>
              <a:rPr lang="en-US" dirty="0" smtClean="0"/>
              <a:t> </a:t>
            </a:r>
            <a:r>
              <a:rPr lang="en-US" dirty="0" err="1" smtClean="0"/>
              <a:t>sekä</a:t>
            </a:r>
            <a:r>
              <a:rPr lang="en-US" dirty="0" smtClean="0"/>
              <a:t> </a:t>
            </a:r>
            <a:r>
              <a:rPr lang="en-US" dirty="0" err="1" smtClean="0"/>
              <a:t>pahimmillaan</a:t>
            </a:r>
            <a:r>
              <a:rPr lang="en-US" dirty="0" smtClean="0"/>
              <a:t> </a:t>
            </a:r>
            <a:r>
              <a:rPr lang="en-US" dirty="0" err="1" smtClean="0"/>
              <a:t>lietsotaan</a:t>
            </a:r>
            <a:r>
              <a:rPr lang="en-US" dirty="0" smtClean="0"/>
              <a:t> </a:t>
            </a:r>
            <a:r>
              <a:rPr lang="en-US" dirty="0" err="1" smtClean="0"/>
              <a:t>vihaa</a:t>
            </a:r>
            <a:r>
              <a:rPr lang="en-US" dirty="0" smtClean="0"/>
              <a:t> ja </a:t>
            </a:r>
            <a:r>
              <a:rPr lang="en-US" dirty="0" err="1" smtClean="0"/>
              <a:t>väkivaltaa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2775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Yksityisyys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96292"/>
            <a:ext cx="7772400" cy="4495800"/>
          </a:xfrm>
        </p:spPr>
        <p:txBody>
          <a:bodyPr/>
          <a:lstStyle/>
          <a:p>
            <a:r>
              <a:rPr lang="en-US" dirty="0" err="1" smtClean="0"/>
              <a:t>Yksilöiden</a:t>
            </a:r>
            <a:r>
              <a:rPr lang="en-US" dirty="0" smtClean="0"/>
              <a:t> </a:t>
            </a:r>
            <a:r>
              <a:rPr lang="en-US" dirty="0" err="1" smtClean="0"/>
              <a:t>yksityisyys</a:t>
            </a:r>
            <a:r>
              <a:rPr lang="en-US" dirty="0" smtClean="0"/>
              <a:t> on </a:t>
            </a:r>
            <a:r>
              <a:rPr lang="en-US" dirty="0" err="1" smtClean="0"/>
              <a:t>vaarassa</a:t>
            </a:r>
            <a:r>
              <a:rPr lang="en-US" dirty="0" smtClean="0"/>
              <a:t> kun </a:t>
            </a:r>
            <a:r>
              <a:rPr lang="en-US" dirty="0" err="1" smtClean="0"/>
              <a:t>yritykset</a:t>
            </a:r>
            <a:r>
              <a:rPr lang="en-US" dirty="0" smtClean="0"/>
              <a:t> ja </a:t>
            </a:r>
            <a:r>
              <a:rPr lang="en-US" dirty="0" err="1" smtClean="0"/>
              <a:t>valtiot</a:t>
            </a:r>
            <a:r>
              <a:rPr lang="en-US" dirty="0" smtClean="0"/>
              <a:t> </a:t>
            </a:r>
            <a:r>
              <a:rPr lang="en-US" dirty="0" err="1" smtClean="0"/>
              <a:t>seuraavat</a:t>
            </a:r>
            <a:r>
              <a:rPr lang="en-US" dirty="0" smtClean="0"/>
              <a:t> ja </a:t>
            </a:r>
            <a:r>
              <a:rPr lang="en-US" dirty="0" err="1" smtClean="0"/>
              <a:t>keräävät</a:t>
            </a:r>
            <a:r>
              <a:rPr lang="en-US" dirty="0" smtClean="0"/>
              <a:t> </a:t>
            </a:r>
            <a:r>
              <a:rPr lang="en-US" dirty="0" err="1" smtClean="0"/>
              <a:t>dataa</a:t>
            </a:r>
            <a:r>
              <a:rPr lang="en-US" dirty="0" smtClean="0"/>
              <a:t> </a:t>
            </a:r>
            <a:r>
              <a:rPr lang="en-US" dirty="0" err="1" smtClean="0"/>
              <a:t>heidän</a:t>
            </a:r>
            <a:r>
              <a:rPr lang="en-US" dirty="0" smtClean="0"/>
              <a:t> </a:t>
            </a:r>
            <a:r>
              <a:rPr lang="en-US" dirty="0" err="1" smtClean="0"/>
              <a:t>toimistaan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Enää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tiedetä</a:t>
            </a:r>
            <a:r>
              <a:rPr lang="en-US" dirty="0" smtClean="0"/>
              <a:t> </a:t>
            </a:r>
            <a:r>
              <a:rPr lang="en-US" dirty="0" err="1" smtClean="0"/>
              <a:t>missä</a:t>
            </a:r>
            <a:r>
              <a:rPr lang="en-US" dirty="0" smtClean="0"/>
              <a:t>, </a:t>
            </a:r>
            <a:r>
              <a:rPr lang="en-US" dirty="0" err="1" smtClean="0"/>
              <a:t>miten</a:t>
            </a:r>
            <a:r>
              <a:rPr lang="en-US" dirty="0" smtClean="0"/>
              <a:t>, </a:t>
            </a:r>
            <a:r>
              <a:rPr lang="en-US" dirty="0" err="1" smtClean="0"/>
              <a:t>milloin</a:t>
            </a:r>
            <a:r>
              <a:rPr lang="en-US" dirty="0" smtClean="0"/>
              <a:t>, </a:t>
            </a:r>
            <a:r>
              <a:rPr lang="en-US" dirty="0" err="1" smtClean="0"/>
              <a:t>miksi</a:t>
            </a:r>
            <a:r>
              <a:rPr lang="en-US" dirty="0" smtClean="0"/>
              <a:t> ja </a:t>
            </a:r>
            <a:r>
              <a:rPr lang="en-US" dirty="0" err="1" smtClean="0"/>
              <a:t>kuka</a:t>
            </a:r>
            <a:r>
              <a:rPr lang="en-US" dirty="0"/>
              <a:t> </a:t>
            </a:r>
            <a:r>
              <a:rPr lang="en-US" dirty="0" err="1" smtClean="0"/>
              <a:t>meitä</a:t>
            </a:r>
            <a:r>
              <a:rPr lang="en-US" dirty="0" smtClean="0"/>
              <a:t> </a:t>
            </a:r>
            <a:r>
              <a:rPr lang="en-US" dirty="0" err="1" smtClean="0"/>
              <a:t>tarkkailee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Yksityisyyttä</a:t>
            </a:r>
            <a:r>
              <a:rPr lang="en-US" dirty="0" smtClean="0"/>
              <a:t> </a:t>
            </a:r>
            <a:r>
              <a:rPr lang="en-US" dirty="0" err="1" smtClean="0"/>
              <a:t>haetaan</a:t>
            </a:r>
            <a:r>
              <a:rPr lang="en-US" dirty="0" smtClean="0"/>
              <a:t> </a:t>
            </a:r>
            <a:r>
              <a:rPr lang="en-US" dirty="0" smtClean="0"/>
              <a:t>Tor-</a:t>
            </a:r>
            <a:r>
              <a:rPr lang="en-US" dirty="0" err="1" smtClean="0"/>
              <a:t>verkoista</a:t>
            </a:r>
            <a:r>
              <a:rPr lang="en-US" dirty="0" smtClean="0"/>
              <a:t> </a:t>
            </a:r>
            <a:r>
              <a:rPr lang="en-US" dirty="0" smtClean="0"/>
              <a:t>ja </a:t>
            </a:r>
            <a:r>
              <a:rPr lang="en-US" dirty="0" err="1" smtClean="0"/>
              <a:t>deepwebistä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Toisaalta</a:t>
            </a:r>
            <a:r>
              <a:rPr lang="en-US" dirty="0" smtClean="0"/>
              <a:t> </a:t>
            </a:r>
            <a:r>
              <a:rPr lang="en-US" dirty="0" err="1" smtClean="0"/>
              <a:t>monet</a:t>
            </a:r>
            <a:r>
              <a:rPr lang="en-US" dirty="0" smtClean="0"/>
              <a:t> </a:t>
            </a:r>
            <a:r>
              <a:rPr lang="en-US" dirty="0" err="1" smtClean="0"/>
              <a:t>kansalaiset</a:t>
            </a:r>
            <a:r>
              <a:rPr lang="en-US" dirty="0" smtClean="0"/>
              <a:t> </a:t>
            </a:r>
            <a:r>
              <a:rPr lang="en-US" dirty="0" err="1" smtClean="0"/>
              <a:t>ovat</a:t>
            </a:r>
            <a:r>
              <a:rPr lang="en-US" dirty="0" smtClean="0"/>
              <a:t> </a:t>
            </a:r>
            <a:r>
              <a:rPr lang="en-US" dirty="0" err="1" smtClean="0"/>
              <a:t>tehneet</a:t>
            </a:r>
            <a:r>
              <a:rPr lang="en-US" dirty="0" smtClean="0"/>
              <a:t> </a:t>
            </a:r>
            <a:r>
              <a:rPr lang="en-US" dirty="0" err="1" smtClean="0"/>
              <a:t>paljastuksia</a:t>
            </a:r>
            <a:r>
              <a:rPr lang="en-US" dirty="0" smtClean="0"/>
              <a:t> </a:t>
            </a:r>
            <a:r>
              <a:rPr lang="en-US" dirty="0" err="1" smtClean="0"/>
              <a:t>yritysten</a:t>
            </a:r>
            <a:r>
              <a:rPr lang="en-US" dirty="0" smtClean="0"/>
              <a:t> ja </a:t>
            </a:r>
            <a:r>
              <a:rPr lang="en-US" dirty="0" err="1" smtClean="0"/>
              <a:t>valtioiden</a:t>
            </a:r>
            <a:r>
              <a:rPr lang="en-US" dirty="0" smtClean="0"/>
              <a:t> </a:t>
            </a:r>
            <a:r>
              <a:rPr lang="en-US" dirty="0" err="1" smtClean="0"/>
              <a:t>eettisesti</a:t>
            </a:r>
            <a:r>
              <a:rPr lang="en-US" dirty="0" smtClean="0"/>
              <a:t> </a:t>
            </a:r>
            <a:r>
              <a:rPr lang="en-US" dirty="0" err="1" smtClean="0"/>
              <a:t>kyseenalaisista</a:t>
            </a:r>
            <a:r>
              <a:rPr lang="en-US" dirty="0" smtClean="0"/>
              <a:t> </a:t>
            </a:r>
            <a:r>
              <a:rPr lang="en-US" dirty="0" err="1" smtClean="0"/>
              <a:t>toimista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33568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Idea3_pp-ope_pohja.thmx</Template>
  <TotalTime>1732</TotalTime>
  <Words>265</Words>
  <Application>Microsoft Office PowerPoint</Application>
  <PresentationFormat>Näytössä katseltava diaesitys (4:3)</PresentationFormat>
  <Paragraphs>41</Paragraphs>
  <Slides>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4" baseType="lpstr">
      <vt:lpstr>MS PGothic</vt:lpstr>
      <vt:lpstr>MS PGothic</vt:lpstr>
      <vt:lpstr>Calibri</vt:lpstr>
      <vt:lpstr>Geneva</vt:lpstr>
      <vt:lpstr>Lucida Grande</vt:lpstr>
      <vt:lpstr>Verdana</vt:lpstr>
      <vt:lpstr>Idea3_pp-ope_pohja</vt:lpstr>
      <vt:lpstr>PowerPoint-esitys</vt:lpstr>
      <vt:lpstr>Virittäytyminen aiheeseen 1</vt:lpstr>
      <vt:lpstr>Virittäytyminen aiheeseen 2</vt:lpstr>
      <vt:lpstr>Uusi hieroglyfien aika?</vt:lpstr>
      <vt:lpstr>Moniäänisyyttä ja demokratiaa</vt:lpstr>
      <vt:lpstr>Suuryritysten valtaa ja informaatiokuplia</vt:lpstr>
      <vt:lpstr>Yksityisyys </vt:lpstr>
    </vt:vector>
  </TitlesOfParts>
  <Company>The English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 faculty</dc:creator>
  <cp:lastModifiedBy>Rakkolainen Mari</cp:lastModifiedBy>
  <cp:revision>42</cp:revision>
  <dcterms:created xsi:type="dcterms:W3CDTF">2017-01-03T17:54:46Z</dcterms:created>
  <dcterms:modified xsi:type="dcterms:W3CDTF">2017-08-14T09:58:29Z</dcterms:modified>
</cp:coreProperties>
</file>