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sldIdLst>
    <p:sldId id="288" r:id="rId5"/>
    <p:sldId id="262" r:id="rId6"/>
    <p:sldId id="270" r:id="rId7"/>
    <p:sldId id="265" r:id="rId8"/>
    <p:sldId id="273" r:id="rId9"/>
    <p:sldId id="275" r:id="rId10"/>
    <p:sldId id="282" r:id="rId11"/>
    <p:sldId id="272" r:id="rId12"/>
    <p:sldId id="269" r:id="rId13"/>
    <p:sldId id="277" r:id="rId14"/>
    <p:sldId id="285" r:id="rId15"/>
    <p:sldId id="279" r:id="rId16"/>
    <p:sldId id="281" r:id="rId17"/>
    <p:sldId id="284" r:id="rId18"/>
    <p:sldId id="268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B59"/>
    <a:srgbClr val="F6FEA8"/>
    <a:srgbClr val="FFFFFF"/>
    <a:srgbClr val="2CACE2"/>
    <a:srgbClr val="0083C8"/>
    <a:srgbClr val="84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660"/>
  </p:normalViewPr>
  <p:slideViewPr>
    <p:cSldViewPr snapToGrid="0">
      <p:cViewPr>
        <p:scale>
          <a:sx n="124" d="100"/>
          <a:sy n="124" d="100"/>
        </p:scale>
        <p:origin x="787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1D52-9204-4D42-9758-352BE67D0088}" type="datetimeFigureOut">
              <a:rPr lang="fi-FI" smtClean="0"/>
              <a:t>14.10.2020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205B-52FF-4664-BA1B-68B14D9E9C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7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  <p:sldLayoutId id="2147483717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qrcode-generator.com/" TargetMode="External"/><Relationship Id="rId2" Type="http://schemas.openxmlformats.org/officeDocument/2006/relationships/hyperlink" Target="http://www.qr-koodit.fi/etusiv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920384" y="30390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>
                <a:solidFill>
                  <a:srgbClr val="00B050"/>
                </a:solidFill>
              </a:rPr>
              <a:t>Mihin tämä </a:t>
            </a:r>
            <a:r>
              <a:rPr lang="fi-FI" b="1" dirty="0" err="1" smtClean="0">
                <a:solidFill>
                  <a:srgbClr val="00B050"/>
                </a:solidFill>
              </a:rPr>
              <a:t>qr</a:t>
            </a:r>
            <a:r>
              <a:rPr lang="fi-FI" b="1" dirty="0" smtClean="0">
                <a:solidFill>
                  <a:srgbClr val="00B050"/>
                </a:solidFill>
              </a:rPr>
              <a:t>-koodi johtaa?</a:t>
            </a:r>
            <a:endParaRPr lang="fi-FI" b="1" dirty="0">
              <a:solidFill>
                <a:srgbClr val="00B050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8338" y="3516672"/>
            <a:ext cx="2055662" cy="20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/>
          <a:srcRect t="3963" r="30"/>
          <a:stretch/>
        </p:blipFill>
        <p:spPr>
          <a:xfrm>
            <a:off x="261037" y="1029728"/>
            <a:ext cx="8569926" cy="4317657"/>
          </a:xfrm>
          <a:prstGeom prst="rect">
            <a:avLst/>
          </a:prstGeom>
        </p:spPr>
      </p:pic>
      <p:sp>
        <p:nvSpPr>
          <p:cNvPr id="6" name="Pyöristetty kuvaselitesuorakulmio 5"/>
          <p:cNvSpPr/>
          <p:nvPr/>
        </p:nvSpPr>
        <p:spPr>
          <a:xfrm>
            <a:off x="2207741" y="2644346"/>
            <a:ext cx="2100649" cy="1458098"/>
          </a:xfrm>
          <a:prstGeom prst="wedgeRoundRectCallout">
            <a:avLst>
              <a:gd name="adj1" fmla="val -66716"/>
              <a:gd name="adj2" fmla="val 59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Paina ”Luo QR-koodi” painiketta, kun teksti on valmis. Generaattori luo  QR-koodin joka avaa tekstin</a:t>
            </a:r>
            <a:endParaRPr lang="fi-FI" sz="1200" dirty="0"/>
          </a:p>
        </p:txBody>
      </p:sp>
      <p:grpSp>
        <p:nvGrpSpPr>
          <p:cNvPr id="7" name="Ryhmä 6"/>
          <p:cNvGrpSpPr/>
          <p:nvPr/>
        </p:nvGrpSpPr>
        <p:grpSpPr>
          <a:xfrm>
            <a:off x="2623248" y="5347385"/>
            <a:ext cx="4247109" cy="1453025"/>
            <a:chOff x="810924" y="3865586"/>
            <a:chExt cx="8413628" cy="2878477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24" y="5227615"/>
              <a:ext cx="899480" cy="1165026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240" y="4384710"/>
              <a:ext cx="1771136" cy="2294014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559" y="4618694"/>
              <a:ext cx="1548714" cy="2005928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431" y="4897478"/>
              <a:ext cx="1296446" cy="1679186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87" y="5155887"/>
              <a:ext cx="1010238" cy="1308482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588" y="4094206"/>
              <a:ext cx="2045871" cy="2649857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70" y="3865586"/>
              <a:ext cx="2164782" cy="2803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6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/>
          <p:cNvGrpSpPr/>
          <p:nvPr/>
        </p:nvGrpSpPr>
        <p:grpSpPr>
          <a:xfrm>
            <a:off x="295543" y="214183"/>
            <a:ext cx="8695792" cy="6018761"/>
            <a:chOff x="295543" y="214183"/>
            <a:chExt cx="8695792" cy="6018761"/>
          </a:xfrm>
        </p:grpSpPr>
        <p:pic>
          <p:nvPicPr>
            <p:cNvPr id="3" name="Kuva 2"/>
            <p:cNvPicPr>
              <a:picLocks noChangeAspect="1"/>
            </p:cNvPicPr>
            <p:nvPr/>
          </p:nvPicPr>
          <p:blipFill rotWithShape="1">
            <a:blip r:embed="rId2"/>
            <a:srcRect l="-1" t="3575" r="255"/>
            <a:stretch/>
          </p:blipFill>
          <p:spPr>
            <a:xfrm>
              <a:off x="295543" y="214183"/>
              <a:ext cx="8551895" cy="4893275"/>
            </a:xfrm>
            <a:prstGeom prst="rect">
              <a:avLst/>
            </a:prstGeom>
          </p:spPr>
        </p:pic>
        <p:pic>
          <p:nvPicPr>
            <p:cNvPr id="4" name="Kuva 3"/>
            <p:cNvPicPr>
              <a:picLocks noChangeAspect="1"/>
            </p:cNvPicPr>
            <p:nvPr/>
          </p:nvPicPr>
          <p:blipFill rotWithShape="1">
            <a:blip r:embed="rId3"/>
            <a:srcRect l="82622" t="6795" r="10996" b="46342"/>
            <a:stretch/>
          </p:blipFill>
          <p:spPr>
            <a:xfrm>
              <a:off x="7439373" y="3028349"/>
              <a:ext cx="1551962" cy="3204595"/>
            </a:xfrm>
            <a:prstGeom prst="rect">
              <a:avLst/>
            </a:prstGeom>
          </p:spPr>
        </p:pic>
      </p:grpSp>
      <p:sp>
        <p:nvSpPr>
          <p:cNvPr id="6" name="Pyöristetty kuvaselitesuorakulmio 5"/>
          <p:cNvSpPr/>
          <p:nvPr/>
        </p:nvSpPr>
        <p:spPr>
          <a:xfrm>
            <a:off x="2639717" y="1762898"/>
            <a:ext cx="1931773" cy="1614616"/>
          </a:xfrm>
          <a:prstGeom prst="wedgeRoundRectCallout">
            <a:avLst>
              <a:gd name="adj1" fmla="val 88502"/>
              <a:gd name="adj2" fmla="val -47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smtClean="0"/>
              <a:t>1.Paina hiiren oikealla ja ”tallenna kuva nimellä.”</a:t>
            </a:r>
          </a:p>
          <a:p>
            <a:r>
              <a:rPr lang="fi-FI" sz="1200" dirty="0" smtClean="0"/>
              <a:t>2. Tallennetun  </a:t>
            </a:r>
            <a:r>
              <a:rPr lang="fi-FI" sz="1200" dirty="0" err="1" smtClean="0"/>
              <a:t>qr</a:t>
            </a:r>
            <a:r>
              <a:rPr lang="fi-FI" sz="1200" dirty="0" smtClean="0"/>
              <a:t>-koodin voi tulostaa</a:t>
            </a:r>
            <a:r>
              <a:rPr lang="fi-FI" sz="1200" dirty="0"/>
              <a:t> </a:t>
            </a:r>
            <a:r>
              <a:rPr lang="fi-FI" sz="1200" dirty="0" smtClean="0"/>
              <a:t>tai liittää sen tiedostoon.</a:t>
            </a:r>
            <a:endParaRPr lang="fi-FI" sz="1200" dirty="0"/>
          </a:p>
        </p:txBody>
      </p:sp>
      <p:sp>
        <p:nvSpPr>
          <p:cNvPr id="7" name="Ellipsi 6"/>
          <p:cNvSpPr/>
          <p:nvPr/>
        </p:nvSpPr>
        <p:spPr>
          <a:xfrm>
            <a:off x="7405816" y="3855308"/>
            <a:ext cx="1252152" cy="189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t="3566" r="-462"/>
          <a:stretch/>
        </p:blipFill>
        <p:spPr>
          <a:xfrm>
            <a:off x="159306" y="378940"/>
            <a:ext cx="8984694" cy="4629664"/>
          </a:xfrm>
          <a:prstGeom prst="rect">
            <a:avLst/>
          </a:prstGeom>
        </p:spPr>
      </p:pic>
      <p:sp>
        <p:nvSpPr>
          <p:cNvPr id="5" name="Pyöristetty kuvaselitesuorakulmio 4"/>
          <p:cNvSpPr/>
          <p:nvPr/>
        </p:nvSpPr>
        <p:spPr>
          <a:xfrm>
            <a:off x="766119" y="3336324"/>
            <a:ext cx="2998573" cy="1474573"/>
          </a:xfrm>
          <a:prstGeom prst="wedgeRoundRectCallout">
            <a:avLst>
              <a:gd name="adj1" fmla="val 28969"/>
              <a:gd name="adj2" fmla="val -118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smtClean="0"/>
              <a:t>Tehdään </a:t>
            </a:r>
            <a:r>
              <a:rPr lang="fi-FI" sz="1200" dirty="0" err="1" smtClean="0"/>
              <a:t>qr</a:t>
            </a:r>
            <a:r>
              <a:rPr lang="fi-FI" sz="1200" dirty="0" smtClean="0"/>
              <a:t>-koodi, joka johtaa </a:t>
            </a:r>
            <a:r>
              <a:rPr lang="fi-FI" sz="1200" dirty="0" err="1" smtClean="0"/>
              <a:t>Youtube</a:t>
            </a:r>
            <a:r>
              <a:rPr lang="fi-FI" sz="1200" dirty="0" smtClean="0"/>
              <a:t> sivulle.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200" dirty="0" smtClean="0"/>
              <a:t> Valitse QR-koodin tyypiksi  ”URL”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200" dirty="0" smtClean="0"/>
              <a:t>Liitä kopioimasi osoite oheiseen osoitekenttään</a:t>
            </a:r>
          </a:p>
          <a:p>
            <a:pPr marL="228600" indent="-228600">
              <a:buFont typeface="+mj-lt"/>
              <a:buAutoNum type="arabicPeriod"/>
            </a:pPr>
            <a:r>
              <a:rPr lang="fi-FI" sz="1200" dirty="0" smtClean="0"/>
              <a:t>Paina ”Luo QR-koodi”- painiketta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659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t="3237" r="693" b="6429"/>
          <a:stretch/>
        </p:blipFill>
        <p:spPr>
          <a:xfrm>
            <a:off x="399535" y="82378"/>
            <a:ext cx="8414952" cy="5165125"/>
          </a:xfrm>
          <a:prstGeom prst="rect">
            <a:avLst/>
          </a:prstGeom>
        </p:spPr>
      </p:pic>
      <p:sp>
        <p:nvSpPr>
          <p:cNvPr id="4" name="Ellipsi 3"/>
          <p:cNvSpPr/>
          <p:nvPr/>
        </p:nvSpPr>
        <p:spPr>
          <a:xfrm>
            <a:off x="3048001" y="354227"/>
            <a:ext cx="3336324" cy="354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yöristetty kuvaselitesuorakulmio 4"/>
          <p:cNvSpPr/>
          <p:nvPr/>
        </p:nvSpPr>
        <p:spPr>
          <a:xfrm>
            <a:off x="6633519" y="650789"/>
            <a:ext cx="1931773" cy="1614616"/>
          </a:xfrm>
          <a:prstGeom prst="wedgeRoundRectCallout">
            <a:avLst>
              <a:gd name="adj1" fmla="val -93161"/>
              <a:gd name="adj2" fmla="val 1125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smtClean="0"/>
              <a:t>1.Paina hiiren oikealla ja ”tallenna kuva nimellä.”</a:t>
            </a:r>
          </a:p>
          <a:p>
            <a:r>
              <a:rPr lang="fi-FI" sz="1200" dirty="0" smtClean="0"/>
              <a:t>2. Tallennetun  </a:t>
            </a:r>
            <a:r>
              <a:rPr lang="fi-FI" sz="1200" dirty="0" err="1" smtClean="0"/>
              <a:t>qr</a:t>
            </a:r>
            <a:r>
              <a:rPr lang="fi-FI" sz="1200" dirty="0" smtClean="0"/>
              <a:t>-koodin voi tulostaa</a:t>
            </a:r>
            <a:r>
              <a:rPr lang="fi-FI" sz="1200" dirty="0"/>
              <a:t> </a:t>
            </a:r>
            <a:r>
              <a:rPr lang="fi-FI" sz="1200" dirty="0" smtClean="0"/>
              <a:t>tai liittää sen tiedostoon.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1587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VINKKI! BITLY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solidFill>
            <a:schemeClr val="accent4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Jos verkko-osoite on pitkä se kannattaa lyhentää osoitteessa:</a:t>
            </a:r>
          </a:p>
          <a:p>
            <a:pPr algn="ctr"/>
            <a:r>
              <a:rPr lang="fi-FI" sz="2800" dirty="0" smtClean="0">
                <a:hlinkClick r:id="rId2"/>
              </a:rPr>
              <a:t>https://bitly.com/</a:t>
            </a:r>
            <a:endParaRPr lang="fi-FI" sz="2800" dirty="0" smtClean="0"/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Linkinlyhenteitä voi käyttää kaikissa linkeissä.</a:t>
            </a:r>
          </a:p>
          <a:p>
            <a:pPr algn="ctr"/>
            <a:endParaRPr lang="fi-FI" sz="2800" dirty="0"/>
          </a:p>
          <a:p>
            <a:pPr algn="ctr"/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79" y="5656307"/>
            <a:ext cx="843348" cy="843348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55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324516-9609-7D49-AD71-1464DE68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038" y="5570838"/>
            <a:ext cx="4267200" cy="990600"/>
          </a:xfrm>
        </p:spPr>
        <p:txBody>
          <a:bodyPr/>
          <a:lstStyle/>
          <a:p>
            <a:r>
              <a:rPr lang="fi-FI" dirty="0" smtClean="0"/>
              <a:t>KIITOS MIELENKIINNOSTA!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20" y="2756586"/>
            <a:ext cx="2482678" cy="2482678"/>
          </a:xfrm>
          <a:prstGeom prst="rect">
            <a:avLst/>
          </a:prstGeom>
          <a:ln w="79375">
            <a:solidFill>
              <a:schemeClr val="bg1"/>
            </a:solidFill>
          </a:ln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2595188"/>
            <a:ext cx="2388973" cy="2648644"/>
          </a:xfrm>
          <a:prstGeom prst="rect">
            <a:avLst/>
          </a:prstGeom>
          <a:ln w="1016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347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 smtClean="0"/>
              <a:t>verkkoselaimella </a:t>
            </a:r>
            <a:r>
              <a:rPr lang="fi-FI" dirty="0" err="1" smtClean="0"/>
              <a:t>qr.koodit</a:t>
            </a:r>
            <a:r>
              <a:rPr lang="fi-FI" dirty="0" smtClean="0"/>
              <a:t>.</a:t>
            </a:r>
          </a:p>
          <a:p>
            <a:r>
              <a:rPr lang="fi-FI" dirty="0" smtClean="0"/>
              <a:t>kuva video</a:t>
            </a:r>
          </a:p>
          <a:p>
            <a:r>
              <a:rPr lang="fi-FI" dirty="0" err="1" smtClean="0"/>
              <a:t>Tablet</a:t>
            </a:r>
            <a:endParaRPr lang="fi-FI" dirty="0" smtClean="0"/>
          </a:p>
          <a:p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drive</a:t>
            </a:r>
            <a:endParaRPr lang="fi-FI" dirty="0" smtClean="0"/>
          </a:p>
          <a:p>
            <a:r>
              <a:rPr lang="fi-FI" dirty="0" err="1" smtClean="0"/>
              <a:t>iPadilla</a:t>
            </a:r>
            <a:r>
              <a:rPr lang="fi-FI" dirty="0" smtClean="0"/>
              <a:t>. padlet.com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6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209" y="3150768"/>
            <a:ext cx="6585819" cy="1340011"/>
          </a:xfrm>
        </p:spPr>
        <p:txBody>
          <a:bodyPr/>
          <a:lstStyle/>
          <a:p>
            <a:r>
              <a:rPr lang="fi-FI" dirty="0" smtClean="0"/>
              <a:t>QR-Koodit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400" y="4143508"/>
            <a:ext cx="1547972" cy="151589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" y="211095"/>
            <a:ext cx="737448" cy="7374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5F277-D073-2041-8712-5A71665C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QR-koodi (</a:t>
            </a:r>
            <a:r>
              <a:rPr lang="fi-FI" dirty="0" err="1" smtClean="0"/>
              <a:t>quick</a:t>
            </a:r>
            <a:r>
              <a:rPr lang="fi-FI" dirty="0" smtClean="0"/>
              <a:t> </a:t>
            </a:r>
            <a:r>
              <a:rPr lang="fi-FI" dirty="0" err="1" smtClean="0"/>
              <a:t>response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97AB95-5A18-564A-87B4-7687E919D5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</a:t>
            </a:r>
            <a:r>
              <a:rPr lang="fi-FI" dirty="0" smtClean="0"/>
              <a:t>uvamuodossa oleva linkki johonkin verkossa olevaan materiaaliin. esim. </a:t>
            </a:r>
            <a:r>
              <a:rPr lang="fi-FI" dirty="0" err="1" smtClean="0"/>
              <a:t>youtube</a:t>
            </a:r>
            <a:r>
              <a:rPr lang="fi-FI" dirty="0" smtClean="0"/>
              <a:t> - video,  verkkosivu, kuva, äänitiedosto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QR-koodi luetaan omalla sovelluksella (useita) turvallisin  sovellus on,  jos se näyttää ensin nettisivun osoitteen.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</a:t>
            </a:r>
            <a:r>
              <a:rPr lang="fi-FI" dirty="0" smtClean="0"/>
              <a:t>eillä käytössä </a:t>
            </a:r>
            <a:r>
              <a:rPr lang="fi-FI" dirty="0" err="1" smtClean="0"/>
              <a:t>iPadeilla</a:t>
            </a:r>
            <a:r>
              <a:rPr lang="fi-FI" dirty="0" smtClean="0"/>
              <a:t> ”QR-Reader tai IOS 12 sisältää QR-koodi sovelluksen.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75" y="5631594"/>
            <a:ext cx="843348" cy="843348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335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QR-koodin </a:t>
            </a:r>
            <a:r>
              <a:rPr lang="fi-FI" dirty="0" smtClean="0"/>
              <a:t>skannaus</a:t>
            </a:r>
            <a:br>
              <a:rPr lang="fi-FI" dirty="0" smtClean="0"/>
            </a:br>
            <a:r>
              <a:rPr lang="fi-FI" dirty="0" smtClean="0"/>
              <a:t> (IOS 12)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72139" y="2103829"/>
            <a:ext cx="7522218" cy="31429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Asetukset &gt;Kamera&gt; Skannaa  QR-koodit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Näyttää internet osoitteen ennen kuin avaa sen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Avaa kamera                osoita </a:t>
            </a:r>
            <a:r>
              <a:rPr lang="fi-FI" dirty="0" err="1" smtClean="0"/>
              <a:t>qr</a:t>
            </a:r>
            <a:r>
              <a:rPr lang="fi-FI" dirty="0" smtClean="0"/>
              <a:t>-koodia&gt; keltaiset reunukset&gt;  paina </a:t>
            </a:r>
          </a:p>
          <a:p>
            <a:r>
              <a:rPr lang="fi-FI" i="1" dirty="0" smtClean="0"/>
              <a:t>        ”</a:t>
            </a:r>
            <a:r>
              <a:rPr lang="fi-FI" i="1" dirty="0"/>
              <a:t>Avaa … apissa Safari</a:t>
            </a:r>
            <a:r>
              <a:rPr lang="fi-FI" i="1" dirty="0" smtClean="0"/>
              <a:t>”.</a:t>
            </a:r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/>
          </a:p>
          <a:p>
            <a:endParaRPr lang="fi-FI" i="1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34" y="2839087"/>
            <a:ext cx="622924" cy="6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QR-koodin käyttötapoja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 smtClean="0"/>
              <a:t>QR-koodirata: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</a:t>
            </a:r>
            <a:r>
              <a:rPr lang="fi-FI" dirty="0" smtClean="0"/>
              <a:t>iikunta ohjeet.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Kirjaimet.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</a:t>
            </a:r>
            <a:r>
              <a:rPr lang="fi-FI" dirty="0" smtClean="0"/>
              <a:t>hjeet erilaisiin tilanteisiin.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Vastauslomake.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</a:t>
            </a:r>
            <a:r>
              <a:rPr lang="fi-FI" dirty="0" smtClean="0"/>
              <a:t>sitys, kysely.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12" y="5689259"/>
            <a:ext cx="843348" cy="84334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39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qr</a:t>
            </a:r>
            <a:r>
              <a:rPr lang="fi-FI" dirty="0" smtClean="0"/>
              <a:t>-koodin tekeminen</a:t>
            </a:r>
            <a:endParaRPr lang="fi-FI" dirty="0"/>
          </a:p>
        </p:txBody>
      </p:sp>
      <p:sp>
        <p:nvSpPr>
          <p:cNvPr id="4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 smtClean="0"/>
              <a:t>Useita </a:t>
            </a:r>
            <a:r>
              <a:rPr lang="fi-FI" dirty="0" err="1" smtClean="0"/>
              <a:t>qr</a:t>
            </a:r>
            <a:r>
              <a:rPr lang="fi-FI" dirty="0" smtClean="0"/>
              <a:t>-koodi generaattoreita, ei kirjautumista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http</a:t>
            </a:r>
            <a:r>
              <a:rPr lang="fi-FI" dirty="0"/>
              <a:t>://</a:t>
            </a:r>
            <a:r>
              <a:rPr lang="fi-FI" dirty="0" smtClean="0"/>
              <a:t>www.qr-koodit.fi/etusivu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https://www.the-qrcode-generator.com</a:t>
            </a:r>
            <a:r>
              <a:rPr lang="fi-FI" dirty="0" smtClean="0"/>
              <a:t>/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52" y="3122140"/>
            <a:ext cx="422188" cy="42218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20" y="5648069"/>
            <a:ext cx="843348" cy="843348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68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qr</a:t>
            </a:r>
            <a:r>
              <a:rPr lang="fi-FI" dirty="0" smtClean="0"/>
              <a:t>-koodin tekeminen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6" y="2103829"/>
            <a:ext cx="6399212" cy="3522614"/>
          </a:xfrm>
        </p:spPr>
        <p:txBody>
          <a:bodyPr/>
          <a:lstStyle/>
          <a:p>
            <a:r>
              <a:rPr lang="fi-FI" sz="2800" dirty="0" smtClean="0"/>
              <a:t>Useita </a:t>
            </a:r>
            <a:r>
              <a:rPr lang="fi-FI" sz="2800" dirty="0" err="1" smtClean="0"/>
              <a:t>qr</a:t>
            </a:r>
            <a:r>
              <a:rPr lang="fi-FI" sz="2800" dirty="0" smtClean="0"/>
              <a:t>- generaattoreita, ei kirjautumista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dirty="0" smtClean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smtClean="0">
                <a:hlinkClick r:id="rId2"/>
              </a:rPr>
              <a:t>http</a:t>
            </a:r>
            <a:r>
              <a:rPr lang="fi-FI" sz="2800" dirty="0">
                <a:hlinkClick r:id="rId2"/>
              </a:rPr>
              <a:t>://</a:t>
            </a:r>
            <a:r>
              <a:rPr lang="fi-FI" sz="2800" dirty="0" smtClean="0">
                <a:hlinkClick r:id="rId2"/>
              </a:rPr>
              <a:t>www.qr-koodit.fi/etusivu  </a:t>
            </a:r>
            <a:endParaRPr lang="fi-FI" sz="2800" dirty="0" smtClean="0"/>
          </a:p>
          <a:p>
            <a:endParaRPr lang="fi-FI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hlinkClick r:id="rId3"/>
              </a:rPr>
              <a:t>https://www.the-qrcode-generator.com</a:t>
            </a:r>
            <a:r>
              <a:rPr lang="fi-FI" sz="2800" dirty="0" smtClean="0">
                <a:hlinkClick r:id="rId3"/>
              </a:rPr>
              <a:t>/</a:t>
            </a: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860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kuvaselitesuorakulmio 5"/>
          <p:cNvSpPr/>
          <p:nvPr/>
        </p:nvSpPr>
        <p:spPr>
          <a:xfrm>
            <a:off x="6829167" y="3558745"/>
            <a:ext cx="1565190" cy="1087396"/>
          </a:xfrm>
          <a:prstGeom prst="wedgeRoundRectCallout">
            <a:avLst>
              <a:gd name="adj1" fmla="val -197870"/>
              <a:gd name="adj2" fmla="val -64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0" y="329514"/>
            <a:ext cx="9023050" cy="4415481"/>
            <a:chOff x="0" y="329514"/>
            <a:chExt cx="9023050" cy="4415481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88163"/>
              <a:ext cx="9023050" cy="3556832"/>
            </a:xfrm>
            <a:prstGeom prst="rect">
              <a:avLst/>
            </a:prstGeom>
          </p:spPr>
        </p:pic>
        <p:sp>
          <p:nvSpPr>
            <p:cNvPr id="7" name="Pyöristetty kuvaselitesuorakulmio 6"/>
            <p:cNvSpPr/>
            <p:nvPr/>
          </p:nvSpPr>
          <p:spPr>
            <a:xfrm>
              <a:off x="3871782" y="329514"/>
              <a:ext cx="2875006" cy="1128586"/>
            </a:xfrm>
            <a:prstGeom prst="wedgeRoundRectCallout">
              <a:avLst>
                <a:gd name="adj1" fmla="val -118529"/>
                <a:gd name="adj2" fmla="val 3140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Generaattori </a:t>
              </a:r>
            </a:p>
            <a:p>
              <a:pPr algn="ctr"/>
              <a:r>
                <a:rPr lang="fi-FI" dirty="0" smtClean="0"/>
                <a:t>Qr-koodit.fi</a:t>
              </a:r>
              <a:endParaRPr lang="fi-FI" dirty="0"/>
            </a:p>
          </p:txBody>
        </p:sp>
      </p:grpSp>
      <p:sp>
        <p:nvSpPr>
          <p:cNvPr id="9" name="Pyöristetty kuvaselitesuorakulmio 8"/>
          <p:cNvSpPr/>
          <p:nvPr/>
        </p:nvSpPr>
        <p:spPr>
          <a:xfrm>
            <a:off x="5609968" y="3130378"/>
            <a:ext cx="2413686" cy="947352"/>
          </a:xfrm>
          <a:prstGeom prst="wedgeRoundRectCallout">
            <a:avLst>
              <a:gd name="adj1" fmla="val -100374"/>
              <a:gd name="adj2" fmla="val -9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Tehdään omaa tekstiä sisältävä koodi- valitse koodintyypiksi vapaamuotoinen</a:t>
            </a:r>
            <a:endParaRPr lang="fi-FI" sz="14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97" y="5603644"/>
            <a:ext cx="843348" cy="8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326293"/>
            <a:ext cx="8950772" cy="378621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1029730" y="3542270"/>
            <a:ext cx="2290117" cy="1276865"/>
          </a:xfrm>
          <a:prstGeom prst="rect">
            <a:avLst/>
          </a:prstGeom>
          <a:solidFill>
            <a:srgbClr val="F6F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1046207" y="2537254"/>
            <a:ext cx="7282246" cy="1770567"/>
            <a:chOff x="1046207" y="2537254"/>
            <a:chExt cx="7282246" cy="1770567"/>
          </a:xfrm>
        </p:grpSpPr>
        <p:sp>
          <p:nvSpPr>
            <p:cNvPr id="7" name="Tekstiruutu 6"/>
            <p:cNvSpPr txBox="1"/>
            <p:nvPr/>
          </p:nvSpPr>
          <p:spPr>
            <a:xfrm>
              <a:off x="1046207" y="3599935"/>
              <a:ext cx="224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Kirjoita tähän haluamasi teksti tai liitä </a:t>
              </a:r>
              <a:r>
                <a:rPr lang="fi-FI" sz="1000" dirty="0"/>
                <a:t>v</a:t>
              </a:r>
              <a:r>
                <a:rPr lang="fi-FI" sz="1000" dirty="0" smtClean="0"/>
                <a:t>almis teksti.</a:t>
              </a:r>
            </a:p>
            <a:p>
              <a:r>
                <a:rPr lang="fi-FI" sz="1000" dirty="0" err="1" smtClean="0"/>
                <a:t>esim</a:t>
              </a:r>
              <a:r>
                <a:rPr lang="fi-FI" sz="1000" dirty="0" smtClean="0"/>
                <a:t>: Kerää kolme käpyä ja kokeile heittää ne ämpäriin!</a:t>
              </a:r>
              <a:endParaRPr lang="fi-FI" sz="1000" dirty="0"/>
            </a:p>
          </p:txBody>
        </p:sp>
        <p:sp>
          <p:nvSpPr>
            <p:cNvPr id="5" name="Pyöristetty kuvaselitesuorakulmio 4"/>
            <p:cNvSpPr/>
            <p:nvPr/>
          </p:nvSpPr>
          <p:spPr>
            <a:xfrm>
              <a:off x="4349577" y="2537254"/>
              <a:ext cx="3978876" cy="1556952"/>
            </a:xfrm>
            <a:prstGeom prst="wedgeRoundRectCallout">
              <a:avLst>
                <a:gd name="adj1" fmla="val -82531"/>
                <a:gd name="adj2" fmla="val 6726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Kirjoita tai tuo kopioimalla aiemmin laatima teksti.</a:t>
              </a:r>
              <a:endParaRPr lang="fi-FI" dirty="0"/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2450253" y="5198048"/>
            <a:ext cx="4684961" cy="1602823"/>
            <a:chOff x="810924" y="3865586"/>
            <a:chExt cx="8413628" cy="2878477"/>
          </a:xfrm>
        </p:grpSpPr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24" y="5227615"/>
              <a:ext cx="899480" cy="1165026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240" y="4384710"/>
              <a:ext cx="1771136" cy="2294014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559" y="4618694"/>
              <a:ext cx="1548714" cy="2005928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431" y="4897478"/>
              <a:ext cx="1296446" cy="1679186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87" y="5155887"/>
              <a:ext cx="1010238" cy="1308482"/>
            </a:xfrm>
            <a:prstGeom prst="rect">
              <a:avLst/>
            </a:prstGeom>
          </p:spPr>
        </p:pic>
        <p:pic>
          <p:nvPicPr>
            <p:cNvPr id="16" name="Kuva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588" y="4094206"/>
              <a:ext cx="2045871" cy="2649857"/>
            </a:xfrm>
            <a:prstGeom prst="rect">
              <a:avLst/>
            </a:prstGeom>
          </p:spPr>
        </p:pic>
        <p:pic>
          <p:nvPicPr>
            <p:cNvPr id="17" name="Kuva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70" y="3865586"/>
              <a:ext cx="2164782" cy="2803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r_koodit.potx" id="{CA885921-B198-45F1-93A1-A066D043F7C5}" vid="{FFB6815F-DCFC-4490-BA35-8EB42CD38F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07696-2AC2-4423-A178-D9D7CC1EB56E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4725239e-b194-4e4b-9e5d-d7784311bef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qr_koodit</Template>
  <TotalTime>14</TotalTime>
  <Words>304</Words>
  <Application>Microsoft Office PowerPoint</Application>
  <PresentationFormat>Näytössä katseltava diaesitys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Kotkan-kaupunki</vt:lpstr>
      <vt:lpstr>Mihin tämä qr-koodi johtaa?</vt:lpstr>
      <vt:lpstr>QR-Koodit</vt:lpstr>
      <vt:lpstr>QR-koodi (quick response)</vt:lpstr>
      <vt:lpstr>QR-koodin skannaus  (IOS 12)</vt:lpstr>
      <vt:lpstr>QR-koodin käyttötapoja</vt:lpstr>
      <vt:lpstr>qr-koodin tekeminen</vt:lpstr>
      <vt:lpstr>qr-koodin tekeminen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VINKKI! BITLY</vt:lpstr>
      <vt:lpstr>KIITOS MIELENKIINNOSTA!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Mihin tämä qr-koodi johtaa?</dc:title>
  <dc:creator>Laitinen Jari</dc:creator>
  <cp:lastModifiedBy>Laitinen Jari</cp:lastModifiedBy>
  <cp:revision>3</cp:revision>
  <dcterms:created xsi:type="dcterms:W3CDTF">2020-10-14T07:29:47Z</dcterms:created>
  <dcterms:modified xsi:type="dcterms:W3CDTF">2020-10-14T07:44:30Z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1503057550</vt:i4>
  </property>
  <property fmtid="{D5CDD505-2E9C-101B-9397-08002B2CF9AE}" pid="3" name="_NewReviewCycle">
    <vt:lpwstr/>
  </property>
  <property fmtid="{D5CDD505-2E9C-101B-9397-08002B2CF9AE}" pid="4" name="_EmailSubject">
    <vt:lpwstr>Tarjous ilmeen entrauksesta</vt:lpwstr>
  </property>
  <property fmtid="{D5CDD505-2E9C-101B-9397-08002B2CF9AE}" pid="5" name="_AuthorEmail">
    <vt:lpwstr>mia.brunila@kotka.fi</vt:lpwstr>
  </property>
  <property fmtid="{D5CDD505-2E9C-101B-9397-08002B2CF9AE}" pid="6" name="_AuthorEmailDisplayName">
    <vt:lpwstr>Brunila Mia</vt:lpwstr>
  </property>
  <property fmtid="{D5CDD505-2E9C-101B-9397-08002B2CF9AE}" pid="7" name="ContentTypeId">
    <vt:lpwstr>0x010100AA08B6C20633446DB7C637F08F23358C00D1CC8AC89089415292A9D2C309C61E86006AFF035A16CDC34FB27CE08F50ACA405</vt:lpwstr>
  </property>
  <property fmtid="{D5CDD505-2E9C-101B-9397-08002B2CF9AE}" pid="8" name="AreenaIntraAjankohta">
    <vt:lpwstr/>
  </property>
  <property fmtid="{D5CDD505-2E9C-101B-9397-08002B2CF9AE}" pid="9" name="AreenaIntraYritys">
    <vt:lpwstr/>
  </property>
  <property fmtid="{D5CDD505-2E9C-101B-9397-08002B2CF9AE}" pid="10" name="AreenaIntraDokumenttityyppi">
    <vt:lpwstr>47;#Esitys|75dd3a33-2d35-471d-9909-b334bdb25443</vt:lpwstr>
  </property>
</Properties>
</file>