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7" r:id="rId4"/>
    <p:sldId id="268" r:id="rId5"/>
    <p:sldId id="269" r:id="rId6"/>
    <p:sldId id="270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B04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-120" y="-6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pPr/>
              <a:t>11.11.2016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126336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pPr/>
              <a:t>11.11.2016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786064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pPr/>
              <a:t>11.11.2016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42082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pPr/>
              <a:t>11.11.2016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605854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pPr/>
              <a:t>11.11.2016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91060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pPr/>
              <a:t>11.11.2016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635840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pPr/>
              <a:t>11.11.2016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510951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pPr/>
              <a:t>11.11.2016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82053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pPr/>
              <a:t>11.11.2016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677828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pPr/>
              <a:t>11.11.2016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594394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882-AC2B-4376-A36F-0D45944EDC20}" type="datetimeFigureOut">
              <a:rPr lang="fi-FI" smtClean="0"/>
              <a:pPr/>
              <a:t>11.11.2016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279800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4882-AC2B-4376-A36F-0D45944EDC20}" type="datetimeFigureOut">
              <a:rPr lang="fi-FI" smtClean="0"/>
              <a:pPr/>
              <a:t>11.11.2016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FEA28-49D8-46A6-B61F-7D86E5EFC41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694385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3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sz="8000" b="1" dirty="0" err="1" smtClean="0">
                <a:latin typeface="Agency FB" panose="020B0503020202020204" pitchFamily="34" charset="0"/>
              </a:rPr>
              <a:t>Scratch</a:t>
            </a:r>
            <a:r>
              <a:rPr lang="fi-FI" sz="8000" b="1" dirty="0" smtClean="0">
                <a:latin typeface="Agency FB" panose="020B0503020202020204" pitchFamily="34" charset="0"/>
              </a:rPr>
              <a:t> Junior</a:t>
            </a:r>
            <a:br>
              <a:rPr lang="fi-FI" sz="8000" b="1" dirty="0" smtClean="0">
                <a:latin typeface="Agency FB" panose="020B0503020202020204" pitchFamily="34" charset="0"/>
              </a:rPr>
            </a:br>
            <a:r>
              <a:rPr lang="fi-FI" sz="8000" b="1" dirty="0" smtClean="0">
                <a:latin typeface="Agency FB" panose="020B0503020202020204" pitchFamily="34" charset="0"/>
              </a:rPr>
              <a:t>- helppoa koodausta! </a:t>
            </a:r>
            <a:r>
              <a:rPr lang="fi-FI" sz="8000" b="1" dirty="0">
                <a:latin typeface="Agency FB" panose="020B0503020202020204" pitchFamily="34" charset="0"/>
              </a:rPr>
              <a:t>2</a:t>
            </a:r>
            <a:br>
              <a:rPr lang="fi-FI" sz="8000" b="1" dirty="0">
                <a:latin typeface="Agency FB" panose="020B0503020202020204" pitchFamily="34" charset="0"/>
              </a:rPr>
            </a:br>
            <a:r>
              <a:rPr lang="fi-FI" sz="2700" b="1" dirty="0">
                <a:latin typeface="Agency FB" panose="020B0503020202020204" pitchFamily="34" charset="0"/>
              </a:rPr>
              <a:t>Kari Valtonen 2016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34154" y="3644631"/>
            <a:ext cx="1923691" cy="1923691"/>
          </a:xfrm>
          <a:prstGeom prst="rect">
            <a:avLst/>
          </a:prstGeom>
          <a:solidFill>
            <a:srgbClr val="08B044">
              <a:alpha val="15000"/>
            </a:srgbClr>
          </a:solidFill>
        </p:spPr>
      </p:pic>
    </p:spTree>
    <p:extLst>
      <p:ext uri="{BB962C8B-B14F-4D97-AF65-F5344CB8AC3E}">
        <p14:creationId xmlns:p14="http://schemas.microsoft.com/office/powerpoint/2010/main" xmlns="" val="253715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3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143"/>
            <a:ext cx="9144000" cy="1052423"/>
          </a:xfrm>
        </p:spPr>
        <p:txBody>
          <a:bodyPr/>
          <a:lstStyle/>
          <a:p>
            <a:r>
              <a:rPr lang="fi-FI" dirty="0" smtClean="0">
                <a:latin typeface="Agency FB" panose="020B0503020202020204" pitchFamily="34" charset="0"/>
              </a:rPr>
              <a:t>Ohjeita työskentelyyn</a:t>
            </a:r>
            <a:endParaRPr lang="fi-FI" dirty="0">
              <a:latin typeface="Agency FB" panose="020B0503020202020204" pitchFamily="34" charset="0"/>
            </a:endParaRPr>
          </a:p>
        </p:txBody>
      </p:sp>
      <p:sp>
        <p:nvSpPr>
          <p:cNvPr id="4" name="Tekstiruutu 3"/>
          <p:cNvSpPr txBox="1"/>
          <p:nvPr/>
        </p:nvSpPr>
        <p:spPr>
          <a:xfrm>
            <a:off x="1621766" y="1992702"/>
            <a:ext cx="872130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i-FI" sz="4000" dirty="0" smtClean="0">
                <a:latin typeface="Agency FB" panose="020B0503020202020204" pitchFamily="34" charset="0"/>
              </a:rPr>
              <a:t>Ratkaiskaa haasteet yhdessä kaverin kanssa pohtien.</a:t>
            </a:r>
          </a:p>
          <a:p>
            <a:pPr marL="285750" indent="-285750">
              <a:buFontTx/>
              <a:buChar char="-"/>
            </a:pPr>
            <a:r>
              <a:rPr lang="fi-FI" sz="4000" dirty="0" smtClean="0">
                <a:latin typeface="Agency FB" panose="020B0503020202020204" pitchFamily="34" charset="0"/>
              </a:rPr>
              <a:t>Kokeilkaa rohkeasti!</a:t>
            </a:r>
          </a:p>
          <a:p>
            <a:pPr marL="285750" indent="-285750">
              <a:buFontTx/>
              <a:buChar char="-"/>
            </a:pPr>
            <a:r>
              <a:rPr lang="fi-FI" sz="4000" dirty="0" smtClean="0">
                <a:latin typeface="Agency FB" panose="020B0503020202020204" pitchFamily="34" charset="0"/>
              </a:rPr>
              <a:t>Jakakaa oivalluksenne muille.</a:t>
            </a:r>
          </a:p>
          <a:p>
            <a:pPr marL="285750" indent="-285750">
              <a:buFontTx/>
              <a:buChar char="-"/>
            </a:pPr>
            <a:r>
              <a:rPr lang="fi-FI" sz="4000" dirty="0" smtClean="0">
                <a:latin typeface="Agency FB" panose="020B0503020202020204" pitchFamily="34" charset="0"/>
              </a:rPr>
              <a:t>Mielikuvituksen käyttö on sallittua ja toivottavaa!</a:t>
            </a:r>
            <a:endParaRPr lang="fi-FI" sz="4000" dirty="0"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257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3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143"/>
            <a:ext cx="9144000" cy="1052423"/>
          </a:xfrm>
        </p:spPr>
        <p:txBody>
          <a:bodyPr/>
          <a:lstStyle/>
          <a:p>
            <a:r>
              <a:rPr lang="fi-FI" dirty="0" smtClean="0">
                <a:latin typeface="Agency FB" panose="020B0503020202020204" pitchFamily="34" charset="0"/>
              </a:rPr>
              <a:t>Haaste 2</a:t>
            </a:r>
            <a:endParaRPr lang="fi-FI" dirty="0">
              <a:latin typeface="Agency FB" panose="020B0503020202020204" pitchFamily="34" charset="0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2009955" y="1725283"/>
            <a:ext cx="808870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>
                <a:latin typeface="Agency FB" panose="020B0503020202020204" pitchFamily="34" charset="0"/>
              </a:rPr>
              <a:t>Koodaa kissa kulkemaan ruudun laidasta laitaan valitsemallasi taustalla. Montako lohkoa tarvitsit?</a:t>
            </a:r>
          </a:p>
          <a:p>
            <a:r>
              <a:rPr lang="fi-FI" sz="4400" dirty="0"/>
              <a:t> </a:t>
            </a:r>
          </a:p>
          <a:p>
            <a:pPr algn="ctr"/>
            <a:endParaRPr lang="fi-FI" sz="44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54685" y="3464220"/>
            <a:ext cx="2603739" cy="260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84547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3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143"/>
            <a:ext cx="9144000" cy="1052423"/>
          </a:xfrm>
        </p:spPr>
        <p:txBody>
          <a:bodyPr/>
          <a:lstStyle/>
          <a:p>
            <a:r>
              <a:rPr lang="fi-FI" dirty="0" smtClean="0">
                <a:latin typeface="Agency FB" panose="020B0503020202020204" pitchFamily="34" charset="0"/>
              </a:rPr>
              <a:t>Haaste 3</a:t>
            </a:r>
            <a:endParaRPr lang="fi-FI" dirty="0">
              <a:latin typeface="Agency FB" panose="020B0503020202020204" pitchFamily="34" charset="0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2009955" y="1725283"/>
            <a:ext cx="808870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>
                <a:latin typeface="Agency FB" panose="020B0503020202020204" pitchFamily="34" charset="0"/>
              </a:rPr>
              <a:t>Koodaa kissa liikkumaan 10 askelta edestakaisin uudella taustalla.</a:t>
            </a:r>
            <a:r>
              <a:rPr lang="fi-FI" sz="4400" dirty="0"/>
              <a:t> </a:t>
            </a:r>
          </a:p>
          <a:p>
            <a:pPr algn="ctr"/>
            <a:endParaRPr lang="fi-FI" sz="44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16262" y="3398052"/>
            <a:ext cx="2603739" cy="260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42392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3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143"/>
            <a:ext cx="9144000" cy="1052423"/>
          </a:xfrm>
        </p:spPr>
        <p:txBody>
          <a:bodyPr/>
          <a:lstStyle/>
          <a:p>
            <a:r>
              <a:rPr lang="fi-FI" dirty="0" smtClean="0">
                <a:latin typeface="Agency FB" panose="020B0503020202020204" pitchFamily="34" charset="0"/>
              </a:rPr>
              <a:t>Haaste 4</a:t>
            </a:r>
            <a:endParaRPr lang="fi-FI" dirty="0">
              <a:latin typeface="Agency FB" panose="020B0503020202020204" pitchFamily="34" charset="0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2009955" y="1725283"/>
            <a:ext cx="808870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>
                <a:latin typeface="Agency FB" panose="020B0503020202020204" pitchFamily="34" charset="0"/>
              </a:rPr>
              <a:t>Koodaa kissa liikkumaan 5 askelta ylöspäin, pysähtymään, hyppäämään ja palaamaan viisi askelta alaspäin.</a:t>
            </a:r>
          </a:p>
          <a:p>
            <a:r>
              <a:rPr lang="fi-FI" sz="4400" dirty="0"/>
              <a:t> </a:t>
            </a:r>
          </a:p>
          <a:p>
            <a:pPr algn="ctr"/>
            <a:endParaRPr lang="fi-FI" sz="44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24078" y="3952266"/>
            <a:ext cx="2367949" cy="236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84404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7.51445E-6 C -0.00117 -0.0007 -0.00274 -0.00047 -0.00365 -0.00209 C -0.00456 -0.00371 -0.0043 -0.00648 -0.00482 -0.00856 C -0.00547 -0.01087 -0.00664 -0.01249 -0.00716 -0.0148 C -0.01042 -0.02821 -0.00768 -0.02613 -0.01315 -0.03584 C -0.01589 -0.0407 -0.02383 -0.0444 -0.02383 -0.0444 C -0.02695 -0.04371 -0.03021 -0.04371 -0.03334 -0.04232 C -0.04011 -0.03908 -0.04219 -0.02266 -0.04401 -0.01272 C -0.0444 -0.00717 -0.04232 0.00208 -0.04531 0.00416 C -0.04792 0.00601 -0.04792 -0.00509 -0.05 -0.00856 C -0.05117 -0.01064 -0.05235 -0.01295 -0.05365 -0.0148 C -0.06445 -0.03053 -0.04636 0.00023 -0.06315 -0.0296 C -0.06498 -0.03284 -0.07031 -0.03376 -0.07031 -0.03376 C -0.07383 -0.03307 -0.07774 -0.03423 -0.08099 -0.03168 C -0.08373 -0.0296 -0.08854 -0.01735 -0.0905 -0.01272 C -0.09089 -0.00787 -0.08972 -0.00162 -0.09167 0.00208 C -0.09284 0.00439 -0.09336 -0.00347 -0.09401 -0.00625 C -0.09557 -0.01249 -0.09544 -0.01434 -0.09649 -0.02105 C -0.0974 -0.02683 -0.09792 -0.03769 -0.1 -0.04232 C -0.10248 -0.04787 -0.10847 -0.04925 -0.11198 -0.05064 C -0.11667 -0.04995 -0.12162 -0.05087 -0.12617 -0.04856 C -0.12891 -0.04717 -0.13334 -0.04024 -0.13334 -0.04024 C -0.13568 -0.03376 -0.13685 -0.02821 -0.13815 -0.02105 C -0.13932 -0.02174 -0.1405 -0.02243 -0.14167 -0.02336 C -0.14297 -0.02451 -0.14401 -0.0266 -0.14531 -0.02752 C -0.14753 -0.02937 -0.15235 -0.03168 -0.15235 -0.03168 C -0.15534 -0.03677 -0.15807 -0.03792 -0.16198 -0.04024 C -0.17057 -0.02405 -0.16589 -0.00324 -0.17266 0.01479 C -0.17565 -0.0074 -0.17357 -0.03816 -0.18815 -0.04648 C -0.19245 -0.04579 -0.19688 -0.04579 -0.20117 -0.0444 C -0.20365 -0.04371 -0.20834 -0.04024 -0.20834 -0.04024 C -0.21328 -0.03076 -0.21615 -0.01665 -0.21784 -0.00417 C -0.21849 -0.03168 -0.21758 -0.06174 -0.22266 -0.08879 C -0.22578 -0.12324 -0.22669 -0.15792 -0.22982 -0.19238 C -0.23047 -0.22012 -0.22917 -0.23376 -0.23334 -0.25573 C -0.2362 -0.29688 -0.23268 -0.33827 -0.23815 -0.3785 C -0.23776 -0.38914 -0.2388 -0.41712 -0.23451 -0.43122 C -0.23307 -0.43561 -0.23073 -0.43908 -0.22982 -0.44394 C -0.22904 -0.4481 -0.22735 -0.45665 -0.22735 -0.45665 C -0.22044 -0.44856 -0.22214 -0.42752 -0.22149 -0.41434 C -0.22279 -0.29272 -0.22084 -0.3348 -0.225 -0.25365 C -0.22643 -0.22544 -0.22865 -0.16902 -0.22865 -0.16902 C -0.22943 -0.11561 -0.22943 -0.06174 -0.23216 -0.00856 C -0.23347 -0.01989 -0.23373 -0.02983 -0.2405 -0.03376 C -0.24245 0.00138 -0.24024 -0.00972 -0.24284 -0.01897 C -0.24349 -0.02128 -0.24414 -0.02382 -0.24531 -0.02544 C -0.24623 -0.02683 -0.24766 -0.02683 -0.24883 -0.02752 C -0.25222 -0.00879 -0.2431 -0.03839 -0.2405 -0.04232 C -0.23932 -0.04417 -0.22735 -0.06151 -0.225 -0.06336 C -0.22266 -0.06521 -0.21784 -0.06775 -0.21784 -0.06775 C -0.21432 -0.06706 -0.21055 -0.06775 -0.20716 -0.06544 C -0.20586 -0.06451 -0.20573 -0.06105 -0.20482 -0.0592 C -0.20222 -0.05342 -0.2 -0.04856 -0.19649 -0.0444 C -0.19076 -0.03029 -0.18841 -0.01827 -0.18334 -0.00417 C -0.18255 0.00138 -0.18177 0.00716 -0.18099 0.01271 C -0.1806 0.01525 -0.17943 0.00855 -0.17865 0.00624 C -0.17175 -0.01503 -0.18216 0.0141 -0.17149 -0.0148 C -0.16758 -0.02544 -0.15794 -0.03977 -0.15117 -0.0444 C -0.1444 -0.04301 -0.13763 -0.04278 -0.13099 -0.04024 C -0.12656 -0.03862 -0.12266 -0.02105 -0.12266 -0.02105 C -0.12005 -0.00717 -0.11979 0.00346 -0.11901 0.01895 C -0.11758 -0.01041 -0.11979 0.00277 -0.11315 -0.02105 C -0.11159 -0.0266 -0.10716 -0.03584 -0.10716 -0.03584 C -0.10534 -0.04625 -0.10065 -0.04949 -0.09531 -0.05295 C -0.0905 -0.05157 -0.08568 -0.05087 -0.08099 -0.04856 C -0.0763 -0.04625 -0.07344 -0.03029 -0.07149 -0.02336 C -0.06953 -0.00902 -0.06849 0.00531 -0.0655 0.01895 C -0.0612 0.00393 -0.06419 0.01664 -0.06198 -0.00625 C -0.06146 -0.0118 -0.05729 -0.03307 -0.05716 -0.03376 C -0.05586 -0.04093 -0.04883 -0.05064 -0.04883 -0.05064 C -0.03672 -0.0481 -0.03594 -0.0474 -0.03216 -0.02752 C -0.03177 -0.02266 -0.03164 -0.01758 -0.03099 -0.01272 C -0.03047 -0.00833 -0.02865 -7.51445E-6 -0.02865 -7.51445E-6 C -0.02774 -0.02336 -0.03203 -0.03399 -0.02149 -0.04024 C -0.01719 -0.03839 -0.01237 -0.03908 -0.00834 -0.03584 C -0.00586 -0.03376 -0.00599 -0.0266 -0.00482 -0.02336 C -0.00039 -0.01041 4.58333E-6 -0.01897 4.58333E-6 -7.51445E-6 Z " pathEditMode="relative" ptsTypes="fffffffffffffffffffffffffffffffffffffffffffffffffffffffffffffffffffffffffffff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143"/>
            <a:ext cx="9144000" cy="1052423"/>
          </a:xfrm>
        </p:spPr>
        <p:txBody>
          <a:bodyPr/>
          <a:lstStyle/>
          <a:p>
            <a:r>
              <a:rPr lang="fi-FI" dirty="0" smtClean="0">
                <a:latin typeface="Agency FB" panose="020B0503020202020204" pitchFamily="34" charset="0"/>
              </a:rPr>
              <a:t> Suppeat ohjeet</a:t>
            </a:r>
            <a:endParaRPr lang="fi-FI" dirty="0">
              <a:latin typeface="Agency FB" panose="020B0503020202020204" pitchFamily="34" charset="0"/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123" y="1296908"/>
            <a:ext cx="4817866" cy="5276419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0273" y="1296908"/>
            <a:ext cx="5290323" cy="527641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7711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</TotalTime>
  <Words>72</Words>
  <Application>Microsoft Office PowerPoint</Application>
  <PresentationFormat>Mukautettu</PresentationFormat>
  <Paragraphs>15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Office Theme</vt:lpstr>
      <vt:lpstr>Scratch Junior - helppoa koodausta! 2 Kari Valtonen 2016</vt:lpstr>
      <vt:lpstr>Ohjeita työskentelyyn</vt:lpstr>
      <vt:lpstr>Haaste 2</vt:lpstr>
      <vt:lpstr>Haaste 3</vt:lpstr>
      <vt:lpstr>Haaste 4</vt:lpstr>
      <vt:lpstr> Suppeat ohjeet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Scratch Junior - helppoa koodausta!</dc:title>
  <dc:creator>Kari Valtonen</dc:creator>
  <cp:lastModifiedBy>opettaja</cp:lastModifiedBy>
  <cp:revision>30</cp:revision>
  <dcterms:created xsi:type="dcterms:W3CDTF">2016-11-03T10:09:47Z</dcterms:created>
  <dcterms:modified xsi:type="dcterms:W3CDTF">2016-11-11T16:29:51Z</dcterms:modified>
</cp:coreProperties>
</file>