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632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3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241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733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795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22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538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43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47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912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12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589AD-72A9-4259-B232-2FC99DEB0B48}" type="datetimeFigureOut">
              <a:rPr lang="fi-FI" smtClean="0"/>
              <a:t>26.11.2020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14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u="sng" dirty="0" smtClean="0"/>
              <a:t>Mistä tieteessä on kysymys?</a:t>
            </a:r>
            <a:endParaRPr lang="fi-FI" b="1" u="sng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502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Tieteen olemuksesta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Tiede on järjestelmällinen menetelmä, joka tutkii todellisuutta</a:t>
            </a:r>
          </a:p>
          <a:p>
            <a:r>
              <a:rPr lang="fi-FI" dirty="0" smtClean="0"/>
              <a:t>Tieteet </a:t>
            </a:r>
            <a:r>
              <a:rPr lang="fi-FI" dirty="0" smtClean="0"/>
              <a:t>voidaan jakaa ihmistieteisiin ja luonnontieteisiin</a:t>
            </a:r>
          </a:p>
          <a:p>
            <a:r>
              <a:rPr lang="fi-FI" dirty="0" smtClean="0"/>
              <a:t>Tieteen ihanteita: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objektiivisuus (puolueettomuus)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kriittisyys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edistyvyys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julkisuus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268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Kausaalinen ja teleologinen selittäminen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Kausaalinen selitys: ilmiö selitetään sitä edeltävällä syyllä (Luen nyt kokeeseen, koska työvuoroni peruuntui ja minulla on siksi aikaa.)</a:t>
            </a:r>
          </a:p>
          <a:p>
            <a:r>
              <a:rPr lang="fi-FI" dirty="0" smtClean="0"/>
              <a:t>Teleologinen selitys: ilmiö selitetään sen seurauksilla tai päämäärillä. (Luen kokeeseen, jotta menestyisin kurssikokeessa.)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891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Kvantitatiivinen ja kvalitatiivinen tutkimus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Kvantitatiivinen eli ”määrällinen” tutkimus: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operoi numeroilla, mittaaminen, tilastot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hypoteesien testaus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kokeellisuus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* Kvalitatiivinen eli ”laadullinen” tutkimus: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pyrkii ymmärtämään tutkimuskohdetta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usein vuorovaikutus tutkittavan kohteen kanssa, esim. keskustelut,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haastattelut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tulkinta</a:t>
            </a:r>
          </a:p>
          <a:p>
            <a:pPr marL="0" indent="0">
              <a:buNone/>
            </a:pPr>
            <a:r>
              <a:rPr lang="fi-FI" dirty="0"/>
              <a:t> 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92516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49225"/>
            <a:ext cx="10515600" cy="1325563"/>
          </a:xfrm>
        </p:spPr>
        <p:txBody>
          <a:bodyPr/>
          <a:lstStyle/>
          <a:p>
            <a:r>
              <a:rPr lang="fi-FI" u="sng" dirty="0" smtClean="0"/>
              <a:t>Tieteen kritiikkiä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5374"/>
            <a:ext cx="10439400" cy="467201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/>
              <a:t>Tiede</a:t>
            </a:r>
          </a:p>
          <a:p>
            <a:pPr>
              <a:buFontTx/>
              <a:buChar char="-"/>
            </a:pPr>
            <a:r>
              <a:rPr lang="fi-FI" dirty="0" smtClean="0"/>
              <a:t>On vain yksi todellisuuden ymmärtämisen tapa muitten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joukossa, mutta yrittää nousta muiden  yläpuolelle</a:t>
            </a:r>
          </a:p>
          <a:p>
            <a:pPr>
              <a:buFontTx/>
              <a:buChar char="-"/>
            </a:pPr>
            <a:r>
              <a:rPr lang="fi-FI" dirty="0" smtClean="0"/>
              <a:t>Kritisoidaan skientismiä, jolla tarkoitetaan liiallista uskoa tieteen </a:t>
            </a:r>
            <a:r>
              <a:rPr lang="fi-FI" dirty="0" err="1" smtClean="0"/>
              <a:t>kaikkivoipaisuuteen</a:t>
            </a:r>
            <a:r>
              <a:rPr lang="fi-FI" dirty="0" smtClean="0"/>
              <a:t> ja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suhtaudutaan alentuvasti muihin tapoihin ymmärtää maailmaa</a:t>
            </a:r>
          </a:p>
          <a:p>
            <a:pPr>
              <a:buFontTx/>
              <a:buChar char="-"/>
            </a:pPr>
            <a:r>
              <a:rPr lang="fi-FI" dirty="0" smtClean="0"/>
              <a:t>Tiede ei ole arvovapaata, tieteentekoa vinouttavat taloudelliset ja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poliittiset intressit</a:t>
            </a:r>
          </a:p>
          <a:p>
            <a:pPr>
              <a:buFontTx/>
              <a:buChar char="-"/>
            </a:pPr>
            <a:r>
              <a:rPr lang="fi-FI" dirty="0" smtClean="0"/>
              <a:t>Tiede on miehistä ja tutkimuskohteet heijastavat miehistä tutkimus-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yhteisöä</a:t>
            </a:r>
          </a:p>
          <a:p>
            <a:pPr>
              <a:buFontTx/>
              <a:buChar char="-"/>
            </a:pPr>
            <a:r>
              <a:rPr lang="fi-FI" dirty="0" smtClean="0"/>
              <a:t>Tiede on joskus haitallista: kehittyvä tiede johtaa vaarallisiin keksintöihin</a:t>
            </a:r>
          </a:p>
          <a:p>
            <a:pPr>
              <a:buFontTx/>
              <a:buChar char="-"/>
            </a:pPr>
            <a:r>
              <a:rPr lang="fi-FI" dirty="0" smtClean="0"/>
              <a:t>Ei koskaan pysty vastaamaan elämän peruskysymyksiin, kuten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kysymyksiin elämän tarkoituksesta ja mielekkyydestä</a:t>
            </a:r>
          </a:p>
          <a:p>
            <a:pPr>
              <a:buFontTx/>
              <a:buChar char="-"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350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19075"/>
            <a:ext cx="10515600" cy="5957888"/>
          </a:xfrm>
        </p:spPr>
        <p:txBody>
          <a:bodyPr/>
          <a:lstStyle/>
          <a:p>
            <a:pPr marL="0" indent="0">
              <a:buNone/>
            </a:pPr>
            <a:r>
              <a:rPr lang="fi-FI" u="sng" dirty="0" smtClean="0"/>
              <a:t>Postmoderni ajattelu</a:t>
            </a:r>
          </a:p>
          <a:p>
            <a:pPr>
              <a:buFontTx/>
              <a:buChar char="-"/>
            </a:pPr>
            <a:r>
              <a:rPr lang="fi-FI" dirty="0" smtClean="0"/>
              <a:t>Suosiossa 1980- ja 1990-luvuilla</a:t>
            </a:r>
          </a:p>
          <a:p>
            <a:pPr>
              <a:buFontTx/>
              <a:buChar char="-"/>
            </a:pPr>
            <a:r>
              <a:rPr lang="fi-FI" dirty="0" smtClean="0"/>
              <a:t>Ominaista relativismi, eli uskotaan, ettei ole absoluuttisia totuuksia, vaan näkökulmia ja tulkintoja</a:t>
            </a:r>
          </a:p>
          <a:p>
            <a:pPr>
              <a:buFontTx/>
              <a:buChar char="-"/>
            </a:pPr>
            <a:r>
              <a:rPr lang="fi-FI" dirty="0" smtClean="0"/>
              <a:t>Jokaisella voi olla oma totuutensa</a:t>
            </a:r>
          </a:p>
          <a:p>
            <a:pPr>
              <a:buFontTx/>
              <a:buChar char="-"/>
            </a:pPr>
            <a:r>
              <a:rPr lang="fi-FI" dirty="0" smtClean="0"/>
              <a:t>Äärimmillään postmoderni ajattelu näkee tieteen vallankäyttönä, joka pyrkii kaappaamaan todellisuuden selittämisen yksinvallan itselleen</a:t>
            </a:r>
          </a:p>
          <a:p>
            <a:pPr>
              <a:buFontTx/>
              <a:buChar char="-"/>
            </a:pPr>
            <a:r>
              <a:rPr lang="fi-FI" dirty="0" smtClean="0"/>
              <a:t>Millaisiin lopputuloksiin voi johtaa se, jos ajattelemme, että todellisuudesta on vain mielipiteitä, eikä lopullisia </a:t>
            </a:r>
            <a:r>
              <a:rPr lang="fi-FI" smtClean="0"/>
              <a:t>totuuksia ole?</a:t>
            </a: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4888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281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Mistä tieteessä on kysymys?</vt:lpstr>
      <vt:lpstr>Tieteen olemuksesta</vt:lpstr>
      <vt:lpstr>Kausaalinen ja teleologinen selittäminen</vt:lpstr>
      <vt:lpstr>Kvantitatiivinen ja kvalitatiivinen tutkimus</vt:lpstr>
      <vt:lpstr>Tieteen kritiikkiä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Mistä tieteessä on kysymys?</dc:title>
  <dc:creator>Minna</dc:creator>
  <cp:lastModifiedBy>Minna</cp:lastModifiedBy>
  <cp:revision>11</cp:revision>
  <dcterms:created xsi:type="dcterms:W3CDTF">2018-01-24T17:07:52Z</dcterms:created>
  <dcterms:modified xsi:type="dcterms:W3CDTF">2020-11-26T13:59:02Z</dcterms:modified>
</cp:coreProperties>
</file>