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1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9F1AA-920A-493F-A734-411297FC04BC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94A80-40FD-4DCB-BB29-45DCDAEF372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1635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ECA9-0FF9-4313-A7F7-972E07992479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237A-21E1-470C-A2F0-9B7825E82E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2229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ECA9-0FF9-4313-A7F7-972E07992479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237A-21E1-470C-A2F0-9B7825E82E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355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ECA9-0FF9-4313-A7F7-972E07992479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237A-21E1-470C-A2F0-9B7825E82E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0265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ECA9-0FF9-4313-A7F7-972E07992479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237A-21E1-470C-A2F0-9B7825E82E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0447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ECA9-0FF9-4313-A7F7-972E07992479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237A-21E1-470C-A2F0-9B7825E82E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2251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ECA9-0FF9-4313-A7F7-972E07992479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237A-21E1-470C-A2F0-9B7825E82E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8927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ECA9-0FF9-4313-A7F7-972E07992479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237A-21E1-470C-A2F0-9B7825E82E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1106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ECA9-0FF9-4313-A7F7-972E07992479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237A-21E1-470C-A2F0-9B7825E82E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7076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ECA9-0FF9-4313-A7F7-972E07992479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237A-21E1-470C-A2F0-9B7825E82E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5988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ECA9-0FF9-4313-A7F7-972E07992479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237A-21E1-470C-A2F0-9B7825E82E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8153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ECA9-0FF9-4313-A7F7-972E07992479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237A-21E1-470C-A2F0-9B7825E82E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1416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8ECA9-0FF9-4313-A7F7-972E07992479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D237A-21E1-470C-A2F0-9B7825E82E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141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Täydellinen Taavi –kirjan piirrokset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Toisissa ryhmissä lapset piirsivät omannäköiset tuotokset ensimmäisen Taavi –esityksen jälkeen ja sitten uudelleen toisen esityksen jälkeen. Toiset ryhmät toteuttivat saman ajatuksen </a:t>
            </a:r>
            <a:r>
              <a:rPr lang="fi-FI" dirty="0" err="1" smtClean="0"/>
              <a:t>mind</a:t>
            </a:r>
            <a:r>
              <a:rPr lang="fi-FI" dirty="0" smtClean="0"/>
              <a:t> </a:t>
            </a:r>
            <a:r>
              <a:rPr lang="fi-FI" dirty="0" err="1" smtClean="0"/>
              <a:t>map</a:t>
            </a:r>
            <a:r>
              <a:rPr lang="fi-FI" dirty="0" smtClean="0"/>
              <a:t> –tyylisesti kyselemällä lapsilta, mitä heille jäi päällimmäiseksi mieleen kirjasta.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6245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1622"/>
            <a:ext cx="5181600" cy="3439344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80" y="2215928"/>
            <a:ext cx="4998720" cy="3749040"/>
          </a:xfrm>
        </p:spPr>
      </p:pic>
      <p:sp>
        <p:nvSpPr>
          <p:cNvPr id="6" name="Tekstiruutu 5"/>
          <p:cNvSpPr txBox="1"/>
          <p:nvPr/>
        </p:nvSpPr>
        <p:spPr>
          <a:xfrm>
            <a:off x="786384" y="1088136"/>
            <a:ext cx="5239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/>
          </a:p>
          <a:p>
            <a:r>
              <a:rPr lang="fi-FI" sz="2400" b="1" dirty="0" smtClean="0"/>
              <a:t>Taavi ja sen pikkusisko lentää taivaalla.</a:t>
            </a:r>
            <a:endParaRPr lang="fi-FI" sz="2400" b="1" dirty="0"/>
          </a:p>
        </p:txBody>
      </p:sp>
      <p:sp>
        <p:nvSpPr>
          <p:cNvPr id="8" name="Tekstiruutu 7"/>
          <p:cNvSpPr txBox="1"/>
          <p:nvPr/>
        </p:nvSpPr>
        <p:spPr>
          <a:xfrm>
            <a:off x="6336792" y="1005840"/>
            <a:ext cx="494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Poika yrittää riisua Taavilta takin. Taavi juoksee pakoon äidin ja isän luo.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1090499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41528"/>
            <a:ext cx="5181600" cy="4119532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479" y="1751509"/>
            <a:ext cx="3374137" cy="4820833"/>
          </a:xfrm>
        </p:spPr>
      </p:pic>
      <p:sp>
        <p:nvSpPr>
          <p:cNvPr id="6" name="Tekstiruutu 5"/>
          <p:cNvSpPr txBox="1"/>
          <p:nvPr/>
        </p:nvSpPr>
        <p:spPr>
          <a:xfrm>
            <a:off x="813816" y="722376"/>
            <a:ext cx="5157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r>
              <a:rPr lang="fi-FI" sz="2400" b="1" dirty="0" smtClean="0"/>
              <a:t>Kaksi Taavia. Ne ovat kotipihassa leikkimässä hippaa.</a:t>
            </a:r>
            <a:endParaRPr lang="fi-FI" sz="2400" b="1" dirty="0"/>
          </a:p>
        </p:txBody>
      </p:sp>
      <p:sp>
        <p:nvSpPr>
          <p:cNvPr id="8" name="Tekstiruutu 7"/>
          <p:cNvSpPr txBox="1"/>
          <p:nvPr/>
        </p:nvSpPr>
        <p:spPr>
          <a:xfrm>
            <a:off x="7077456" y="365760"/>
            <a:ext cx="3758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Taavi lentää taivaalla. Sataa vettä ja aurinko paistaa. Ilmapalloja ja nurmikkoa.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559998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67498"/>
            <a:ext cx="5181600" cy="3667592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928" y="2147246"/>
            <a:ext cx="5071872" cy="3790091"/>
          </a:xfrm>
        </p:spPr>
      </p:pic>
      <p:sp>
        <p:nvSpPr>
          <p:cNvPr id="6" name="Tekstiruutu 5"/>
          <p:cNvSpPr txBox="1"/>
          <p:nvPr/>
        </p:nvSpPr>
        <p:spPr>
          <a:xfrm>
            <a:off x="832104" y="859536"/>
            <a:ext cx="5175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r>
              <a:rPr lang="fi-FI" sz="2400" b="1" dirty="0" smtClean="0"/>
              <a:t>Värikästä vesisadetta taivaalla, joka kastelee kukan. </a:t>
            </a:r>
            <a:endParaRPr lang="fi-FI" sz="2400" b="1" dirty="0"/>
          </a:p>
        </p:txBody>
      </p:sp>
      <p:sp>
        <p:nvSpPr>
          <p:cNvPr id="8" name="Tekstiruutu 7"/>
          <p:cNvSpPr txBox="1"/>
          <p:nvPr/>
        </p:nvSpPr>
        <p:spPr>
          <a:xfrm>
            <a:off x="6254496" y="996696"/>
            <a:ext cx="5020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Taavi, koira ja pomppulinna. Taavilla on tylsää.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3745312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0164"/>
            <a:ext cx="5181600" cy="3882259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441" y="2167127"/>
            <a:ext cx="5383649" cy="3775295"/>
          </a:xfrm>
        </p:spPr>
      </p:pic>
      <p:sp>
        <p:nvSpPr>
          <p:cNvPr id="6" name="Tekstiruutu 5"/>
          <p:cNvSpPr txBox="1"/>
          <p:nvPr/>
        </p:nvSpPr>
        <p:spPr>
          <a:xfrm>
            <a:off x="795528" y="850392"/>
            <a:ext cx="521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/>
          </a:p>
          <a:p>
            <a:r>
              <a:rPr lang="fi-FI" sz="2400" b="1" dirty="0" smtClean="0"/>
              <a:t>Taavi ja joku muu, jolla on siivet.</a:t>
            </a:r>
            <a:endParaRPr lang="fi-FI" sz="2400" b="1" dirty="0"/>
          </a:p>
        </p:txBody>
      </p:sp>
      <p:sp>
        <p:nvSpPr>
          <p:cNvPr id="8" name="Tekstiruutu 7"/>
          <p:cNvSpPr txBox="1"/>
          <p:nvPr/>
        </p:nvSpPr>
        <p:spPr>
          <a:xfrm>
            <a:off x="6135624" y="1088136"/>
            <a:ext cx="5010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Taavi lentää taivaalla ja näkee auringon ja tuulen.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2561772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757460"/>
            <a:ext cx="7772400" cy="5829300"/>
          </a:xfrm>
        </p:spPr>
      </p:pic>
      <p:sp>
        <p:nvSpPr>
          <p:cNvPr id="6" name="Tekstiruutu 5"/>
          <p:cNvSpPr txBox="1"/>
          <p:nvPr/>
        </p:nvSpPr>
        <p:spPr>
          <a:xfrm>
            <a:off x="228600" y="146304"/>
            <a:ext cx="4636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Lasten ajatuksia kirjasta: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3169931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335396"/>
            <a:ext cx="5181600" cy="3887043"/>
          </a:xfrm>
        </p:spPr>
      </p:pic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848" y="1335396"/>
            <a:ext cx="6507388" cy="3887043"/>
          </a:xfrm>
        </p:spPr>
      </p:pic>
    </p:spTree>
    <p:extLst>
      <p:ext uri="{BB962C8B-B14F-4D97-AF65-F5344CB8AC3E}">
        <p14:creationId xmlns:p14="http://schemas.microsoft.com/office/powerpoint/2010/main" val="3937856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isällön paikkamerkki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82899"/>
            <a:ext cx="5181600" cy="3636789"/>
          </a:xfrm>
        </p:spPr>
      </p:pic>
      <p:pic>
        <p:nvPicPr>
          <p:cNvPr id="10" name="Sisällön paikkamerkki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90" y="2194537"/>
            <a:ext cx="4961709" cy="3721282"/>
          </a:xfrm>
        </p:spPr>
      </p:pic>
      <p:sp>
        <p:nvSpPr>
          <p:cNvPr id="5" name="Tekstiruutu 4"/>
          <p:cNvSpPr txBox="1"/>
          <p:nvPr/>
        </p:nvSpPr>
        <p:spPr>
          <a:xfrm>
            <a:off x="6172200" y="461554"/>
            <a:ext cx="518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/>
          </a:p>
          <a:p>
            <a:endParaRPr lang="fi-FI" sz="2400" b="1" dirty="0" smtClean="0"/>
          </a:p>
          <a:p>
            <a:r>
              <a:rPr lang="fi-FI" sz="2400" b="1" dirty="0" smtClean="0"/>
              <a:t>  Taavi heittää takin pois päältään.</a:t>
            </a:r>
            <a:endParaRPr lang="fi-FI" sz="2400" b="1" dirty="0"/>
          </a:p>
        </p:txBody>
      </p:sp>
      <p:sp>
        <p:nvSpPr>
          <p:cNvPr id="9" name="Tekstiruutu 8"/>
          <p:cNvSpPr txBox="1"/>
          <p:nvPr/>
        </p:nvSpPr>
        <p:spPr>
          <a:xfrm>
            <a:off x="838200" y="627017"/>
            <a:ext cx="5092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Ennen ja jälkeen esityksen piirretyt:</a:t>
            </a:r>
          </a:p>
          <a:p>
            <a:endParaRPr lang="fi-FI" sz="2400" b="1" dirty="0"/>
          </a:p>
          <a:p>
            <a:endParaRPr lang="fi-FI" sz="2400" b="1" dirty="0" smtClean="0"/>
          </a:p>
          <a:p>
            <a:r>
              <a:rPr lang="fi-FI" sz="2400" b="1" dirty="0" smtClean="0"/>
              <a:t>Taavi on auringossa ja keinussa.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307373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75891"/>
            <a:ext cx="5181600" cy="3650805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178" y="2176463"/>
            <a:ext cx="4771493" cy="3649662"/>
          </a:xfrm>
        </p:spPr>
      </p:pic>
      <p:sp>
        <p:nvSpPr>
          <p:cNvPr id="6" name="Tekstiruutu 5"/>
          <p:cNvSpPr txBox="1"/>
          <p:nvPr/>
        </p:nvSpPr>
        <p:spPr>
          <a:xfrm>
            <a:off x="783771" y="775063"/>
            <a:ext cx="5242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r>
              <a:rPr lang="fi-FI" sz="2400" b="1" dirty="0" smtClean="0"/>
              <a:t>Ne on sateisena päivänä ulkona. Taavi ja </a:t>
            </a:r>
            <a:r>
              <a:rPr lang="fi-FI" sz="2400" b="1" dirty="0" err="1" smtClean="0"/>
              <a:t>sen..iskä</a:t>
            </a:r>
            <a:r>
              <a:rPr lang="fi-FI" sz="2400" b="1" dirty="0" smtClean="0"/>
              <a:t>.</a:t>
            </a:r>
            <a:endParaRPr lang="fi-FI" sz="2400" b="1" dirty="0"/>
          </a:p>
        </p:txBody>
      </p:sp>
      <p:sp>
        <p:nvSpPr>
          <p:cNvPr id="8" name="Tekstiruutu 7"/>
          <p:cNvSpPr txBox="1"/>
          <p:nvPr/>
        </p:nvSpPr>
        <p:spPr>
          <a:xfrm>
            <a:off x="6540137" y="949234"/>
            <a:ext cx="4737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/>
          </a:p>
          <a:p>
            <a:r>
              <a:rPr lang="fi-FI" sz="2400" b="1" dirty="0" smtClean="0"/>
              <a:t>Tässä Taavi on uimassa.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1855862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67741"/>
            <a:ext cx="5181600" cy="3667105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113" y="2173486"/>
            <a:ext cx="4865687" cy="3649265"/>
          </a:xfrm>
        </p:spPr>
      </p:pic>
      <p:sp>
        <p:nvSpPr>
          <p:cNvPr id="6" name="Tekstiruutu 5"/>
          <p:cNvSpPr txBox="1"/>
          <p:nvPr/>
        </p:nvSpPr>
        <p:spPr>
          <a:xfrm>
            <a:off x="757646" y="592183"/>
            <a:ext cx="52512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/>
          </a:p>
          <a:p>
            <a:r>
              <a:rPr lang="fi-FI" sz="2400" b="1" dirty="0" smtClean="0"/>
              <a:t>Tässä on kaksi puolta. Toinen on Taavi, toinen isä. Taavi pomppii.</a:t>
            </a:r>
            <a:endParaRPr lang="fi-FI" sz="2400" b="1" dirty="0"/>
          </a:p>
        </p:txBody>
      </p:sp>
      <p:sp>
        <p:nvSpPr>
          <p:cNvPr id="8" name="Tekstiruutu 7"/>
          <p:cNvSpPr txBox="1"/>
          <p:nvPr/>
        </p:nvSpPr>
        <p:spPr>
          <a:xfrm>
            <a:off x="6470469" y="1227909"/>
            <a:ext cx="4868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Pikku Taavi kulkee tätä keltaista reittiä.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3044186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2416"/>
            <a:ext cx="5181600" cy="3877755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229" y="2062416"/>
            <a:ext cx="5150571" cy="3862928"/>
          </a:xfrm>
        </p:spPr>
      </p:pic>
      <p:sp>
        <p:nvSpPr>
          <p:cNvPr id="6" name="Tekstiruutu 5"/>
          <p:cNvSpPr txBox="1"/>
          <p:nvPr/>
        </p:nvSpPr>
        <p:spPr>
          <a:xfrm>
            <a:off x="809897" y="557349"/>
            <a:ext cx="51990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/>
          </a:p>
          <a:p>
            <a:endParaRPr lang="fi-FI" sz="2400" b="1" dirty="0" smtClean="0"/>
          </a:p>
          <a:p>
            <a:r>
              <a:rPr lang="fi-FI" sz="2400" b="1" dirty="0" smtClean="0"/>
              <a:t>Taavi lentää.</a:t>
            </a:r>
            <a:endParaRPr lang="fi-FI" sz="2400" b="1" dirty="0"/>
          </a:p>
        </p:txBody>
      </p:sp>
      <p:sp>
        <p:nvSpPr>
          <p:cNvPr id="8" name="Tekstiruutu 7"/>
          <p:cNvSpPr txBox="1"/>
          <p:nvPr/>
        </p:nvSpPr>
        <p:spPr>
          <a:xfrm>
            <a:off x="6252754" y="1297577"/>
            <a:ext cx="5085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i-FI" sz="2400" b="1">
                <a:solidFill>
                  <a:prstClr val="black"/>
                </a:solidFill>
              </a:rPr>
              <a:t>Taavi on siellä. Se syö eväitä. Sillä on koira.</a:t>
            </a:r>
            <a:endParaRPr lang="fi-FI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023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32798"/>
            <a:ext cx="5181600" cy="3736991"/>
          </a:xfrm>
        </p:spPr>
      </p:pic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96" y="2151266"/>
            <a:ext cx="5057503" cy="3793127"/>
          </a:xfrm>
        </p:spPr>
      </p:pic>
      <p:sp>
        <p:nvSpPr>
          <p:cNvPr id="7" name="Tekstiruutu 6"/>
          <p:cNvSpPr txBox="1"/>
          <p:nvPr/>
        </p:nvSpPr>
        <p:spPr>
          <a:xfrm>
            <a:off x="838200" y="670560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/>
          </a:p>
          <a:p>
            <a:r>
              <a:rPr lang="fi-FI" sz="2400" b="1" dirty="0" smtClean="0"/>
              <a:t>Taavi vaan patsastelee tässä.</a:t>
            </a:r>
            <a:endParaRPr lang="fi-FI" sz="2400" b="1" dirty="0"/>
          </a:p>
        </p:txBody>
      </p:sp>
      <p:sp>
        <p:nvSpPr>
          <p:cNvPr id="8" name="Tekstiruutu 7"/>
          <p:cNvSpPr txBox="1"/>
          <p:nvPr/>
        </p:nvSpPr>
        <p:spPr>
          <a:xfrm>
            <a:off x="6296296" y="992777"/>
            <a:ext cx="5057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r>
              <a:rPr lang="fi-FI" sz="2400" b="1" dirty="0" smtClean="0"/>
              <a:t>Taavin siivet.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1122663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2163661"/>
            <a:ext cx="5169293" cy="3675265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78828"/>
            <a:ext cx="5181600" cy="3644931"/>
          </a:xfrm>
        </p:spPr>
      </p:pic>
      <p:sp>
        <p:nvSpPr>
          <p:cNvPr id="6" name="Tekstiruutu 5"/>
          <p:cNvSpPr txBox="1"/>
          <p:nvPr/>
        </p:nvSpPr>
        <p:spPr>
          <a:xfrm>
            <a:off x="768096" y="960120"/>
            <a:ext cx="5276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r>
              <a:rPr lang="fi-FI" sz="2400" b="1" dirty="0" smtClean="0"/>
              <a:t>Taavi halusi itselleen kaltaisensa kaverin.</a:t>
            </a:r>
            <a:endParaRPr lang="fi-FI" sz="2400" b="1" dirty="0"/>
          </a:p>
        </p:txBody>
      </p:sp>
      <p:sp>
        <p:nvSpPr>
          <p:cNvPr id="8" name="Tekstiruutu 7"/>
          <p:cNvSpPr txBox="1"/>
          <p:nvPr/>
        </p:nvSpPr>
        <p:spPr>
          <a:xfrm>
            <a:off x="6153912" y="886968"/>
            <a:ext cx="529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Taavilla oli pulmallista siellä uimassa. Piirsin sille hymynaaman vaikka </a:t>
            </a:r>
            <a:r>
              <a:rPr lang="fi-FI" sz="2400" b="1" dirty="0" err="1" smtClean="0"/>
              <a:t>mun</a:t>
            </a:r>
            <a:r>
              <a:rPr lang="fi-FI" sz="2400" b="1" dirty="0" smtClean="0"/>
              <a:t> piti laittaa surunaama.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1301847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59941"/>
            <a:ext cx="5181600" cy="3682705"/>
          </a:xfrm>
        </p:spPr>
      </p:pic>
      <p:pic>
        <p:nvPicPr>
          <p:cNvPr id="8" name="Sisällön paikkamerkki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21886"/>
            <a:ext cx="5181600" cy="3558816"/>
          </a:xfrm>
        </p:spPr>
      </p:pic>
      <p:sp>
        <p:nvSpPr>
          <p:cNvPr id="7" name="Tekstiruutu 6"/>
          <p:cNvSpPr txBox="1"/>
          <p:nvPr/>
        </p:nvSpPr>
        <p:spPr>
          <a:xfrm>
            <a:off x="749808" y="841248"/>
            <a:ext cx="5269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fi-FI" sz="2400" b="1" dirty="0" smtClean="0">
              <a:solidFill>
                <a:prstClr val="black"/>
              </a:solidFill>
            </a:endParaRPr>
          </a:p>
          <a:p>
            <a:pPr lvl="0"/>
            <a:r>
              <a:rPr lang="fi-FI" sz="2400" b="1" dirty="0" smtClean="0">
                <a:solidFill>
                  <a:prstClr val="black"/>
                </a:solidFill>
              </a:rPr>
              <a:t>Taavi on kaverisynttäreillä aivan yksin, kun kukaan ei leiki sen kanssa.</a:t>
            </a:r>
          </a:p>
        </p:txBody>
      </p:sp>
      <p:sp>
        <p:nvSpPr>
          <p:cNvPr id="10" name="Tekstiruutu 9"/>
          <p:cNvSpPr txBox="1"/>
          <p:nvPr/>
        </p:nvSpPr>
        <p:spPr>
          <a:xfrm>
            <a:off x="6172200" y="1115568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r>
              <a:rPr lang="fi-FI" sz="2400" b="1" dirty="0" smtClean="0"/>
              <a:t>Taavi lentää taivaalla.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2371852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63661"/>
            <a:ext cx="5181600" cy="3675265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36528"/>
            <a:ext cx="5181600" cy="3729532"/>
          </a:xfrm>
        </p:spPr>
      </p:pic>
      <p:sp>
        <p:nvSpPr>
          <p:cNvPr id="6" name="Tekstiruutu 5"/>
          <p:cNvSpPr txBox="1"/>
          <p:nvPr/>
        </p:nvSpPr>
        <p:spPr>
          <a:xfrm>
            <a:off x="838200" y="1024128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i-FI" sz="2400" b="1">
                <a:solidFill>
                  <a:prstClr val="black"/>
                </a:solidFill>
              </a:rPr>
              <a:t>Yksittäisiä teoksia kirjasta:</a:t>
            </a:r>
          </a:p>
          <a:p>
            <a:pPr lvl="0"/>
            <a:endParaRPr lang="fi-FI" sz="2400" b="1">
              <a:solidFill>
                <a:prstClr val="black"/>
              </a:solidFill>
            </a:endParaRPr>
          </a:p>
          <a:p>
            <a:pPr lvl="0"/>
            <a:r>
              <a:rPr lang="fi-FI" sz="2400" b="1">
                <a:solidFill>
                  <a:prstClr val="black"/>
                </a:solidFill>
              </a:rPr>
              <a:t>Taavi on sateessa. </a:t>
            </a:r>
            <a:endParaRPr lang="fi-FI" sz="2400" b="1" dirty="0">
              <a:solidFill>
                <a:prstClr val="black"/>
              </a:solidFill>
            </a:endParaRPr>
          </a:p>
        </p:txBody>
      </p:sp>
      <p:sp>
        <p:nvSpPr>
          <p:cNvPr id="8" name="Tekstiruutu 7"/>
          <p:cNvSpPr txBox="1"/>
          <p:nvPr/>
        </p:nvSpPr>
        <p:spPr>
          <a:xfrm>
            <a:off x="6126480" y="1115568"/>
            <a:ext cx="5239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Taavi, ilmapallo, kukka ja myrsky sekä lelu.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988209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440FF474B31C47ADA70A7A7A3A43AF" ma:contentTypeVersion="19" ma:contentTypeDescription="Create a new document." ma:contentTypeScope="" ma:versionID="1ad031ed514fd293129e08eff1b7e29d">
  <xsd:schema xmlns:xsd="http://www.w3.org/2001/XMLSchema" xmlns:xs="http://www.w3.org/2001/XMLSchema" xmlns:p="http://schemas.microsoft.com/office/2006/metadata/properties" xmlns:ns3="a50758bc-5e9c-4f31-b9f2-dd5a4840e99d" xmlns:ns4="3c60fb41-4171-46e0-8244-6ec7001b04ee" targetNamespace="http://schemas.microsoft.com/office/2006/metadata/properties" ma:root="true" ma:fieldsID="67103e6519da6b0a5c7e04ec7ac4a209" ns3:_="" ns4:_="">
    <xsd:import namespace="a50758bc-5e9c-4f31-b9f2-dd5a4840e99d"/>
    <xsd:import namespace="3c60fb41-4171-46e0-8244-6ec7001b04ee"/>
    <xsd:element name="properties">
      <xsd:complexType>
        <xsd:sequence>
          <xsd:element name="documentManagement">
            <xsd:complexType>
              <xsd:all>
                <xsd:element ref="ns3:MigrationWizId" minOccurs="0"/>
                <xsd:element ref="ns3:MigrationWizIdPermissions" minOccurs="0"/>
                <xsd:element ref="ns3:MigrationWizIdPermissionLevels" minOccurs="0"/>
                <xsd:element ref="ns3:MigrationWizIdDocumentLibraryPermissions" minOccurs="0"/>
                <xsd:element ref="ns3:MigrationWizIdSecurityGroup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0758bc-5e9c-4f31-b9f2-dd5a4840e99d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60fb41-4171-46e0-8244-6ec7001b04e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SecurityGroups xmlns="a50758bc-5e9c-4f31-b9f2-dd5a4840e99d" xsi:nil="true"/>
    <MigrationWizId xmlns="a50758bc-5e9c-4f31-b9f2-dd5a4840e99d" xsi:nil="true"/>
    <MigrationWizIdPermissions xmlns="a50758bc-5e9c-4f31-b9f2-dd5a4840e99d" xsi:nil="true"/>
    <MigrationWizIdDocumentLibraryPermissions xmlns="a50758bc-5e9c-4f31-b9f2-dd5a4840e99d" xsi:nil="true"/>
    <MigrationWizIdPermissionLevels xmlns="a50758bc-5e9c-4f31-b9f2-dd5a4840e99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B994C9-DCC6-4CDD-9691-5657B62145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0758bc-5e9c-4f31-b9f2-dd5a4840e99d"/>
    <ds:schemaRef ds:uri="3c60fb41-4171-46e0-8244-6ec7001b04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1710F6-E5E2-4AA5-8B01-8C16B543F514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a50758bc-5e9c-4f31-b9f2-dd5a4840e99d"/>
    <ds:schemaRef ds:uri="3c60fb41-4171-46e0-8244-6ec7001b04ee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122CC07-2F8F-47A7-A30A-80EF455536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263</Words>
  <Application>Microsoft Office PowerPoint</Application>
  <PresentationFormat>Laajakuva</PresentationFormat>
  <Paragraphs>55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Office-teema</vt:lpstr>
      <vt:lpstr>Täydellinen Taavi –kirjan piirrokset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Porin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Täydellinen Taavi –kirjan piirrokset</dc:title>
  <dc:creator>Tiia Törmälä</dc:creator>
  <cp:lastModifiedBy>Tiia Törmälä</cp:lastModifiedBy>
  <cp:revision>13</cp:revision>
  <dcterms:created xsi:type="dcterms:W3CDTF">2022-01-28T07:56:56Z</dcterms:created>
  <dcterms:modified xsi:type="dcterms:W3CDTF">2022-01-28T12:47:08Z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0x0101004B440FF474B31C47ADA70A7A7A3A43AF</vt:lpwstr>
  </property>
</Properties>
</file>