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2" r:id="rId5"/>
    <p:sldId id="257" r:id="rId6"/>
    <p:sldId id="258" r:id="rId7"/>
    <p:sldId id="268" r:id="rId8"/>
    <p:sldId id="259" r:id="rId9"/>
    <p:sldId id="263" r:id="rId10"/>
    <p:sldId id="264" r:id="rId11"/>
    <p:sldId id="265" r:id="rId12"/>
    <p:sldId id="266" r:id="rId13"/>
    <p:sldId id="267" r:id="rId14"/>
    <p:sldId id="260" r:id="rId15"/>
    <p:sldId id="261" r:id="rId1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DB2BAD6-F863-43F3-AC94-B1CB981254CE}" v="5" dt="2023-11-17T12:01:27.491"/>
    <p1510:client id="{ABD6ED49-8F1B-415F-AA58-36B6225C3ED1}" v="572" dt="2023-11-08T17:55:18.8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-6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9:08:45.032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0"/>
      <inkml:brushProperty name="anchorY" value="0"/>
      <inkml:brushProperty name="scaleFactor" value="0.5"/>
    </inkml:brush>
  </inkml:definitions>
  <inkml:trace contextRef="#ctx0" brushRef="#br0">0 4 24575,'0'0'0,"2"-2"0,0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9:08:59.587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0.36281"/>
      <inkml:brushProperty name="anchorY" value="-481.08234"/>
      <inkml:brushProperty name="scaleFactor" value="0.5"/>
    </inkml:brush>
  </inkml:definitions>
  <inkml:trace contextRef="#ctx0" brushRef="#br0">478 43 24575,'0'0'0,"-2"0"0,-4 0 0,-3 0 0,-2 0 0,-4 0 0,-1 0 0,-1 0 0,0 0 0,1 0 0,-2 0 0,0 0 0,1 0 0,0 0 0,1 0 0,2 0 0,-1 0 0,2 0 0,-2 0 0,-4 0 0,0 0 0,-1 0 0,2-3 0,-5 1 0,1-1 0,1 0 0,2 2 0,2-1 0,1 2 0,1-1 0,1 1 0,11 4 0,9 1 0,6 4 0,4-1 0,1-1 0,3-2 0,0-2 0,-1 0 0,-4 0 0,-2 0 0,3 3 0,4 2 0,2-1 0,-2 1 0,0-1 0,-3 0 0,0-3 0,1-2 0,2-4 0,-1-3 0,0-1 0,2 1 0,-1 1 0,0-2 0,0 1 0,1 1 0,-8 2 0,-15 1 0,2 1 0,0 0 0,0 0 0,0 0 0,0 0 0,0 0 0,0 0 0,0 0 0,0 0 0,0 0 0,0 0 0,0 0 0,0 0 0,0 0 0,0 0 0,0 0 0,0 0 0,0 0 0,0 0 0,0-1 0,0 1 0,0 0 0,0 0 0,0 0 0,0 0 0,0 0 0,0 0 0,0 0 0,0 0 0,0 0 0,0 0 0,0 0 0,0 0 0,0 0 0,0 0 0,0 0 0,0 0 0,0 0 0,0-1 0,0 1 0,0 0 0,-8-1 0,-5 1 0,-4 0 0,-3-3 0,0 1 0,-2-4 0,1 2 0,-2-3 0,-3 0 0,-2 2 0,1 2 0,4-3 0,2 2 0,3 0 0,1-1 0,-2-2 0,7 1 0,7 0 0,7 3 0,6-1 0,3 3 0,2 0 0,7 1 0,4 0 0,0 1 0,1-1 0,-1 1 0,-1-1 0,0 0 0,-1 0 0,-2 0 0,2 0 0,-4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9:09:09.659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949.37958"/>
      <inkml:brushProperty name="anchorY" value="312.64728"/>
      <inkml:brushProperty name="scaleFactor" value="0.5"/>
    </inkml:brush>
  </inkml:definitions>
  <inkml:trace contextRef="#ctx0" brushRef="#br0">618 54 24575,'0'0'0,"-3"0"0,-8 0 0,-7 0 0,-10 0 0,-5 0 0,0 0 0,-12 4 0,-1-1 0,3 1 0,3-1 0,2-1 0,5 0 0,4-2 0,5 1 0,3-1 0,2 0 0,-2 0 0,1 3 0,-1 1 0,12-1 0,10-3 0,-1 0 0,0 0 0,0 0 0,-1 0 0,1 0 0,0 0 0,0 0 0,0 1 0,0-1 0,0 0 0,0 0 0,0 0 0,0 0 0,0 0 0,0 0 0,0 0 0,0 0 0,0 0 0,0 0 0,0 0 0,0 1 0,0-1 0,0 0 0,0 0 0,0 0 0,0 0 0,0 0 0,0 0 0,0 0 0,0 0 0,0 0 0,0 0 0,0 0 0,0 0 0,0 1 0,1-1 0,-1 0 0,0 0 0,0 0 0,0 0 0,0 0 0,0 0 0,0 0 0,0 0 0,0 0 0,0 0 0,0 0 0,0 0 0,0 0 0,0 0 0,1 0 0,-1 0 0,0 0 0,0 0 0,0 0 0,0 0 0,0 0 0,0 0 0,0 0 0,0 0 0,0 0 0,0 0 0,1 0 0,12 2 0,7 0 0,10-2 0,0 1 0,0-1 0,1-4 0,1 0 0,-3 0 0,1-2 0,1 0 0,-2 0 0,-4 3 0,-1 0 0,-3 2 0,-2-3 0,-1-4 0,0 1 0,-1 1 0,0 1 0,0 2 0,0-3 0,1 2 0,-1 0 0,4 1 0,-6 1 0,-12 1 0,-7 0 0,-15 1 0,-7 0 0,-3 0 0,0 1 0,2-1 0,2 0 0,3 0 0,-1 0 0,0 0 0,-2 0 0,2 0 0,0 0 0,1 0 0,2 0 0,-9 0 0,-1 0 0,2 0 0,1 0 0,4 0 0,1 0 0,2 0 0,-2 0 0,1 0 0,-3 0 0,0 0 0,8 0 0,12 0 0,9 0 0,7 0 0,5 0 0,5 0 0,2 0 0,3 0 0,-1 0 0,2 0 0,-1 0 0,-2 0 0,1 0 0,-2 0 0,-1 0 0,-2 0 0,2 0 0,-1 0 0,0 0 0,-2 0 0,4 0 0,5 0 0,0 0 0,-1 0 0,-3 0 0,5 0 0,2 0 0,-2 0 0,-2 0 0,-3 4 0,-3-1 0,-5 5 0,-10 5 0,-7-12 0,0 0 0,0 1 0,0-1 0,0 0 0,0 0 0,0 1 0,-1-1 0,1 0 0,0 0 0,-1 0 0,1 1 0,-1 0 0,-7 17 0,-4-3 0,-4 0 0,-1-4 0,-1-3 0,-1-3 0,1-3 0,-1-2 0,1-1 0,0 0 0,0-1 0,0 4 0,-3 0 0,-4 0 0,-3 0 0,-3-1 0,1 0 0,-2-2 0,4-3 0,2-1 0,0 1 0,1-1 0,2 2 0,-1 1 0,-3 0 0,1 0 0,5-2 0,3-1 0,0 1 0,-1 0 0,-1 1 0,-4 0 0,-3 2 0,8-1 0,11 1 0,17 0 0,12 1 0,4-1 0,3 0 0,6 0 0,2 0 0,-3 0 0,1-3 0,-4-1 0,-3 1 0,-4 0 0,-2 1 0,-2 0 0,2 2 0,-4-1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0-26T09:09:16.598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2035.88354"/>
      <inkml:brushProperty name="anchorY" value="1123.97266"/>
      <inkml:brushProperty name="scaleFactor" value="0.5"/>
    </inkml:brush>
  </inkml:definitions>
  <inkml:trace contextRef="#ctx0" brushRef="#br0">562 336 24575,'0'0'0,"-4"-4"0,-7-8 0,-5 2 0,-9-5 0,2-4 0,-12-2 0,-6 4 0,-2 2 0,3 5 0,-17 4 0,3 2 0,2 8 0,7 2 0,16 0 0,17 0 0,24-8 0,13-11 0,5-2 0,16-10 0,-1-1 0,8-9 0,-1 5 0,-11 1 0,-8 5 0,-2 8 0,-4 6 0,-2 16 0,-6 7 0,-6 9 0,-10 3 0,-3 3 0,-9-5 0,0 1 0,-5-6 0,-4 4 0,-4-3 0,-2 1 0,-1 1 0,-5-5 0,3 3 0,-1-6 0,8 3 0,1-3 0,-12-4 0,0 2 0,-1-3 0,0 0 0,1 2 0,1-3 0,2 1 0,1-4 0,-4 5 0,19-12 0,24-7 0,16-6 0,13-6 0,19-3 0,0 3 0,-3 0 0,-8 5 0,-7 4 0,-2 0 0,-3 3 0,-5 2 0,-3 10 0,-5 5 0,-26-7 0,2 2 0,2-2 0,-2 0 0,1 1 0,-1-1 0,0 2 0,2-2 0,-2 0 0,0 1 0,0-1 0,1 1 0,-1-1 0,0 2 0,0-2 0,0 1 0,0-1 0,0 2 0,2-2 0,-2 1 0,0-1 0,0 2 0,-6 13 0,-10-2 0,-8-3 0,-2-3 0,-2-4 0,4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2T09:42:15.754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0"/>
      <inkml:brushProperty name="anchorY" value="0"/>
      <inkml:brushProperty name="scaleFactor" value="0.5"/>
    </inkml:brush>
  </inkml:definitions>
  <inkml:trace contextRef="#ctx0" brushRef="#br0">549 122 24575,'0'0'0,"-4"0"0,-53 0 0,-13 0 0,7 5 0,17 1 0,38-3 0,7 0 0,19-4 0,20-1 0,20-7 0,8-6 0,-3 0 0,-7 3 0,-7 2 0,-8 4 0,0 2 0,-4 2 0,3 2 0,-2 0 0,-3 1 0,-1-6 0,-2-1 0,-2 1 0,-1 0 0,-1-4 0,5-4 0,-10 0 0,-13 8 0,-17 3 0,-6 7 0,-18 3 0,-11-1 0,2 5 0,-4-1 0,3-2 0,-9 4 0,-8 2 0,-4 5 0,-1 3 0,6-3 0,2-5 0,6-4 0,7-4 0,-1-3 0,4-3 0,4-1 0,2-1 0,8 6 0,1 0 0,-4 17 0,-6 6 0,-2-2 0,5 2 0,14-1 0,16-26 0,0 1 0,1 0 0,-1-1 0,1 1 0,-1 0 0,1 0 0,0-1 0,-1 1 0,1 0 0,0 0 0,0 2 0,1-4 0,0 2 0,-1-1 0,1 0 0,-1 0 0,1 0 0,-1 0 0,1 0 0,-1 0 0,1 0 0,0-1 0,0 1 0,0 0 0,-1 0 0,1 0 0,0-1 0,2 2 0,20 9 0,1 1 0,3-4 0,1-1 0,6-3 0,11-1 0,7-2 0,4-1 0,-3 0 0,-5-6 0,-41 3 0,0 1 0,-1-1 0,1 1 0,8-6 0,-10 6 0,-1-1 0,1 0 0,0-1 0,-1 1 0,4-6 0,-4 6 0,-1 0 0,0-1 0,0 0 0,0 0 0,3-6 0,18-26 0,-6-1 0,1 5 0,7 3 0,8 1 0,-9 7 0,-17 12 0,-24 11 0,-12 4 0,-7 3 0,-3 4 0,-5 0 0,-4-3 0,1-2 0,-7-3 0,3-3 0,-2 0 0,5-2 0,5 0 0,4-1 0,5 1 0,2-1 0,2 1 0,2 0 0,-1-1 0,1 1 0,5 11 0,22-10 0,-1 0 0,0 0 0,0 0 0,0 0 0,0 0 0,0 1 0,0-1 0,1 0 0,-1 0 0,0 1 0,1-1 0,-2 3 0,-2 19 0,9-2 0,9-3 0,6-5 0,10-5 0,4-4 0,6-8 0,1-1 0,-2-2 0,-3 1 0,-2 2 0,-2-10 0,9-5 0,-7-5 0,6-3 0,-3 4 0,4-1 0,-2 5 0,4 6 0,9-1 0,9-2 0,-2 2 0,-6 4 0,0 2 0,-7 3 0,-28 3 0,-28 1 0,-21 1 0,-26 0 0,-6 1 0,-3 0 0,-1-1 0,3 0 0,7 1 0,8-1 0,8 6 0,0 5 0,-1 6 0,2 5 0,-3-3 0,-4 3 0,-2-4 0,2 6 0,4-4 0,10 8 0,10 1 0,8 2 0,8 0 0,4 5 0,6-30 0,-1 0 0,-1-1 0,1 1 0,0-1 0,5 8 0,18 28 0,5-7 0,-2-3 0,5-9 0,0-6 0,11-7 0,0-5 0,-2-8 0,-2-2 0,-4-7 0,-8-4 0,13-11 0,-6-2 0,0-3 0,-2 5 0,-2 7 0,-7 1 0,-2 5 0,12 0 0,7 3 0,0 4 0,-6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8T17:36:01.490"/>
    </inkml:context>
    <inkml:brush xml:id="br0">
      <inkml:brushProperty name="width" value="0.05" units="cm"/>
      <inkml:brushProperty name="height" value="0.05" units="cm"/>
      <inkml:brushProperty name="color" value="#FF4E00"/>
      <inkml:brushProperty name="inkEffects" value="rainbow"/>
      <inkml:brushProperty name="anchorX" value="0"/>
      <inkml:brushProperty name="anchorY" value="0"/>
      <inkml:brushProperty name="scaleFactor" value="0.5"/>
    </inkml:brush>
  </inkml:definitions>
  <inkml:trace contextRef="#ctx0" brushRef="#br0">293 269 24575,'0'0'0,"-5"0"0,-8 0 0,0-6 0,-4 0 0,-4 0 0,-9 1 0,-4 2 0,-7 0 0,6-4 0,34 6 0,-2 0 0,0 0 0,1 0 0,-1 0 0,1-1 0,-1 1 0,-3-4 0,8 5 0,-2-1 0,0 1 0,-1-1 0,1 0 0,0 1 0,0-1 0,0 0 0,-1 1 0,1-1 0,0 0 0,0 1 0,0-1 0,0 1 0,0-1 0,0 0 0,0 1 0,1-1 0,-1 0 0,0 1 0,0-1 0,0 0 0,1 1 0,-1-1 0,0 1 0,1-1 0,-1 1 0,1-1 0,0 0 0,17-23 0,11 3 0,0-2 0,2 5 0,0-2 0,-1-2 0,7 4 0,-1 4 0,13 5 0,11 3 0,-2 3 0,4 2 0,-7 2 0,0-6 0,0-1 0,7 1 0,-5 1 0,-5 1 0,-46 6 0,-1-2 0,1 0 0,-1 0 0,1 1 0,-1 0 0,8 4 0,-6-4 0,0 2 0,0 0 0,-1 0 0,7 5 0,-11-5 0,1-1 0,0 0 0,0 1 0,-1-1 0,1 1 0,-1 0 0,4 8 0,-5-10 0,1 3 0,-1-1 0,0 0 0,0 0 0,0 1 0,-1-1 0,0 7 0,0-9 0,-1 1 0,1 0 0,-1 0 0,0 0 0,0 1 0,0-1 0,0-1 0,0 1 0,0 0 0,-3 3 0,0 2 0,0-2 0,-1 1 0,0-1 0,-7 6 0,-26 26 0,-3-8 0,-6-8 0,7-1 0,9-1 0,-8-4 0,-11 2 0,1-4 0,-5 3 0,3-3 0,5-4 0,5-3 0,10-8 0,3-10 0,-3-7 0,0-5 0,-1-5 0,5-3 0,26 28 0,-1-1 0,0 0 0,0 0 0,0-1 0,-2-6 0,3 8 0,1 0 0,-1-1 0,1 1 0,0 0 0,0 0 0,0 0 0,0-1 0,1-2 0,1 5 0,-2-2 0,1 1 0,0 0 0,1 0 0,-1-1 0,0 1 0,1 0 0,-1 0 0,1 0 0,2-3 0,1 0 0,0 1 0,0 0 0,0 0 0,8-4 0,26-11 0,2 6 0,6 5 0,4 3 0,-8 9 0,-4 3 0,-4 0 0,-10 5 0,-7 5 0,-1 4 0,-5 4 0,-13-22 0,1-1 0,0 1 0,0 0 0,0-1 0,0 1 0,0-1 0,-1 1 0,1-1 0,-2 4 0,-1-5 0,2 2 0,-1-1 0,0 0 0,0 0 0,1 1 0,-2-1 0,1 0 0,0-1 0,0 1 0,-3 2 0,-2-1 0,0 0 0,-1 1 0,1-1 0,-11 2 0,-41 8 0,-7-5 0,4-4 0,45-7 0,1 1 0,-19-4 0,19 2 0,-30-11 0,-14-11 0,7-4 0,7 5 0,6 4 0,11 1 0,26 16 0,0 1 0,0 0 0,1 0 0,0 0 0,-1 0 0,-1-5 0,5 8 0,-2-1 0,1-1 0,-1 1 0,1-1 0,0 1 0,-1-1 0,1 1 0,0 0 0,0-1 0,0 1 0,0-1 0,1 1 0,-1-1 0,0 1 0,1-2 0,0 2 0,0-1 0,0 1 0,0-1 0,0 1 0,0-1 0,0 1 0,0-1 0,1 1 0,-1 0 0,0 0 0,1 0 0,-1 0 0,2-1 0,27-12 0,5 5 0,3 5 0,-31 6 0,0-2 0,0 2 0,0-1 0,8 3 0,28 9 0,-9 6 0,-2 4 0,3 10 0,-6 2 0,-1 19 0,-1 1 0,-6 5 0,-11-11 0,-10-43 0,1 1 0,-1-1 0,-1 0 0,-1 12 0,1-15 0,0 0 0,0-1 0,-1 1 0,1 0 0,0-1 0,-1 1 0,0 0 0,1-1 0,-1 0 0,-3 3 0,3-5 0,1 1 0,-1 1 0,0-1 0,0 0 0,0-1 0,0 1 0,0 0 0,-1 0 0,1-1 0,0 1 0,0-1 0,0 0 0,0 0 0,-3 0 0,0 2 0,-1-2 0,0 0 0,0 0 0,-11-2 0,-24-11 0,37 10 0,-1 0 0,-1-1 0,2 1 0,-1-1 0,-6-6 0,-21-17 0,8-3 0,7-1 0,8 0 0,10 30 0,-1-1 0,0 0 0,0 0 0,0 0 0,1 0 0,-1 0 0,0 0 0,1 0 0,0 0 0,-1 1 0,3-4 0,-2 3 0,1 0 0,-1 1 0,1-1 0,0 0 0,-1 1 0,1-1 0,0 1 0,0-1 0,0 1 0,3-2 0,26-9 0,11 5 0,2 4 0,5 8 0,10 8 0,-60-11 0,5 0 0,-1 0 0,1 0 0,0 0 0,-1 0 0,0 0 0,0 1 0,0 0 0,4 3 0,-9-6 0,3 1 0,0 0 0,0 1 0,-1-1 0,1 0 0,0 1 0,-1-1 0,0 1 0,1-1 0,-1 1 0,0-1 0,1 0 0,-1 1 0,0-1 0,0 1 0,0-1 0,-1 1 0,1-1 0,0 1 0,-1 2 0,0-3 0,-1 1 0,1 1 0,-1-1 0,1 0 0,-1 1 0,0-1 0,0 0 0,0 0 0,0 0 0,0 0 0,-1-1 0,-3 3 0,1 0 0,-2 0 0,-1 0 0,0 0 0,-11 3 0,11-4 0,-3-1 0,1 1 0,-15 0 0,16-2 0,-1-1 0,-1 0 0,-14-3 0,-19-3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9CB4C2D-936D-C122-46F3-06C2CD6648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7558FF8-F9E6-8A16-3BF4-DDF84E543E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2F24875-2C11-E080-5953-5061B66C6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22F1-82A7-45C3-8A26-DB2D7924C819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27B8ABE-4357-6B67-7B99-524CA5838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CB6B20A-600F-8231-8BBC-B1540D5B6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0BAE-0B7E-4F29-8844-E6CFFC1EDB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01981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43371A-EB00-3751-130A-2F4923466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CC6A6D28-3A2A-B330-58C7-9CF2CC48A1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ADF10D5-FF4E-3057-8A33-CDA20F550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22F1-82A7-45C3-8A26-DB2D7924C819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DAD2410-04E7-EC47-25DA-3E967A2EF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AB11AF1-8D21-8183-3A37-09EEFC965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0BAE-0B7E-4F29-8844-E6CFFC1EDB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4685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C858A4E1-3019-34F3-36ED-DC151874F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2732DEA-B624-A88A-97E3-480635D1A1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A48EB09-9E40-D4B6-D2E2-1C749351E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22F1-82A7-45C3-8A26-DB2D7924C819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0FE7864-6269-481A-54B0-377EB7E8D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9D7B8FD-B8B4-8A89-FD53-5317A56F0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0BAE-0B7E-4F29-8844-E6CFFC1EDB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57493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4F66B1-B4D3-32E1-6B73-9E89C35A3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7B9147F-2964-86CA-A4A9-16FAF7526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1471B9E-A601-F4DF-B383-E9E129D53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22F1-82A7-45C3-8A26-DB2D7924C819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D95142C-F14C-5AE5-4532-99304573A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BEE741C-F71D-2547-E90C-CA527D720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0BAE-0B7E-4F29-8844-E6CFFC1EDB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5940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0C11F6D-BBD1-EC3C-3F7D-C90FA5720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574B955-81D2-A676-940B-0DF4B71BB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3518E0D-8229-6E7D-7CDA-6CB3223F8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22F1-82A7-45C3-8A26-DB2D7924C819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5799322-21FD-BF03-A734-B74D53082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BA8116E-8740-E25E-F9A3-A4DF05AB9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0BAE-0B7E-4F29-8844-E6CFFC1EDB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1697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848425F-1DBA-7843-FA44-88D8000C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80A8458-F59E-99B7-F84F-0B9765E12C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EB22A8AB-66AA-CE3E-C36B-B1C542647F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09A17F5-3B69-CB4B-70C9-19128039D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22F1-82A7-45C3-8A26-DB2D7924C819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3BE2D2F-03AB-BD50-CEB8-3CAAD1A35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33FBCB7-DA5E-85BB-CBBC-03488DE49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0BAE-0B7E-4F29-8844-E6CFFC1EDB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83138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CE5832-D32E-55F8-BA59-6BC296FBD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D3DF994-FC89-6B07-99E0-90CB4338F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2B96BFB-BBCF-D36D-7926-5E03E0C58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1FAC3BD-39CE-D881-CC19-119C6B8FDA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E283F79-AED8-99B5-D90E-91A5BB1E46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91954B4-2EC4-387D-7C86-EEF7EF495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22F1-82A7-45C3-8A26-DB2D7924C819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7A461108-484E-44EA-8C13-A3C7EB2BD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72258315-11CD-CD01-3E67-D21AE4CC5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0BAE-0B7E-4F29-8844-E6CFFC1EDB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54735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D852FB7-B3B7-7FA6-ACE7-041FD1A94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EB5164C-FDA2-C4AB-6983-F489DB099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22F1-82A7-45C3-8A26-DB2D7924C819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F796882-F19D-C712-4F5A-BB13CF50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1FF3DF2-1704-0A52-BC8E-DC148CA01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0BAE-0B7E-4F29-8844-E6CFFC1EDB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866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05391357-10A0-EE61-C954-654B7D2963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22F1-82A7-45C3-8A26-DB2D7924C819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2A5E9FB-5880-E268-C147-858ADC06B3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F899775B-6921-1939-A55A-A52280EEA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0BAE-0B7E-4F29-8844-E6CFFC1EDB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80421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67EB31-CB7A-F7F5-E35A-B658BBBC9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2BF11DD-9D52-CAC4-CAC9-7134D8779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365017B-C3B5-5DB2-1B06-D8550324B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EE3BE2CB-D21D-9154-314F-FFF285624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22F1-82A7-45C3-8A26-DB2D7924C819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BD1D854-50CD-8F2B-5C34-08D774CB3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9C90047-CB3F-1492-0342-ADE635292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0BAE-0B7E-4F29-8844-E6CFFC1EDB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98722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808206-A47D-9B67-C048-2E7C3D98D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387873CD-227B-6FE2-18DA-FCD8A979DD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A13C47D-9CAE-DC41-5C16-D5880C8D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6C74CFD7-0376-4647-D4EC-615F111ED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122F1-82A7-45C3-8A26-DB2D7924C819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6B72E60-74CC-A25D-F6A8-D73EBB375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987091F2-A13F-0276-2C80-EB86FB428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80BAE-0B7E-4F29-8844-E6CFFC1EDB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6793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2B60B01-E5CB-3BF2-4FC9-2D561C747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7D47B0C-37DC-65AA-12AB-87283397E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BCCCCDB-D3C7-2872-B382-BFF602A295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6122F1-82A7-45C3-8A26-DB2D7924C819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9E184AC-F5E0-3CBD-B706-1E3B35E18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0FD08B2-9C58-A271-6525-D71E85C641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80BAE-0B7E-4F29-8844-E6CFFC1EDBF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046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lickr.com/photos/thienzieyung/531897212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customXml" Target="../ink/ink2.xml"/><Relationship Id="rId12" Type="http://schemas.openxmlformats.org/officeDocument/2006/relationships/image" Target="../media/image8.png"/><Relationship Id="rId17" Type="http://schemas.openxmlformats.org/officeDocument/2006/relationships/customXml" Target="../ink/ink6.xml"/><Relationship Id="rId2" Type="http://schemas.openxmlformats.org/officeDocument/2006/relationships/image" Target="../media/image2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customXml" Target="../ink/ink3.xml"/><Relationship Id="rId14" Type="http://schemas.openxmlformats.org/officeDocument/2006/relationships/customXml" Target="../ink/ink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8BCA50-9A8C-3C60-3797-B3B66BEF3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7E58DC06-ED5E-C655-A9FD-6720599A4D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8150" y="-853305"/>
            <a:ext cx="12512710" cy="9365061"/>
          </a:xfr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83B6F699-DD0C-CFAF-A3A2-2BEECD1637E4}"/>
              </a:ext>
            </a:extLst>
          </p:cNvPr>
          <p:cNvSpPr txBox="1"/>
          <p:nvPr/>
        </p:nvSpPr>
        <p:spPr>
          <a:xfrm>
            <a:off x="3998056" y="279344"/>
            <a:ext cx="4030645" cy="110799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6600" err="1">
                <a:solidFill>
                  <a:schemeClr val="bg1"/>
                </a:solidFill>
                <a:latin typeface="Baguet Script"/>
              </a:rPr>
              <a:t>The</a:t>
            </a:r>
            <a:r>
              <a:rPr lang="fi-FI" sz="6600" dirty="0">
                <a:solidFill>
                  <a:schemeClr val="bg1"/>
                </a:solidFill>
                <a:latin typeface="Baguet Script"/>
              </a:rPr>
              <a:t> </a:t>
            </a:r>
            <a:r>
              <a:rPr lang="fi-FI" sz="6600" err="1">
                <a:solidFill>
                  <a:schemeClr val="bg1"/>
                </a:solidFill>
                <a:latin typeface="Baguet Script"/>
              </a:rPr>
              <a:t>lack</a:t>
            </a:r>
            <a:r>
              <a:rPr lang="fi-FI" sz="6600" dirty="0">
                <a:solidFill>
                  <a:schemeClr val="bg1"/>
                </a:solidFill>
                <a:latin typeface="Baguet Script"/>
              </a:rPr>
              <a:t> of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03DC917E-CD3E-A045-781A-F3976FA1348E}"/>
              </a:ext>
            </a:extLst>
          </p:cNvPr>
          <p:cNvSpPr txBox="1"/>
          <p:nvPr/>
        </p:nvSpPr>
        <p:spPr>
          <a:xfrm>
            <a:off x="2586425" y="5383138"/>
            <a:ext cx="703649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sz="6000" err="1">
                <a:solidFill>
                  <a:schemeClr val="bg1"/>
                </a:solidFill>
                <a:latin typeface="Baguet Script"/>
              </a:rPr>
              <a:t>parking</a:t>
            </a:r>
            <a:r>
              <a:rPr lang="fi-FI" sz="6000" dirty="0">
                <a:solidFill>
                  <a:schemeClr val="bg1"/>
                </a:solidFill>
                <a:latin typeface="Baguet Script"/>
              </a:rPr>
              <a:t> </a:t>
            </a:r>
            <a:r>
              <a:rPr lang="fi-FI" sz="6000" err="1">
                <a:solidFill>
                  <a:schemeClr val="bg1"/>
                </a:solidFill>
                <a:latin typeface="Baguet Script"/>
              </a:rPr>
              <a:t>spots</a:t>
            </a:r>
            <a:r>
              <a:rPr lang="fi-FI" sz="6000" dirty="0">
                <a:solidFill>
                  <a:schemeClr val="bg1"/>
                </a:solidFill>
                <a:latin typeface="Baguet Script"/>
              </a:rPr>
              <a:t> in halu</a:t>
            </a:r>
          </a:p>
        </p:txBody>
      </p:sp>
    </p:spTree>
    <p:extLst>
      <p:ext uri="{BB962C8B-B14F-4D97-AF65-F5344CB8AC3E}">
        <p14:creationId xmlns:p14="http://schemas.microsoft.com/office/powerpoint/2010/main" val="16176775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7E0D566B-6756-45D5-F4EB-40AE31E78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413" y="1091555"/>
            <a:ext cx="7297284" cy="793466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203A2D06-66B2-444E-B016-10D8ED305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915" y="2778124"/>
            <a:ext cx="3452262" cy="762548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BFADEA87-5694-152C-A73A-7FC6DB8F1A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238" y="4621693"/>
            <a:ext cx="2474202" cy="648791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3417FBFF-85D0-7C70-1272-7CE9C4C3C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02" y="2053331"/>
            <a:ext cx="12102398" cy="762549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BCF903D8-DB8B-B2EA-6C4F-13091779BD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441925"/>
            <a:ext cx="11997362" cy="958875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E6B103DC-D50D-D45E-78D6-6E726BBF96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4840" y="4469074"/>
            <a:ext cx="8198224" cy="629969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3EB53BC9-DD3F-0F5C-C81C-C44457B935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434" y="3012732"/>
            <a:ext cx="6086284" cy="1181804"/>
          </a:xfrm>
          <a:prstGeom prst="rect">
            <a:avLst/>
          </a:prstGeom>
        </p:spPr>
      </p:pic>
      <p:pic>
        <p:nvPicPr>
          <p:cNvPr id="19" name="Kuva 18">
            <a:extLst>
              <a:ext uri="{FF2B5EF4-FFF2-40B4-BE49-F238E27FC236}">
                <a16:creationId xmlns:a16="http://schemas.microsoft.com/office/drawing/2014/main" id="{FA9A7AB2-7A77-4849-E847-75B2C2FB0F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35897" y="244148"/>
            <a:ext cx="10412463" cy="961627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D3A8A6E2-0891-2C39-46BE-933743F95E7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456308">
            <a:off x="8886562" y="1215982"/>
            <a:ext cx="2823233" cy="994345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592E386C-2E6C-335E-6EFB-30C4E55DBF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987605">
            <a:off x="5474625" y="3584088"/>
            <a:ext cx="3453429" cy="730295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3D1CE4FF-3317-C56E-445C-DB313FEF37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84506" y="3710554"/>
            <a:ext cx="3558558" cy="7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1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44D65982-4F00-4330-8DAA-DE6A9E4D6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136B9F-FEAF-445D-88E4-7D69EDBF4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1" name="Color">
              <a:extLst>
                <a:ext uri="{FF2B5EF4-FFF2-40B4-BE49-F238E27FC236}">
                  <a16:creationId xmlns:a16="http://schemas.microsoft.com/office/drawing/2014/main" id="{96886571-1553-4F14-B847-99BF7B625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301ACB83-6234-46D1-803C-5D5077727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99019C5C-FC54-CD94-2C4C-065CF263C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7" y="346585"/>
            <a:ext cx="11424887" cy="154612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fi-FI" sz="6000" dirty="0">
                <a:solidFill>
                  <a:schemeClr val="bg1"/>
                </a:solidFill>
                <a:latin typeface="Baguet Script"/>
              </a:rPr>
              <a:t>How </a:t>
            </a:r>
            <a:r>
              <a:rPr lang="fi-FI" sz="6000" err="1">
                <a:solidFill>
                  <a:schemeClr val="bg1"/>
                </a:solidFill>
                <a:latin typeface="Baguet Script"/>
              </a:rPr>
              <a:t>we</a:t>
            </a:r>
            <a:r>
              <a:rPr lang="fi-FI" sz="6000" dirty="0">
                <a:solidFill>
                  <a:schemeClr val="bg1"/>
                </a:solidFill>
                <a:latin typeface="Baguet Script"/>
              </a:rPr>
              <a:t> </a:t>
            </a:r>
            <a:r>
              <a:rPr lang="fi-FI" sz="6000" err="1">
                <a:solidFill>
                  <a:schemeClr val="bg1"/>
                </a:solidFill>
                <a:latin typeface="Baguet Script"/>
              </a:rPr>
              <a:t>would</a:t>
            </a:r>
            <a:r>
              <a:rPr lang="fi-FI" sz="6000" dirty="0">
                <a:solidFill>
                  <a:schemeClr val="bg1"/>
                </a:solidFill>
                <a:latin typeface="Baguet Script"/>
              </a:rPr>
              <a:t> </a:t>
            </a:r>
            <a:r>
              <a:rPr lang="fi-FI" sz="6000" err="1">
                <a:solidFill>
                  <a:schemeClr val="bg1"/>
                </a:solidFill>
                <a:latin typeface="Baguet Script"/>
              </a:rPr>
              <a:t>solve</a:t>
            </a:r>
            <a:r>
              <a:rPr lang="fi-FI" sz="6000" dirty="0">
                <a:solidFill>
                  <a:schemeClr val="bg1"/>
                </a:solidFill>
                <a:latin typeface="Baguet Script"/>
              </a:rPr>
              <a:t> </a:t>
            </a:r>
            <a:r>
              <a:rPr lang="fi-FI" sz="6000" err="1">
                <a:solidFill>
                  <a:schemeClr val="bg1"/>
                </a:solidFill>
                <a:latin typeface="Baguet Script"/>
              </a:rPr>
              <a:t>this</a:t>
            </a:r>
            <a:r>
              <a:rPr lang="fi-FI" sz="6000" dirty="0">
                <a:solidFill>
                  <a:schemeClr val="bg1"/>
                </a:solidFill>
                <a:latin typeface="Baguet Script"/>
              </a:rPr>
              <a:t> </a:t>
            </a:r>
            <a:r>
              <a:rPr lang="fi-FI" sz="6000" err="1">
                <a:solidFill>
                  <a:schemeClr val="bg1"/>
                </a:solidFill>
                <a:latin typeface="Baguet Script"/>
              </a:rPr>
              <a:t>problem</a:t>
            </a:r>
            <a:endParaRPr lang="fi-FI" sz="6000">
              <a:solidFill>
                <a:schemeClr val="bg1"/>
              </a:solidFill>
              <a:latin typeface="Baguet Scrip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FD8D1A8-7A6B-3010-10CC-704F8CD19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610" y="2769252"/>
            <a:ext cx="10158984" cy="27221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fi-FI" sz="36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We</a:t>
            </a:r>
            <a:r>
              <a:rPr lang="fi-FI" sz="36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6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would</a:t>
            </a:r>
            <a:r>
              <a:rPr lang="fi-FI" sz="36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6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expand</a:t>
            </a:r>
            <a:r>
              <a:rPr lang="fi-FI" sz="36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 </a:t>
            </a:r>
            <a:r>
              <a:rPr lang="fi-FI" sz="36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the</a:t>
            </a:r>
            <a:r>
              <a:rPr lang="fi-FI" sz="36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6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parking</a:t>
            </a:r>
            <a:r>
              <a:rPr lang="fi-FI" sz="36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6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lot</a:t>
            </a:r>
            <a:endParaRPr lang="fi-FI" sz="3600">
              <a:solidFill>
                <a:schemeClr val="bg1"/>
              </a:solidFill>
              <a:latin typeface="Segoe UI Light"/>
              <a:ea typeface="Calibri"/>
              <a:cs typeface="Calibri"/>
            </a:endParaRPr>
          </a:p>
          <a:p>
            <a:pPr marL="457200" indent="-457200"/>
            <a:r>
              <a:rPr lang="fi-FI" sz="36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Cheapen</a:t>
            </a:r>
            <a:r>
              <a:rPr lang="fi-FI" sz="36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6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the</a:t>
            </a:r>
            <a:r>
              <a:rPr lang="fi-FI" sz="36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6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bus</a:t>
            </a:r>
            <a:r>
              <a:rPr lang="fi-FI" sz="36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6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tickets</a:t>
            </a:r>
            <a:r>
              <a:rPr lang="fi-FI" sz="36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6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so</a:t>
            </a:r>
            <a:r>
              <a:rPr lang="fi-FI" sz="36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6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more</a:t>
            </a:r>
            <a:r>
              <a:rPr lang="fi-FI" sz="36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6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people</a:t>
            </a:r>
            <a:r>
              <a:rPr lang="fi-FI" sz="36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6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would</a:t>
            </a:r>
            <a:r>
              <a:rPr lang="fi-FI" sz="36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6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use</a:t>
            </a:r>
            <a:r>
              <a:rPr lang="fi-FI" sz="36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6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public</a:t>
            </a:r>
            <a:r>
              <a:rPr lang="fi-FI" sz="36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transport</a:t>
            </a:r>
          </a:p>
          <a:p>
            <a:pPr lvl="1"/>
            <a:r>
              <a:rPr lang="fi-FI" sz="3600" dirty="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Exc</a:t>
            </a:r>
            <a:r>
              <a:rPr lang="fi-FI" sz="36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. </a:t>
            </a:r>
            <a:r>
              <a:rPr lang="fi-FI" sz="3600" dirty="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Have</a:t>
            </a:r>
            <a:r>
              <a:rPr lang="fi-FI" sz="36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600" dirty="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student</a:t>
            </a:r>
            <a:r>
              <a:rPr lang="fi-FI" sz="36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600" dirty="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tickets</a:t>
            </a:r>
          </a:p>
          <a:p>
            <a:pPr algn="ctr"/>
            <a:endParaRPr lang="fi-FI" sz="1800">
              <a:solidFill>
                <a:schemeClr val="bg1"/>
              </a:solidFill>
              <a:ea typeface="Calibri" panose="020F0502020204030204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15054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C42016-34C0-4D37-91CF-4830826960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1" name="Color">
              <a:extLst>
                <a:ext uri="{FF2B5EF4-FFF2-40B4-BE49-F238E27FC236}">
                  <a16:creationId xmlns:a16="http://schemas.microsoft.com/office/drawing/2014/main" id="{4EB45A5E-A300-4C79-A5AE-A78AB7C683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A4B8AED9-E236-44C8-A286-D5FAC4AC8F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A7DBA8A-AFD3-4A43-8CFF-101BE55E4E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9812AD9-E6DC-4032-9634-F8BE9C8B3A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2AFB4EC-2587-41C9-94B0-4F78DFB04C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3F997D7-F70D-41BF-9C5D-E357217CA9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035684B1-1016-4CA6-AA4F-40CF7D9FC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0F1A9E-BA7D-4BF5-8200-1A9DB79A4A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E9E0FC27-B989-41F5-AAAA-539EA3DFF3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E6054A11-21E3-4D56-91DB-7E98A6256D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A9DE2DF-C031-836D-46AA-15B8503EE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708" y="1014574"/>
            <a:ext cx="8986286" cy="12107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000" kern="1200" dirty="0">
                <a:solidFill>
                  <a:schemeClr val="bg1"/>
                </a:solidFill>
                <a:latin typeface="Baguet Script"/>
              </a:rPr>
              <a:t>Sources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0928884-E25B-38BC-9EDE-BBF7E333E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708" y="4272572"/>
            <a:ext cx="9924877" cy="808977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0" indent="0">
              <a:buNone/>
            </a:pPr>
            <a:r>
              <a:rPr lang="en-US" kern="1200" dirty="0">
                <a:solidFill>
                  <a:schemeClr val="bg1"/>
                </a:solidFill>
                <a:latin typeface="Segoe UI Light"/>
                <a:cs typeface="Segoe UI Light"/>
                <a:hlinkClick r:id="rId2"/>
              </a:rPr>
              <a:t>https://www.flickr.com/photos/thienzieyung/5318972121</a:t>
            </a:r>
            <a:endParaRPr lang="en-US" kern="1200" dirty="0">
              <a:solidFill>
                <a:schemeClr val="bg1"/>
              </a:solidFill>
              <a:latin typeface="Segoe UI Light"/>
              <a:cs typeface="Segoe UI Light"/>
            </a:endParaRPr>
          </a:p>
          <a:p>
            <a:pPr marL="0" indent="0">
              <a:buNone/>
            </a:pPr>
            <a:endParaRPr lang="en-US" kern="1200" dirty="0">
              <a:solidFill>
                <a:schemeClr val="bg1"/>
              </a:solidFill>
              <a:latin typeface="Segoe UI Light"/>
              <a:cs typeface="Segoe UI Light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  <a:latin typeface="Segoe UI Light"/>
                <a:cs typeface="Segoe UI Light"/>
              </a:rPr>
              <a:t>Forms to the students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Segoe UI Light"/>
              <a:cs typeface="Segoe UI Light"/>
            </a:endParaRPr>
          </a:p>
          <a:p>
            <a:pPr marL="0" indent="0">
              <a:buNone/>
            </a:pPr>
            <a:r>
              <a:rPr lang="en-US" kern="1200" dirty="0" err="1">
                <a:solidFill>
                  <a:schemeClr val="bg1"/>
                </a:solidFill>
                <a:latin typeface="Segoe UI Light"/>
                <a:cs typeface="Segoe UI Light"/>
              </a:rPr>
              <a:t>Pennina’s</a:t>
            </a:r>
            <a:r>
              <a:rPr lang="en-US" kern="1200" dirty="0">
                <a:solidFill>
                  <a:schemeClr val="bg1"/>
                </a:solidFill>
                <a:latin typeface="Segoe UI Light"/>
                <a:cs typeface="Segoe UI Light"/>
              </a:rPr>
              <a:t> car pics</a:t>
            </a:r>
          </a:p>
        </p:txBody>
      </p:sp>
    </p:spTree>
    <p:extLst>
      <p:ext uri="{BB962C8B-B14F-4D97-AF65-F5344CB8AC3E}">
        <p14:creationId xmlns:p14="http://schemas.microsoft.com/office/powerpoint/2010/main" val="360399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Slide Background Fill">
            <a:extLst>
              <a:ext uri="{FF2B5EF4-FFF2-40B4-BE49-F238E27FC236}">
                <a16:creationId xmlns:a16="http://schemas.microsoft.com/office/drawing/2014/main" id="{44D65982-4F00-4330-8DAA-DE6A9E4D6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A136B9F-FEAF-445D-88E4-7D69EDBF4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59" name="Color">
              <a:extLst>
                <a:ext uri="{FF2B5EF4-FFF2-40B4-BE49-F238E27FC236}">
                  <a16:creationId xmlns:a16="http://schemas.microsoft.com/office/drawing/2014/main" id="{96886571-1553-4F14-B847-99BF7B625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Color">
              <a:extLst>
                <a:ext uri="{FF2B5EF4-FFF2-40B4-BE49-F238E27FC236}">
                  <a16:creationId xmlns:a16="http://schemas.microsoft.com/office/drawing/2014/main" id="{301ACB83-6234-46D1-803C-5D5077727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85161B4A-62C0-D908-FE44-22FD888B9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931" y="1087946"/>
            <a:ext cx="9900192" cy="104709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fi-FI" sz="6000" dirty="0" err="1">
                <a:solidFill>
                  <a:schemeClr val="bg1"/>
                </a:solidFill>
                <a:latin typeface="Baguet Script"/>
              </a:rPr>
              <a:t>Why</a:t>
            </a:r>
            <a:r>
              <a:rPr lang="fi-FI" sz="6000" dirty="0">
                <a:solidFill>
                  <a:schemeClr val="bg1"/>
                </a:solidFill>
                <a:latin typeface="Baguet Script"/>
              </a:rPr>
              <a:t> </a:t>
            </a:r>
            <a:r>
              <a:rPr lang="fi-FI" sz="6000" dirty="0" err="1">
                <a:solidFill>
                  <a:schemeClr val="bg1"/>
                </a:solidFill>
                <a:latin typeface="Baguet Script"/>
              </a:rPr>
              <a:t>did</a:t>
            </a:r>
            <a:r>
              <a:rPr lang="fi-FI" sz="6000" dirty="0">
                <a:solidFill>
                  <a:schemeClr val="bg1"/>
                </a:solidFill>
                <a:latin typeface="Baguet Script"/>
              </a:rPr>
              <a:t> </a:t>
            </a:r>
            <a:r>
              <a:rPr lang="fi-FI" sz="6000" dirty="0" err="1">
                <a:solidFill>
                  <a:schemeClr val="bg1"/>
                </a:solidFill>
                <a:latin typeface="Baguet Script"/>
              </a:rPr>
              <a:t>we</a:t>
            </a:r>
            <a:r>
              <a:rPr lang="fi-FI" sz="6000" dirty="0">
                <a:solidFill>
                  <a:schemeClr val="bg1"/>
                </a:solidFill>
                <a:latin typeface="Baguet Script"/>
              </a:rPr>
              <a:t> </a:t>
            </a:r>
            <a:r>
              <a:rPr lang="fi-FI" sz="6000" dirty="0" err="1">
                <a:solidFill>
                  <a:schemeClr val="bg1"/>
                </a:solidFill>
                <a:latin typeface="Baguet Script"/>
              </a:rPr>
              <a:t>choose</a:t>
            </a:r>
            <a:r>
              <a:rPr lang="fi-FI" sz="6000" dirty="0">
                <a:solidFill>
                  <a:schemeClr val="bg1"/>
                </a:solidFill>
                <a:latin typeface="Baguet Script"/>
              </a:rPr>
              <a:t> </a:t>
            </a:r>
            <a:r>
              <a:rPr lang="fi-FI" sz="6000" dirty="0" err="1">
                <a:solidFill>
                  <a:schemeClr val="bg1"/>
                </a:solidFill>
                <a:latin typeface="Baguet Script"/>
              </a:rPr>
              <a:t>this</a:t>
            </a:r>
            <a:r>
              <a:rPr lang="fi-FI" sz="6000" dirty="0">
                <a:solidFill>
                  <a:schemeClr val="bg1"/>
                </a:solidFill>
                <a:latin typeface="Baguet Script"/>
              </a:rPr>
              <a:t> </a:t>
            </a:r>
            <a:r>
              <a:rPr lang="fi-FI" sz="6000" dirty="0" err="1">
                <a:solidFill>
                  <a:schemeClr val="bg1"/>
                </a:solidFill>
                <a:latin typeface="Baguet Script"/>
              </a:rPr>
              <a:t>topic</a:t>
            </a:r>
            <a:r>
              <a:rPr lang="fi-FI" sz="6000" dirty="0">
                <a:solidFill>
                  <a:schemeClr val="bg1"/>
                </a:solidFill>
                <a:latin typeface="Baguet Script"/>
              </a:rPr>
              <a:t>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D20514E-E403-0267-7563-41044CBA0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8875" y="3038248"/>
            <a:ext cx="10158984" cy="272213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4000" err="1">
                <a:solidFill>
                  <a:schemeClr val="bg1"/>
                </a:solidFill>
                <a:latin typeface="Segoe UI Light"/>
                <a:cs typeface="Segoe UI Light"/>
              </a:rPr>
              <a:t>It’s</a:t>
            </a:r>
            <a:r>
              <a:rPr lang="fi-FI" sz="4000" dirty="0">
                <a:solidFill>
                  <a:schemeClr val="bg1"/>
                </a:solidFill>
                <a:latin typeface="Segoe UI Light"/>
                <a:cs typeface="Segoe UI Light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Segoe UI Light"/>
                <a:cs typeface="Segoe UI Light"/>
              </a:rPr>
              <a:t>important</a:t>
            </a:r>
            <a:r>
              <a:rPr lang="fi-FI" sz="4000" dirty="0">
                <a:solidFill>
                  <a:schemeClr val="bg1"/>
                </a:solidFill>
                <a:latin typeface="Segoe UI Light"/>
                <a:cs typeface="Segoe UI Light"/>
              </a:rPr>
              <a:t> to us</a:t>
            </a:r>
            <a:endParaRPr lang="fi-FI">
              <a:solidFill>
                <a:schemeClr val="bg1"/>
              </a:solidFill>
            </a:endParaRPr>
          </a:p>
          <a:p>
            <a:r>
              <a:rPr lang="fi-FI" sz="4000" err="1">
                <a:solidFill>
                  <a:schemeClr val="bg1"/>
                </a:solidFill>
                <a:latin typeface="Segoe UI Light"/>
                <a:cs typeface="Segoe UI Light"/>
              </a:rPr>
              <a:t>It’s</a:t>
            </a:r>
            <a:r>
              <a:rPr lang="fi-FI" sz="4000" dirty="0">
                <a:solidFill>
                  <a:schemeClr val="bg1"/>
                </a:solidFill>
                <a:latin typeface="Segoe UI Light"/>
                <a:cs typeface="Segoe UI Light"/>
              </a:rPr>
              <a:t> a </a:t>
            </a:r>
            <a:r>
              <a:rPr lang="fi-FI" sz="4000" err="1">
                <a:solidFill>
                  <a:schemeClr val="bg1"/>
                </a:solidFill>
                <a:latin typeface="Segoe UI Light"/>
                <a:cs typeface="Segoe UI Light"/>
              </a:rPr>
              <a:t>problem</a:t>
            </a:r>
            <a:r>
              <a:rPr lang="fi-FI" sz="4000" dirty="0">
                <a:solidFill>
                  <a:schemeClr val="bg1"/>
                </a:solidFill>
                <a:latin typeface="Segoe UI Light"/>
                <a:cs typeface="Segoe UI Light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Segoe UI Light"/>
                <a:cs typeface="Segoe UI Light"/>
              </a:rPr>
              <a:t>that</a:t>
            </a:r>
            <a:r>
              <a:rPr lang="fi-FI" sz="4000" dirty="0">
                <a:solidFill>
                  <a:schemeClr val="bg1"/>
                </a:solidFill>
                <a:latin typeface="Segoe UI Light"/>
                <a:cs typeface="Segoe UI Light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Segoe UI Light"/>
                <a:cs typeface="Segoe UI Light"/>
              </a:rPr>
              <a:t>we</a:t>
            </a:r>
            <a:r>
              <a:rPr lang="fi-FI" sz="4000" dirty="0">
                <a:solidFill>
                  <a:schemeClr val="bg1"/>
                </a:solidFill>
                <a:latin typeface="Segoe UI Light"/>
                <a:cs typeface="Segoe UI Light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Segoe UI Light"/>
                <a:cs typeface="Segoe UI Light"/>
              </a:rPr>
              <a:t>face</a:t>
            </a:r>
            <a:r>
              <a:rPr lang="fi-FI" sz="4000" dirty="0">
                <a:solidFill>
                  <a:schemeClr val="bg1"/>
                </a:solidFill>
                <a:latin typeface="Segoe UI Light"/>
                <a:cs typeface="Segoe UI Light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Segoe UI Light"/>
                <a:cs typeface="Segoe UI Light"/>
              </a:rPr>
              <a:t>daily</a:t>
            </a:r>
            <a:r>
              <a:rPr lang="fi-FI" sz="4000" dirty="0">
                <a:solidFill>
                  <a:schemeClr val="bg1"/>
                </a:solidFill>
                <a:latin typeface="Segoe UI Light"/>
                <a:cs typeface="Segoe UI Light"/>
              </a:rPr>
              <a:t> in </a:t>
            </a:r>
            <a:r>
              <a:rPr lang="fi-FI" sz="4000" err="1">
                <a:solidFill>
                  <a:schemeClr val="bg1"/>
                </a:solidFill>
                <a:latin typeface="Segoe UI Light"/>
                <a:cs typeface="Segoe UI Light"/>
              </a:rPr>
              <a:t>school</a:t>
            </a:r>
            <a:endParaRPr lang="fi-FI" sz="4000">
              <a:solidFill>
                <a:schemeClr val="bg1"/>
              </a:solidFill>
              <a:latin typeface="Segoe UI Light"/>
              <a:cs typeface="Segoe UI Light"/>
            </a:endParaRPr>
          </a:p>
          <a:p>
            <a:r>
              <a:rPr lang="fi-FI" sz="4000" err="1">
                <a:solidFill>
                  <a:schemeClr val="bg1"/>
                </a:solidFill>
                <a:latin typeface="Segoe UI Light"/>
                <a:cs typeface="Segoe UI Light"/>
              </a:rPr>
              <a:t>We</a:t>
            </a:r>
            <a:r>
              <a:rPr lang="fi-FI" sz="4000" dirty="0">
                <a:solidFill>
                  <a:schemeClr val="bg1"/>
                </a:solidFill>
                <a:latin typeface="Segoe UI Light"/>
                <a:cs typeface="Segoe UI Light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Segoe UI Light"/>
                <a:cs typeface="Segoe UI Light"/>
              </a:rPr>
              <a:t>hear</a:t>
            </a:r>
            <a:r>
              <a:rPr lang="fi-FI" sz="4000" dirty="0">
                <a:solidFill>
                  <a:schemeClr val="bg1"/>
                </a:solidFill>
                <a:latin typeface="Segoe UI Light"/>
                <a:cs typeface="Segoe UI Light"/>
              </a:rPr>
              <a:t> a </a:t>
            </a:r>
            <a:r>
              <a:rPr lang="fi-FI" sz="4000" err="1">
                <a:solidFill>
                  <a:schemeClr val="bg1"/>
                </a:solidFill>
                <a:latin typeface="Segoe UI Light"/>
                <a:cs typeface="Segoe UI Light"/>
              </a:rPr>
              <a:t>lot</a:t>
            </a:r>
            <a:r>
              <a:rPr lang="fi-FI" sz="4000" dirty="0">
                <a:solidFill>
                  <a:schemeClr val="bg1"/>
                </a:solidFill>
                <a:latin typeface="Segoe UI Light"/>
                <a:cs typeface="Segoe UI Light"/>
              </a:rPr>
              <a:t> of </a:t>
            </a:r>
            <a:r>
              <a:rPr lang="fi-FI" sz="4000" err="1">
                <a:solidFill>
                  <a:schemeClr val="bg1"/>
                </a:solidFill>
                <a:latin typeface="Segoe UI Light"/>
                <a:cs typeface="Segoe UI Light"/>
              </a:rPr>
              <a:t>complains</a:t>
            </a:r>
            <a:r>
              <a:rPr lang="fi-FI" sz="4000" dirty="0">
                <a:solidFill>
                  <a:schemeClr val="bg1"/>
                </a:solidFill>
                <a:latin typeface="Segoe UI Light"/>
                <a:cs typeface="Segoe UI Light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Segoe UI Light"/>
                <a:cs typeface="Segoe UI Light"/>
              </a:rPr>
              <a:t>about</a:t>
            </a:r>
            <a:r>
              <a:rPr lang="fi-FI" sz="4000" dirty="0">
                <a:solidFill>
                  <a:schemeClr val="bg1"/>
                </a:solidFill>
                <a:latin typeface="Segoe UI Light"/>
                <a:cs typeface="Segoe UI Light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Segoe UI Light"/>
                <a:cs typeface="Segoe UI Light"/>
              </a:rPr>
              <a:t>the</a:t>
            </a:r>
            <a:r>
              <a:rPr lang="fi-FI" sz="4000" dirty="0">
                <a:solidFill>
                  <a:schemeClr val="bg1"/>
                </a:solidFill>
                <a:latin typeface="Segoe UI Light"/>
                <a:cs typeface="Segoe UI Light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Segoe UI Light"/>
                <a:cs typeface="Segoe UI Light"/>
              </a:rPr>
              <a:t>parking</a:t>
            </a:r>
            <a:r>
              <a:rPr lang="fi-FI" sz="4000" dirty="0">
                <a:solidFill>
                  <a:schemeClr val="bg1"/>
                </a:solidFill>
                <a:latin typeface="Segoe UI Light"/>
                <a:cs typeface="Segoe UI Light"/>
              </a:rPr>
              <a:t> </a:t>
            </a:r>
            <a:r>
              <a:rPr lang="fi-FI" sz="4000" err="1">
                <a:solidFill>
                  <a:schemeClr val="bg1"/>
                </a:solidFill>
                <a:latin typeface="Segoe UI Light"/>
                <a:cs typeface="Segoe UI Light"/>
              </a:rPr>
              <a:t>spots</a:t>
            </a:r>
            <a:endParaRPr lang="fi-FI" sz="4000">
              <a:solidFill>
                <a:schemeClr val="bg1"/>
              </a:solidFill>
              <a:latin typeface="Segoe UI Light"/>
              <a:cs typeface="Segoe UI Light"/>
            </a:endParaRPr>
          </a:p>
          <a:p>
            <a:pPr algn="ctr"/>
            <a:endParaRPr lang="fi-FI" sz="1800">
              <a:solidFill>
                <a:schemeClr val="bg1"/>
              </a:solidFill>
              <a:latin typeface="Segoe UI Light"/>
              <a:cs typeface="Segoe UI Light"/>
            </a:endParaRPr>
          </a:p>
          <a:p>
            <a:pPr algn="ctr"/>
            <a:endParaRPr lang="fi-FI" sz="1800">
              <a:solidFill>
                <a:schemeClr val="bg1"/>
              </a:solidFill>
              <a:latin typeface="Segoe UI Light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209220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147AA14-E9F6-D3A6-2AF1-FE40DBAC5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>
                <a:latin typeface="Baguet Script" panose="00000500000000000000" pitchFamily="2" charset="0"/>
              </a:rPr>
              <a:t>Our</a:t>
            </a:r>
            <a:r>
              <a:rPr lang="fi-FI" dirty="0">
                <a:latin typeface="Baguet Script" panose="00000500000000000000" pitchFamily="2" charset="0"/>
              </a:rPr>
              <a:t> </a:t>
            </a:r>
            <a:r>
              <a:rPr lang="fi-FI" dirty="0" err="1">
                <a:latin typeface="Baguet Script" panose="00000500000000000000" pitchFamily="2" charset="0"/>
              </a:rPr>
              <a:t>own</a:t>
            </a:r>
            <a:r>
              <a:rPr lang="fi-FI" dirty="0">
                <a:latin typeface="Baguet Script" panose="00000500000000000000" pitchFamily="2" charset="0"/>
              </a:rPr>
              <a:t> </a:t>
            </a:r>
            <a:r>
              <a:rPr lang="fi-FI" dirty="0" err="1">
                <a:latin typeface="Baguet Script" panose="00000500000000000000" pitchFamily="2" charset="0"/>
              </a:rPr>
              <a:t>experience</a:t>
            </a:r>
            <a:endParaRPr lang="fi-FI" dirty="0">
              <a:latin typeface="Baguet Script" panose="00000500000000000000" pitchFamily="2" charset="0"/>
            </a:endParaRPr>
          </a:p>
        </p:txBody>
      </p:sp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EB3DD3D0-6B33-DB22-7854-306C6D77BF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05" y="3107903"/>
            <a:ext cx="2704215" cy="3605621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B22432F1-0E78-88B0-FCF8-1B4DE3CCD2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42" t="12500" r="19784" b="6047"/>
          <a:stretch/>
        </p:blipFill>
        <p:spPr>
          <a:xfrm>
            <a:off x="4929025" y="3155406"/>
            <a:ext cx="2157116" cy="370259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B2B7D447-7CE4-BB78-5E2B-3666B9B7EA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69" t="26357" r="21740" b="19026"/>
          <a:stretch/>
        </p:blipFill>
        <p:spPr>
          <a:xfrm>
            <a:off x="7150331" y="67519"/>
            <a:ext cx="3034145" cy="3373788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71C2374A-BAD4-B738-7F77-A8B44D3690AB}"/>
              </a:ext>
            </a:extLst>
          </p:cNvPr>
          <p:cNvSpPr txBox="1"/>
          <p:nvPr/>
        </p:nvSpPr>
        <p:spPr>
          <a:xfrm>
            <a:off x="411476" y="2590861"/>
            <a:ext cx="16205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dirty="0" err="1">
                <a:latin typeface="Segoe UI Light"/>
                <a:cs typeface="Segoe UI Light"/>
              </a:rPr>
              <a:t>Monday</a:t>
            </a:r>
            <a:r>
              <a:rPr lang="fi-FI" dirty="0">
                <a:latin typeface="Segoe UI Light"/>
                <a:cs typeface="Segoe UI Light"/>
              </a:rPr>
              <a:t> 8:05</a:t>
            </a:r>
            <a:r>
              <a:rPr lang="fi-FI" dirty="0"/>
              <a:t> 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D68DF7CC-01E1-ED88-96D2-2571EF203B8E}"/>
              </a:ext>
            </a:extLst>
          </p:cNvPr>
          <p:cNvSpPr txBox="1"/>
          <p:nvPr/>
        </p:nvSpPr>
        <p:spPr>
          <a:xfrm>
            <a:off x="5095548" y="2699735"/>
            <a:ext cx="19190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dirty="0" err="1">
                <a:latin typeface="Segoe UI Light"/>
                <a:cs typeface="Segoe UI Light"/>
              </a:rPr>
              <a:t>Wednesday</a:t>
            </a:r>
            <a:r>
              <a:rPr lang="fi-FI" dirty="0">
                <a:latin typeface="Segoe UI Light"/>
                <a:cs typeface="Segoe UI Light"/>
              </a:rPr>
              <a:t> 9:30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182200E4-6552-F29F-7D23-F4B01A3B9342}"/>
              </a:ext>
            </a:extLst>
          </p:cNvPr>
          <p:cNvSpPr txBox="1"/>
          <p:nvPr/>
        </p:nvSpPr>
        <p:spPr>
          <a:xfrm>
            <a:off x="7436293" y="3526564"/>
            <a:ext cx="19100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dirty="0" err="1">
                <a:latin typeface="Segoe UI Light"/>
                <a:cs typeface="Segoe UI Light"/>
              </a:rPr>
              <a:t>Thursday</a:t>
            </a:r>
            <a:r>
              <a:rPr lang="fi-FI" dirty="0">
                <a:latin typeface="Segoe UI Light"/>
                <a:cs typeface="Segoe UI Light"/>
              </a:rPr>
              <a:t> 9:30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5">
            <p14:nvContentPartPr>
              <p14:cNvPr id="11" name="Käsinkirjoitus 10">
                <a:extLst>
                  <a:ext uri="{FF2B5EF4-FFF2-40B4-BE49-F238E27FC236}">
                    <a16:creationId xmlns:a16="http://schemas.microsoft.com/office/drawing/2014/main" id="{B4D3917A-FD51-5068-4EBD-977D619D1E9C}"/>
                  </a:ext>
                </a:extLst>
              </p14:cNvPr>
              <p14:cNvContentPartPr/>
              <p14:nvPr/>
            </p14:nvContentPartPr>
            <p14:xfrm>
              <a:off x="2531460" y="3796870"/>
              <a:ext cx="1440" cy="1440"/>
            </p14:xfrm>
          </p:contentPart>
        </mc:Choice>
        <mc:Fallback>
          <p:pic>
            <p:nvPicPr>
              <p:cNvPr id="11" name="Käsinkirjoitus 10">
                <a:extLst>
                  <a:ext uri="{FF2B5EF4-FFF2-40B4-BE49-F238E27FC236}">
                    <a16:creationId xmlns:a16="http://schemas.microsoft.com/office/drawing/2014/main" id="{B4D3917A-FD51-5068-4EBD-977D619D1E9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24260" y="3789670"/>
                <a:ext cx="15552" cy="155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7">
            <p14:nvContentPartPr>
              <p14:cNvPr id="13" name="Käsinkirjoitus 12">
                <a:extLst>
                  <a:ext uri="{FF2B5EF4-FFF2-40B4-BE49-F238E27FC236}">
                    <a16:creationId xmlns:a16="http://schemas.microsoft.com/office/drawing/2014/main" id="{6F8A5553-1F23-F9FD-9DCB-F45D3F862C12}"/>
                  </a:ext>
                </a:extLst>
              </p14:cNvPr>
              <p14:cNvContentPartPr/>
              <p14:nvPr/>
            </p14:nvContentPartPr>
            <p14:xfrm flipV="1">
              <a:off x="1723448" y="5335032"/>
              <a:ext cx="172369" cy="45719"/>
            </p14:xfrm>
          </p:contentPart>
        </mc:Choice>
        <mc:Fallback>
          <p:pic>
            <p:nvPicPr>
              <p:cNvPr id="13" name="Käsinkirjoitus 12">
                <a:extLst>
                  <a:ext uri="{FF2B5EF4-FFF2-40B4-BE49-F238E27FC236}">
                    <a16:creationId xmlns:a16="http://schemas.microsoft.com/office/drawing/2014/main" id="{6F8A5553-1F23-F9FD-9DCB-F45D3F862C1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14452" y="5326103"/>
                <a:ext cx="190002" cy="632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9">
            <p14:nvContentPartPr>
              <p14:cNvPr id="14" name="Käsinkirjoitus 13">
                <a:extLst>
                  <a:ext uri="{FF2B5EF4-FFF2-40B4-BE49-F238E27FC236}">
                    <a16:creationId xmlns:a16="http://schemas.microsoft.com/office/drawing/2014/main" id="{60DFCBE3-F00B-1900-80A3-0F87EBFD1FD0}"/>
                  </a:ext>
                </a:extLst>
              </p14:cNvPr>
              <p14:cNvContentPartPr/>
              <p14:nvPr/>
            </p14:nvContentPartPr>
            <p14:xfrm>
              <a:off x="6055059" y="5383959"/>
              <a:ext cx="269640" cy="51840"/>
            </p14:xfrm>
          </p:contentPart>
        </mc:Choice>
        <mc:Fallback>
          <p:pic>
            <p:nvPicPr>
              <p:cNvPr id="14" name="Käsinkirjoitus 13">
                <a:extLst>
                  <a:ext uri="{FF2B5EF4-FFF2-40B4-BE49-F238E27FC236}">
                    <a16:creationId xmlns:a16="http://schemas.microsoft.com/office/drawing/2014/main" id="{60DFCBE3-F00B-1900-80A3-0F87EBFD1FD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046059" y="5374959"/>
                <a:ext cx="287280" cy="6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1">
            <p14:nvContentPartPr>
              <p14:cNvPr id="15" name="Käsinkirjoitus 14">
                <a:extLst>
                  <a:ext uri="{FF2B5EF4-FFF2-40B4-BE49-F238E27FC236}">
                    <a16:creationId xmlns:a16="http://schemas.microsoft.com/office/drawing/2014/main" id="{8E7A6D7E-9AAF-5AEF-E8D5-3E4A58F6629D}"/>
                  </a:ext>
                </a:extLst>
              </p14:cNvPr>
              <p14:cNvContentPartPr/>
              <p14:nvPr/>
            </p14:nvContentPartPr>
            <p14:xfrm>
              <a:off x="9676365" y="1683873"/>
              <a:ext cx="202900" cy="141079"/>
            </p14:xfrm>
          </p:contentPart>
        </mc:Choice>
        <mc:Fallback>
          <p:pic>
            <p:nvPicPr>
              <p:cNvPr id="15" name="Käsinkirjoitus 14">
                <a:extLst>
                  <a:ext uri="{FF2B5EF4-FFF2-40B4-BE49-F238E27FC236}">
                    <a16:creationId xmlns:a16="http://schemas.microsoft.com/office/drawing/2014/main" id="{8E7A6D7E-9AAF-5AEF-E8D5-3E4A58F6629D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667355" y="1674899"/>
                <a:ext cx="220559" cy="158669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Kuva 2">
            <a:extLst>
              <a:ext uri="{FF2B5EF4-FFF2-40B4-BE49-F238E27FC236}">
                <a16:creationId xmlns:a16="http://schemas.microsoft.com/office/drawing/2014/main" id="{8FA6FCCF-02C3-4194-6F8F-6D4CB8150DB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7767" t="-145" r="13150" b="-1"/>
          <a:stretch/>
        </p:blipFill>
        <p:spPr>
          <a:xfrm>
            <a:off x="2829981" y="1390922"/>
            <a:ext cx="2201377" cy="2969636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AA2714B0-2C7F-EFE6-48E7-E3C26C88811E}"/>
              </a:ext>
            </a:extLst>
          </p:cNvPr>
          <p:cNvSpPr txBox="1"/>
          <p:nvPr/>
        </p:nvSpPr>
        <p:spPr>
          <a:xfrm>
            <a:off x="3176526" y="4533236"/>
            <a:ext cx="191902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i-FI" dirty="0" err="1">
                <a:latin typeface="Segoe UI Light"/>
                <a:cs typeface="Segoe UI Light"/>
              </a:rPr>
              <a:t>Tuesday</a:t>
            </a:r>
            <a:r>
              <a:rPr lang="fi-FI" dirty="0">
                <a:latin typeface="Segoe UI Light"/>
                <a:cs typeface="Segoe UI Light"/>
              </a:rPr>
              <a:t> 8:05</a:t>
            </a:r>
          </a:p>
        </p:txBody>
      </p:sp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4">
            <p14:nvContentPartPr>
              <p14:cNvPr id="12" name="Käsinkirjoitus 11">
                <a:extLst>
                  <a:ext uri="{FF2B5EF4-FFF2-40B4-BE49-F238E27FC236}">
                    <a16:creationId xmlns:a16="http://schemas.microsoft.com/office/drawing/2014/main" id="{2ACB4A95-CAAA-ED46-33C0-5A97B66623C0}"/>
                  </a:ext>
                </a:extLst>
              </p14:cNvPr>
              <p14:cNvContentPartPr/>
              <p14:nvPr/>
            </p14:nvContentPartPr>
            <p14:xfrm>
              <a:off x="4315591" y="2856153"/>
              <a:ext cx="396000" cy="208080"/>
            </p14:xfrm>
          </p:contentPart>
        </mc:Choice>
        <mc:Fallback>
          <p:pic>
            <p:nvPicPr>
              <p:cNvPr id="12" name="Käsinkirjoitus 11">
                <a:extLst>
                  <a:ext uri="{FF2B5EF4-FFF2-40B4-BE49-F238E27FC236}">
                    <a16:creationId xmlns:a16="http://schemas.microsoft.com/office/drawing/2014/main" id="{2ACB4A95-CAAA-ED46-33C0-5A97B66623C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06583" y="2847153"/>
                <a:ext cx="413656" cy="22572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Kuva 15">
            <a:extLst>
              <a:ext uri="{FF2B5EF4-FFF2-40B4-BE49-F238E27FC236}">
                <a16:creationId xmlns:a16="http://schemas.microsoft.com/office/drawing/2014/main" id="{24A4E99E-28AE-3679-AA03-117C6908555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2204" t="3809" r="8519" b="9048"/>
          <a:stretch/>
        </p:blipFill>
        <p:spPr>
          <a:xfrm>
            <a:off x="9410563" y="2852349"/>
            <a:ext cx="2903531" cy="425548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aink="http://schemas.microsoft.com/office/drawing/2016/ink" Requires="p14 aink">
          <p:contentPart p14:bwMode="auto" r:id="rId17">
            <p14:nvContentPartPr>
              <p14:cNvPr id="17" name="Käsinkirjoitus 16">
                <a:extLst>
                  <a:ext uri="{FF2B5EF4-FFF2-40B4-BE49-F238E27FC236}">
                    <a16:creationId xmlns:a16="http://schemas.microsoft.com/office/drawing/2014/main" id="{9FB74BE6-C04E-EBFE-646F-30156468F7CF}"/>
                  </a:ext>
                </a:extLst>
              </p14:cNvPr>
              <p14:cNvContentPartPr/>
              <p14:nvPr/>
            </p14:nvContentPartPr>
            <p14:xfrm>
              <a:off x="10148777" y="5117160"/>
              <a:ext cx="356400" cy="188280"/>
            </p14:xfrm>
          </p:contentPart>
        </mc:Choice>
        <mc:Fallback>
          <p:pic>
            <p:nvPicPr>
              <p:cNvPr id="17" name="Käsinkirjoitus 16">
                <a:extLst>
                  <a:ext uri="{FF2B5EF4-FFF2-40B4-BE49-F238E27FC236}">
                    <a16:creationId xmlns:a16="http://schemas.microsoft.com/office/drawing/2014/main" id="{9FB74BE6-C04E-EBFE-646F-30156468F7C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139777" y="5108143"/>
                <a:ext cx="374040" cy="205954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Tekstiruutu 17">
            <a:extLst>
              <a:ext uri="{FF2B5EF4-FFF2-40B4-BE49-F238E27FC236}">
                <a16:creationId xmlns:a16="http://schemas.microsoft.com/office/drawing/2014/main" id="{E9FBAB51-7D79-3FBB-0FD9-83EEDC27178C}"/>
              </a:ext>
            </a:extLst>
          </p:cNvPr>
          <p:cNvSpPr txBox="1"/>
          <p:nvPr/>
        </p:nvSpPr>
        <p:spPr>
          <a:xfrm>
            <a:off x="8035325" y="6095609"/>
            <a:ext cx="1606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Friday</a:t>
            </a:r>
            <a:r>
              <a:rPr lang="fi-FI" dirty="0"/>
              <a:t> 10:50</a:t>
            </a:r>
          </a:p>
        </p:txBody>
      </p:sp>
    </p:spTree>
    <p:extLst>
      <p:ext uri="{BB962C8B-B14F-4D97-AF65-F5344CB8AC3E}">
        <p14:creationId xmlns:p14="http://schemas.microsoft.com/office/powerpoint/2010/main" val="346449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  <p:bldP spid="9" grpId="0"/>
      <p:bldP spid="10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Slide Background Fill">
            <a:extLst>
              <a:ext uri="{FF2B5EF4-FFF2-40B4-BE49-F238E27FC236}">
                <a16:creationId xmlns:a16="http://schemas.microsoft.com/office/drawing/2014/main" id="{44D65982-4F00-4330-8DAA-DE6A9E4D6D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A136B9F-FEAF-445D-88E4-7D69EDBF43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74" name="Color">
              <a:extLst>
                <a:ext uri="{FF2B5EF4-FFF2-40B4-BE49-F238E27FC236}">
                  <a16:creationId xmlns:a16="http://schemas.microsoft.com/office/drawing/2014/main" id="{96886571-1553-4F14-B847-99BF7B6254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Color">
              <a:extLst>
                <a:ext uri="{FF2B5EF4-FFF2-40B4-BE49-F238E27FC236}">
                  <a16:creationId xmlns:a16="http://schemas.microsoft.com/office/drawing/2014/main" id="{301ACB83-6234-46D1-803C-5D50777271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28FED0B1-CFED-0E37-6ADE-EF3883DA2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21314" y="886663"/>
            <a:ext cx="8735626" cy="84580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fi-FI" sz="6000" err="1">
                <a:solidFill>
                  <a:schemeClr val="bg1"/>
                </a:solidFill>
                <a:latin typeface="Baguet Script"/>
                <a:ea typeface="Calibri Light"/>
                <a:cs typeface="Calibri Light"/>
              </a:rPr>
              <a:t>Our</a:t>
            </a:r>
            <a:r>
              <a:rPr lang="fi-FI" sz="6000" dirty="0">
                <a:solidFill>
                  <a:schemeClr val="bg1"/>
                </a:solidFill>
                <a:latin typeface="Baguet Script"/>
                <a:ea typeface="Calibri Light"/>
                <a:cs typeface="Calibri Light"/>
              </a:rPr>
              <a:t> </a:t>
            </a:r>
            <a:r>
              <a:rPr lang="fi-FI" sz="6000" err="1">
                <a:solidFill>
                  <a:schemeClr val="bg1"/>
                </a:solidFill>
                <a:latin typeface="Baguet Script"/>
                <a:ea typeface="Calibri Light"/>
                <a:cs typeface="Calibri Light"/>
              </a:rPr>
              <a:t>own</a:t>
            </a:r>
            <a:r>
              <a:rPr lang="fi-FI" sz="6000" dirty="0">
                <a:solidFill>
                  <a:schemeClr val="bg1"/>
                </a:solidFill>
                <a:latin typeface="Baguet Script"/>
                <a:ea typeface="Calibri Light"/>
                <a:cs typeface="Calibri Light"/>
              </a:rPr>
              <a:t> </a:t>
            </a:r>
            <a:r>
              <a:rPr lang="fi-FI" sz="6000" err="1">
                <a:solidFill>
                  <a:schemeClr val="bg1"/>
                </a:solidFill>
                <a:latin typeface="Baguet Script"/>
                <a:ea typeface="Calibri Light"/>
                <a:cs typeface="Calibri Light"/>
              </a:rPr>
              <a:t>experience</a:t>
            </a:r>
            <a:endParaRPr lang="fi-FI" sz="6000">
              <a:solidFill>
                <a:schemeClr val="bg1"/>
              </a:solidFill>
              <a:latin typeface="Baguet Script"/>
              <a:ea typeface="Calibri Light"/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BE4EB3A-955F-C05A-47FE-4F6473CAC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592" y="2463154"/>
            <a:ext cx="10158984" cy="27221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 If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you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come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early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to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school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,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you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usually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get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a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parking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spot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but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if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you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come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9.30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or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10.55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you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have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to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drive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somewhere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else</a:t>
            </a:r>
            <a:endParaRPr lang="fi-FI">
              <a:solidFill>
                <a:schemeClr val="bg1"/>
              </a:solidFill>
            </a:endParaRPr>
          </a:p>
          <a:p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Sometimes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students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 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don't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park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straight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so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you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can't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always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fit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in to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the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parking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spot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,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+mn-lt"/>
                <a:cs typeface="+mn-lt"/>
              </a:rPr>
              <a:t>especially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+mn-lt"/>
                <a:cs typeface="+mn-lt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+mn-lt"/>
                <a:cs typeface="+mn-lt"/>
              </a:rPr>
              <a:t>if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+mn-lt"/>
                <a:cs typeface="+mn-lt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+mn-lt"/>
                <a:cs typeface="+mn-lt"/>
              </a:rPr>
              <a:t>you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+mn-lt"/>
                <a:cs typeface="+mn-lt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+mn-lt"/>
                <a:cs typeface="+mn-lt"/>
              </a:rPr>
              <a:t>have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+mn-lt"/>
                <a:cs typeface="+mn-lt"/>
              </a:rPr>
              <a:t> a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+mn-lt"/>
                <a:cs typeface="+mn-lt"/>
              </a:rPr>
              <a:t>bigger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+mn-lt"/>
                <a:cs typeface="+mn-lt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+mn-lt"/>
                <a:cs typeface="+mn-lt"/>
              </a:rPr>
              <a:t>car</a:t>
            </a:r>
            <a:endParaRPr lang="fi-FI" sz="3200">
              <a:solidFill>
                <a:schemeClr val="bg1"/>
              </a:solidFill>
              <a:latin typeface="Segoe UI Light"/>
              <a:ea typeface="+mn-lt"/>
              <a:cs typeface="+mn-lt"/>
            </a:endParaRPr>
          </a:p>
          <a:p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Sometimes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 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rangers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or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moped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cars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 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are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parked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 at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the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parking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 </a:t>
            </a:r>
            <a:r>
              <a:rPr lang="fi-FI" sz="3200" err="1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spots</a:t>
            </a:r>
            <a:r>
              <a:rPr lang="fi-FI" sz="3200" dirty="0">
                <a:solidFill>
                  <a:schemeClr val="bg1"/>
                </a:solidFill>
                <a:latin typeface="Segoe UI Light"/>
                <a:ea typeface="Calibri"/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97723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Slide Background Fill">
            <a:extLst>
              <a:ext uri="{FF2B5EF4-FFF2-40B4-BE49-F238E27FC236}">
                <a16:creationId xmlns:a16="http://schemas.microsoft.com/office/drawing/2014/main" id="{7D07B7BC-3270-4CF3-A7AA-0937908A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35" name="Group 1034">
            <a:extLst>
              <a:ext uri="{FF2B5EF4-FFF2-40B4-BE49-F238E27FC236}">
                <a16:creationId xmlns:a16="http://schemas.microsoft.com/office/drawing/2014/main" id="{3248F5E6-4377-481A-9615-8B26AF96A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036" name="Color">
              <a:extLst>
                <a:ext uri="{FF2B5EF4-FFF2-40B4-BE49-F238E27FC236}">
                  <a16:creationId xmlns:a16="http://schemas.microsoft.com/office/drawing/2014/main" id="{D8552057-9E04-4499-916A-649BB6B51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37" name="Color">
              <a:extLst>
                <a:ext uri="{FF2B5EF4-FFF2-40B4-BE49-F238E27FC236}">
                  <a16:creationId xmlns:a16="http://schemas.microsoft.com/office/drawing/2014/main" id="{D1194A2F-4E63-4228-A833-4D86528EA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26" name="Picture 2" descr="Formsin vastausdiagrammi. Kysymyksen otsikko: Jos kuljet mautolla/rankulla, niin mihin parkkeeraat?. Vastausten määrä: 27 vastausta.">
            <a:extLst>
              <a:ext uri="{FF2B5EF4-FFF2-40B4-BE49-F238E27FC236}">
                <a16:creationId xmlns:a16="http://schemas.microsoft.com/office/drawing/2014/main" id="{B5E0DE9A-8D60-DE8F-915D-840DD39D2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5117" y="2200029"/>
            <a:ext cx="9768284" cy="410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9" name="Group 1038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040" name="Freeform: Shape 1039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41" name="Freeform: Shape 1040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42" name="Freeform: Shape 1041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43" name="Freeform: Shape 1042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44" name="Freeform: Shape 1043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45" name="Freeform: Shape 1044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046" name="Freeform: Shape 1045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Otsikko 1">
            <a:extLst>
              <a:ext uri="{FF2B5EF4-FFF2-40B4-BE49-F238E27FC236}">
                <a16:creationId xmlns:a16="http://schemas.microsoft.com/office/drawing/2014/main" id="{F6AE6466-42C2-F0D3-313C-CEA52E839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71" y="453169"/>
            <a:ext cx="10377484" cy="154653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5400" dirty="0">
                <a:solidFill>
                  <a:schemeClr val="bg1"/>
                </a:solidFill>
                <a:latin typeface="Baguet Script"/>
              </a:rPr>
              <a:t>If </a:t>
            </a:r>
            <a:r>
              <a:rPr lang="fi-FI" sz="5400" err="1">
                <a:solidFill>
                  <a:schemeClr val="bg1"/>
                </a:solidFill>
                <a:latin typeface="Baguet Script"/>
              </a:rPr>
              <a:t>you’re</a:t>
            </a:r>
            <a:r>
              <a:rPr lang="fi-FI" sz="5400" dirty="0">
                <a:solidFill>
                  <a:schemeClr val="bg1"/>
                </a:solidFill>
                <a:latin typeface="Baguet Script"/>
              </a:rPr>
              <a:t> </a:t>
            </a:r>
            <a:r>
              <a:rPr lang="fi-FI" sz="5400" err="1">
                <a:solidFill>
                  <a:schemeClr val="bg1"/>
                </a:solidFill>
                <a:latin typeface="Baguet Script"/>
              </a:rPr>
              <a:t>coming</a:t>
            </a:r>
            <a:r>
              <a:rPr lang="fi-FI" sz="5400" dirty="0">
                <a:solidFill>
                  <a:schemeClr val="bg1"/>
                </a:solidFill>
                <a:latin typeface="Baguet Script"/>
              </a:rPr>
              <a:t> to </a:t>
            </a:r>
            <a:r>
              <a:rPr lang="fi-FI" sz="5400" err="1">
                <a:solidFill>
                  <a:schemeClr val="bg1"/>
                </a:solidFill>
                <a:latin typeface="Baguet Script"/>
              </a:rPr>
              <a:t>school</a:t>
            </a:r>
            <a:r>
              <a:rPr lang="fi-FI" sz="5400" dirty="0">
                <a:solidFill>
                  <a:schemeClr val="bg1"/>
                </a:solidFill>
                <a:latin typeface="Baguet Script"/>
              </a:rPr>
              <a:t> </a:t>
            </a:r>
            <a:r>
              <a:rPr lang="fi-FI" sz="5400" err="1">
                <a:solidFill>
                  <a:schemeClr val="bg1"/>
                </a:solidFill>
                <a:latin typeface="Baguet Script"/>
              </a:rPr>
              <a:t>by</a:t>
            </a:r>
            <a:r>
              <a:rPr lang="fi-FI" sz="5400" dirty="0">
                <a:solidFill>
                  <a:schemeClr val="bg1"/>
                </a:solidFill>
                <a:latin typeface="Baguet Script"/>
              </a:rPr>
              <a:t> </a:t>
            </a:r>
            <a:r>
              <a:rPr lang="fi-FI" sz="5400" err="1">
                <a:solidFill>
                  <a:schemeClr val="bg1"/>
                </a:solidFill>
                <a:latin typeface="Baguet Script"/>
              </a:rPr>
              <a:t>moped</a:t>
            </a:r>
            <a:r>
              <a:rPr lang="fi-FI" sz="5400" dirty="0">
                <a:solidFill>
                  <a:schemeClr val="bg1"/>
                </a:solidFill>
                <a:latin typeface="Baguet Script"/>
              </a:rPr>
              <a:t> </a:t>
            </a:r>
            <a:r>
              <a:rPr lang="fi-FI" sz="5400" err="1">
                <a:solidFill>
                  <a:schemeClr val="bg1"/>
                </a:solidFill>
                <a:latin typeface="Baguet Script"/>
              </a:rPr>
              <a:t>car</a:t>
            </a:r>
            <a:r>
              <a:rPr lang="fi-FI" sz="5400" dirty="0">
                <a:solidFill>
                  <a:schemeClr val="bg1"/>
                </a:solidFill>
                <a:latin typeface="Baguet Script"/>
              </a:rPr>
              <a:t> </a:t>
            </a:r>
            <a:r>
              <a:rPr lang="fi-FI" sz="5400" err="1">
                <a:solidFill>
                  <a:schemeClr val="bg1"/>
                </a:solidFill>
                <a:latin typeface="Baguet Script"/>
              </a:rPr>
              <a:t>or</a:t>
            </a:r>
            <a:r>
              <a:rPr lang="fi-FI" sz="5400" dirty="0">
                <a:solidFill>
                  <a:schemeClr val="bg1"/>
                </a:solidFill>
                <a:latin typeface="Baguet Script"/>
              </a:rPr>
              <a:t> </a:t>
            </a:r>
            <a:r>
              <a:rPr lang="fi-FI" sz="5400" err="1">
                <a:solidFill>
                  <a:schemeClr val="bg1"/>
                </a:solidFill>
                <a:latin typeface="Baguet Script"/>
              </a:rPr>
              <a:t>ranger</a:t>
            </a:r>
            <a:r>
              <a:rPr lang="fi-FI" sz="5400" dirty="0">
                <a:solidFill>
                  <a:schemeClr val="bg1"/>
                </a:solidFill>
                <a:latin typeface="Baguet Script"/>
              </a:rPr>
              <a:t>, </a:t>
            </a:r>
            <a:r>
              <a:rPr lang="fi-FI" sz="5400" err="1">
                <a:solidFill>
                  <a:schemeClr val="bg1"/>
                </a:solidFill>
                <a:latin typeface="Baguet Script"/>
              </a:rPr>
              <a:t>where</a:t>
            </a:r>
            <a:r>
              <a:rPr lang="fi-FI" sz="5400" dirty="0">
                <a:solidFill>
                  <a:schemeClr val="bg1"/>
                </a:solidFill>
                <a:latin typeface="Baguet Script"/>
              </a:rPr>
              <a:t> </a:t>
            </a:r>
            <a:r>
              <a:rPr lang="fi-FI" sz="5400" err="1">
                <a:solidFill>
                  <a:schemeClr val="bg1"/>
                </a:solidFill>
                <a:latin typeface="Baguet Script"/>
              </a:rPr>
              <a:t>do</a:t>
            </a:r>
            <a:r>
              <a:rPr lang="fi-FI" sz="5400" dirty="0">
                <a:solidFill>
                  <a:schemeClr val="bg1"/>
                </a:solidFill>
                <a:latin typeface="Baguet Script"/>
              </a:rPr>
              <a:t> </a:t>
            </a:r>
            <a:r>
              <a:rPr lang="fi-FI" sz="5400" err="1">
                <a:solidFill>
                  <a:schemeClr val="bg1"/>
                </a:solidFill>
                <a:latin typeface="Baguet Script"/>
              </a:rPr>
              <a:t>you</a:t>
            </a:r>
            <a:r>
              <a:rPr lang="fi-FI" sz="5400" dirty="0">
                <a:solidFill>
                  <a:schemeClr val="bg1"/>
                </a:solidFill>
                <a:latin typeface="Baguet Script"/>
              </a:rPr>
              <a:t> </a:t>
            </a:r>
            <a:r>
              <a:rPr lang="fi-FI" sz="5400" err="1">
                <a:solidFill>
                  <a:schemeClr val="bg1"/>
                </a:solidFill>
                <a:latin typeface="Baguet Script"/>
              </a:rPr>
              <a:t>park</a:t>
            </a:r>
            <a:r>
              <a:rPr lang="fi-FI" sz="5400" dirty="0">
                <a:solidFill>
                  <a:schemeClr val="bg1"/>
                </a:solidFill>
                <a:latin typeface="Baguet Scrip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066457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 Fill">
            <a:extLst>
              <a:ext uri="{FF2B5EF4-FFF2-40B4-BE49-F238E27FC236}">
                <a16:creationId xmlns:a16="http://schemas.microsoft.com/office/drawing/2014/main" id="{7D07B7BC-3270-4CF3-A7AA-0937908A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7">
            <a:extLst>
              <a:ext uri="{FF2B5EF4-FFF2-40B4-BE49-F238E27FC236}">
                <a16:creationId xmlns:a16="http://schemas.microsoft.com/office/drawing/2014/main" id="{3248F5E6-4377-481A-9615-8B26AF96A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9" name="Color">
              <a:extLst>
                <a:ext uri="{FF2B5EF4-FFF2-40B4-BE49-F238E27FC236}">
                  <a16:creationId xmlns:a16="http://schemas.microsoft.com/office/drawing/2014/main" id="{D8552057-9E04-4499-916A-649BB6B51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Color">
              <a:extLst>
                <a:ext uri="{FF2B5EF4-FFF2-40B4-BE49-F238E27FC236}">
                  <a16:creationId xmlns:a16="http://schemas.microsoft.com/office/drawing/2014/main" id="{D1194A2F-4E63-4228-A833-4D86528EA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Sisällön paikkamerkki 8">
            <a:extLst>
              <a:ext uri="{FF2B5EF4-FFF2-40B4-BE49-F238E27FC236}">
                <a16:creationId xmlns:a16="http://schemas.microsoft.com/office/drawing/2014/main" id="{6F2C6DF8-3A50-516F-9AD1-9E6090F3E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3417" y="2307007"/>
            <a:ext cx="9424155" cy="4163244"/>
          </a:xfrm>
          <a:prstGeom prst="rect">
            <a:avLst/>
          </a:prstGeom>
        </p:spPr>
      </p:pic>
      <p:grpSp>
        <p:nvGrpSpPr>
          <p:cNvPr id="14" name="Group 21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" name="Tekstiruutu 2">
            <a:extLst>
              <a:ext uri="{FF2B5EF4-FFF2-40B4-BE49-F238E27FC236}">
                <a16:creationId xmlns:a16="http://schemas.microsoft.com/office/drawing/2014/main" id="{FDC602D3-3819-6BCC-6759-8548E1424164}"/>
              </a:ext>
            </a:extLst>
          </p:cNvPr>
          <p:cNvSpPr txBox="1"/>
          <p:nvPr/>
        </p:nvSpPr>
        <p:spPr>
          <a:xfrm>
            <a:off x="786384" y="576072"/>
            <a:ext cx="10377484" cy="1546533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solidFill>
                  <a:schemeClr val="bg1"/>
                </a:solidFill>
                <a:latin typeface="Baguet Script"/>
                <a:ea typeface="+mj-ea"/>
                <a:cs typeface="+mj-cs"/>
              </a:rPr>
              <a:t>Where do you drive your car if the parking spots are full?</a:t>
            </a:r>
          </a:p>
        </p:txBody>
      </p:sp>
    </p:spTree>
    <p:extLst>
      <p:ext uri="{BB962C8B-B14F-4D97-AF65-F5344CB8AC3E}">
        <p14:creationId xmlns:p14="http://schemas.microsoft.com/office/powerpoint/2010/main" val="6482544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Slide Background Fill">
            <a:extLst>
              <a:ext uri="{FF2B5EF4-FFF2-40B4-BE49-F238E27FC236}">
                <a16:creationId xmlns:a16="http://schemas.microsoft.com/office/drawing/2014/main" id="{7D07B7BC-3270-4CF3-A7AA-0937908A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083" name="Group 3082">
            <a:extLst>
              <a:ext uri="{FF2B5EF4-FFF2-40B4-BE49-F238E27FC236}">
                <a16:creationId xmlns:a16="http://schemas.microsoft.com/office/drawing/2014/main" id="{108BB4D4-D71A-48F5-B2D2-45D2D78F4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3084" name="Color">
              <a:extLst>
                <a:ext uri="{FF2B5EF4-FFF2-40B4-BE49-F238E27FC236}">
                  <a16:creationId xmlns:a16="http://schemas.microsoft.com/office/drawing/2014/main" id="{F287CCC2-896F-4F04-A017-737FB703F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85" name="Color">
              <a:extLst>
                <a:ext uri="{FF2B5EF4-FFF2-40B4-BE49-F238E27FC236}">
                  <a16:creationId xmlns:a16="http://schemas.microsoft.com/office/drawing/2014/main" id="{821DD70C-9C59-4A01-BF0B-C027B5BCA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74" name="Picture 2" descr="Formsin vastausdiagrammi. Kysymyksen otsikko: Oletko joskus myöhästynyt tunnilta, koska et ole löytänyt parkkipaikkaa?. Vastausten määrä: 44 vastausta.">
            <a:extLst>
              <a:ext uri="{FF2B5EF4-FFF2-40B4-BE49-F238E27FC236}">
                <a16:creationId xmlns:a16="http://schemas.microsoft.com/office/drawing/2014/main" id="{A8A1A0BB-7328-20C1-5AD3-1F2C1689A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58981" y="2299247"/>
            <a:ext cx="9256714" cy="3891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87" name="Group 3086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088" name="Freeform: Shape 3087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89" name="Freeform: Shape 3088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90" name="Freeform: Shape 3089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91" name="Freeform: Shape 3090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92" name="Freeform: Shape 3091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93" name="Freeform: Shape 3092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94" name="Freeform: Shape 3093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" name="Tekstiruutu 2">
            <a:extLst>
              <a:ext uri="{FF2B5EF4-FFF2-40B4-BE49-F238E27FC236}">
                <a16:creationId xmlns:a16="http://schemas.microsoft.com/office/drawing/2014/main" id="{66EF82A6-F959-7187-C1C0-096DA82C0179}"/>
              </a:ext>
            </a:extLst>
          </p:cNvPr>
          <p:cNvSpPr txBox="1"/>
          <p:nvPr/>
        </p:nvSpPr>
        <p:spPr>
          <a:xfrm>
            <a:off x="331643" y="662104"/>
            <a:ext cx="11722894" cy="1240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 dirty="0">
                <a:solidFill>
                  <a:schemeClr val="bg1"/>
                </a:solidFill>
                <a:latin typeface="Baguet Script"/>
                <a:ea typeface="+mj-ea"/>
                <a:cs typeface="+mj-cs"/>
              </a:rPr>
              <a:t>Have you been late from the class because you </a:t>
            </a:r>
            <a:r>
              <a:rPr lang="en-US" sz="5200" dirty="0">
                <a:solidFill>
                  <a:schemeClr val="bg1"/>
                </a:solidFill>
                <a:latin typeface="Baguet Script"/>
                <a:ea typeface="+mj-ea"/>
                <a:cs typeface="+mj-cs"/>
              </a:rPr>
              <a:t>couldn't </a:t>
            </a:r>
            <a:r>
              <a:rPr lang="en-US" sz="5200" kern="1200" dirty="0">
                <a:solidFill>
                  <a:schemeClr val="bg1"/>
                </a:solidFill>
                <a:latin typeface="Baguet Script"/>
                <a:ea typeface="+mj-ea"/>
                <a:cs typeface="+mj-cs"/>
              </a:rPr>
              <a:t>find a parking spot?</a:t>
            </a:r>
          </a:p>
        </p:txBody>
      </p:sp>
    </p:spTree>
    <p:extLst>
      <p:ext uri="{BB962C8B-B14F-4D97-AF65-F5344CB8AC3E}">
        <p14:creationId xmlns:p14="http://schemas.microsoft.com/office/powerpoint/2010/main" val="2990788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5" name="Slide Background Fill">
            <a:extLst>
              <a:ext uri="{FF2B5EF4-FFF2-40B4-BE49-F238E27FC236}">
                <a16:creationId xmlns:a16="http://schemas.microsoft.com/office/drawing/2014/main" id="{7D07B7BC-3270-4CF3-A7AA-0937908A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107" name="Group 4106">
            <a:extLst>
              <a:ext uri="{FF2B5EF4-FFF2-40B4-BE49-F238E27FC236}">
                <a16:creationId xmlns:a16="http://schemas.microsoft.com/office/drawing/2014/main" id="{108BB4D4-D71A-48F5-B2D2-45D2D78F4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4108" name="Color">
              <a:extLst>
                <a:ext uri="{FF2B5EF4-FFF2-40B4-BE49-F238E27FC236}">
                  <a16:creationId xmlns:a16="http://schemas.microsoft.com/office/drawing/2014/main" id="{F287CCC2-896F-4F04-A017-737FB703F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09" name="Color">
              <a:extLst>
                <a:ext uri="{FF2B5EF4-FFF2-40B4-BE49-F238E27FC236}">
                  <a16:creationId xmlns:a16="http://schemas.microsoft.com/office/drawing/2014/main" id="{821DD70C-9C59-4A01-BF0B-C027B5BCA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098" name="Picture 2" descr="Formsin vastausdiagrammi. Kysymyksen otsikko: Jos olet myöhästynyt tunneilta, niin kuinka usein?. Vastausten määrä: 22 vastausta.">
            <a:extLst>
              <a:ext uri="{FF2B5EF4-FFF2-40B4-BE49-F238E27FC236}">
                <a16:creationId xmlns:a16="http://schemas.microsoft.com/office/drawing/2014/main" id="{CE8FA96E-3C31-B024-49D9-BFF446056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9510" y="1856794"/>
            <a:ext cx="9549625" cy="453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11" name="Group 4110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4112" name="Freeform: Shape 4111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13" name="Freeform: Shape 4112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14" name="Freeform: Shape 4113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15" name="Freeform: Shape 4114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16" name="Freeform: Shape 4115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17" name="Freeform: Shape 4116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118" name="Freeform: Shape 4117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" name="Tekstiruutu 2">
            <a:extLst>
              <a:ext uri="{FF2B5EF4-FFF2-40B4-BE49-F238E27FC236}">
                <a16:creationId xmlns:a16="http://schemas.microsoft.com/office/drawing/2014/main" id="{52BBE1A8-A674-A7A8-18CD-6E8EE3925D70}"/>
              </a:ext>
            </a:extLst>
          </p:cNvPr>
          <p:cNvSpPr txBox="1"/>
          <p:nvPr/>
        </p:nvSpPr>
        <p:spPr>
          <a:xfrm>
            <a:off x="786384" y="576072"/>
            <a:ext cx="11403346" cy="101881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 dirty="0">
                <a:solidFill>
                  <a:schemeClr val="bg1"/>
                </a:solidFill>
                <a:latin typeface="Baguet Script"/>
                <a:ea typeface="+mj-ea"/>
                <a:cs typeface="+mj-cs"/>
              </a:rPr>
              <a:t>If you have been late to class, how often?</a:t>
            </a:r>
          </a:p>
        </p:txBody>
      </p:sp>
    </p:spTree>
    <p:extLst>
      <p:ext uri="{BB962C8B-B14F-4D97-AF65-F5344CB8AC3E}">
        <p14:creationId xmlns:p14="http://schemas.microsoft.com/office/powerpoint/2010/main" val="30832164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4" name="Slide Background Fill">
            <a:extLst>
              <a:ext uri="{FF2B5EF4-FFF2-40B4-BE49-F238E27FC236}">
                <a16:creationId xmlns:a16="http://schemas.microsoft.com/office/drawing/2014/main" id="{7D07B7BC-3270-4CF3-A7AA-0937908AD5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25" name="Group 5130">
            <a:extLst>
              <a:ext uri="{FF2B5EF4-FFF2-40B4-BE49-F238E27FC236}">
                <a16:creationId xmlns:a16="http://schemas.microsoft.com/office/drawing/2014/main" id="{3248F5E6-4377-481A-9615-8B26AF96A0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5132" name="Color">
              <a:extLst>
                <a:ext uri="{FF2B5EF4-FFF2-40B4-BE49-F238E27FC236}">
                  <a16:creationId xmlns:a16="http://schemas.microsoft.com/office/drawing/2014/main" id="{D8552057-9E04-4499-916A-649BB6B51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33" name="Color">
              <a:extLst>
                <a:ext uri="{FF2B5EF4-FFF2-40B4-BE49-F238E27FC236}">
                  <a16:creationId xmlns:a16="http://schemas.microsoft.com/office/drawing/2014/main" id="{D1194A2F-4E63-4228-A833-4D86528EA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122" name="Picture 2" descr="Formsin vastausdiagrammi. Kysymyksen otsikko: Onko parkkipaikkoja mielestäsi liian vähän?. Vastausten määrä: 51 vastausta.">
            <a:extLst>
              <a:ext uri="{FF2B5EF4-FFF2-40B4-BE49-F238E27FC236}">
                <a16:creationId xmlns:a16="http://schemas.microsoft.com/office/drawing/2014/main" id="{CCADA5FF-A8DC-CFF3-13EC-6399E5494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8611" y="2292554"/>
            <a:ext cx="9424155" cy="394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27" name="Group 5134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5136" name="Freeform: Shape 5135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37" name="Freeform: Shape 5136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38" name="Freeform: Shape 5137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39" name="Freeform: Shape 5138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40" name="Freeform: Shape 5139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41" name="Freeform: Shape 5140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5142" name="Freeform: Shape 5141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3" name="Tekstiruutu 2">
            <a:extLst>
              <a:ext uri="{FF2B5EF4-FFF2-40B4-BE49-F238E27FC236}">
                <a16:creationId xmlns:a16="http://schemas.microsoft.com/office/drawing/2014/main" id="{29233A4E-3CBB-75BD-4362-38E0D5FEB5E2}"/>
              </a:ext>
            </a:extLst>
          </p:cNvPr>
          <p:cNvSpPr txBox="1"/>
          <p:nvPr/>
        </p:nvSpPr>
        <p:spPr>
          <a:xfrm>
            <a:off x="786384" y="576072"/>
            <a:ext cx="10377484" cy="154653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kern="1200" dirty="0">
                <a:solidFill>
                  <a:schemeClr val="bg1"/>
                </a:solidFill>
                <a:latin typeface="Baguet Script"/>
                <a:ea typeface="+mj-ea"/>
                <a:cs typeface="+mj-cs"/>
              </a:rPr>
              <a:t>Do you think that there isn’t enough parking spots?</a:t>
            </a:r>
          </a:p>
        </p:txBody>
      </p:sp>
    </p:spTree>
    <p:extLst>
      <p:ext uri="{BB962C8B-B14F-4D97-AF65-F5344CB8AC3E}">
        <p14:creationId xmlns:p14="http://schemas.microsoft.com/office/powerpoint/2010/main" val="1853923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FAC1094B41CF744A35B5121AECA747B" ma:contentTypeVersion="10" ma:contentTypeDescription="Luo uusi asiakirja." ma:contentTypeScope="" ma:versionID="439264001ac4337c64f1140a64fd5800">
  <xsd:schema xmlns:xsd="http://www.w3.org/2001/XMLSchema" xmlns:xs="http://www.w3.org/2001/XMLSchema" xmlns:p="http://schemas.microsoft.com/office/2006/metadata/properties" xmlns:ns2="93bbd20d-3f88-425d-bdfa-b170070606be" xmlns:ns3="09409f3e-cc29-4428-b8ee-8104142e882a" targetNamespace="http://schemas.microsoft.com/office/2006/metadata/properties" ma:root="true" ma:fieldsID="80684539a5e3b0fab23894bf479630c5" ns2:_="" ns3:_="">
    <xsd:import namespace="93bbd20d-3f88-425d-bdfa-b170070606be"/>
    <xsd:import namespace="09409f3e-cc29-4428-b8ee-8104142e882a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bbd20d-3f88-425d-bdfa-b170070606be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409f3e-cc29-4428-b8ee-8104142e882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ferenceId xmlns="93bbd20d-3f88-425d-bdfa-b170070606be" xsi:nil="true"/>
    <MediaLengthInSeconds xmlns="93bbd20d-3f88-425d-bdfa-b170070606be" xsi:nil="true"/>
    <SharedWithUsers xmlns="09409f3e-cc29-4428-b8ee-8104142e882a">
      <UserInfo>
        <DisplayName>Emma Järvinen</DisplayName>
        <AccountId>19</AccountId>
        <AccountType/>
      </UserInfo>
      <UserInfo>
        <DisplayName>Nojonen Sari Kaija</DisplayName>
        <AccountId>11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EF5AD10A-88D6-46A6-B32A-787DA87C122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6492A0-381D-46CC-9FB5-2F1286E5F076}">
  <ds:schemaRefs>
    <ds:schemaRef ds:uri="09409f3e-cc29-4428-b8ee-8104142e882a"/>
    <ds:schemaRef ds:uri="93bbd20d-3f88-425d-bdfa-b170070606b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C93E270-1043-4963-AA5E-5D12EB0CD0F2}">
  <ds:schemaRefs>
    <ds:schemaRef ds:uri="09409f3e-cc29-4428-b8ee-8104142e882a"/>
    <ds:schemaRef ds:uri="51a3eb69-9a14-47e4-9f7e-2489e24cce12"/>
    <ds:schemaRef ds:uri="93bbd20d-3f88-425d-bdfa-b170070606be"/>
    <ds:schemaRef ds:uri="9fd5f6eb-0f58-4e7a-b3a7-34626c3db02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228</Words>
  <Application>Microsoft Office PowerPoint</Application>
  <PresentationFormat>Laajakuva</PresentationFormat>
  <Paragraphs>31</Paragraphs>
  <Slides>12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8" baseType="lpstr">
      <vt:lpstr>Arial</vt:lpstr>
      <vt:lpstr>Baguet Script</vt:lpstr>
      <vt:lpstr>Calibri</vt:lpstr>
      <vt:lpstr>Calibri Light</vt:lpstr>
      <vt:lpstr>Segoe UI Light</vt:lpstr>
      <vt:lpstr>Office-teema</vt:lpstr>
      <vt:lpstr>PowerPoint-esitys</vt:lpstr>
      <vt:lpstr>Why did we choose this topic?</vt:lpstr>
      <vt:lpstr>Our own experience</vt:lpstr>
      <vt:lpstr>Our own experience</vt:lpstr>
      <vt:lpstr>If you’re coming to school by moped car or ranger, where do you park?</vt:lpstr>
      <vt:lpstr>PowerPoint-esitys</vt:lpstr>
      <vt:lpstr>PowerPoint-esitys</vt:lpstr>
      <vt:lpstr>PowerPoint-esitys</vt:lpstr>
      <vt:lpstr>PowerPoint-esitys</vt:lpstr>
      <vt:lpstr>PowerPoint-esitys</vt:lpstr>
      <vt:lpstr>How we would solve this problem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Pennina Silenius</dc:creator>
  <cp:lastModifiedBy>Nojonen Sari Kaija</cp:lastModifiedBy>
  <cp:revision>2</cp:revision>
  <dcterms:created xsi:type="dcterms:W3CDTF">2023-10-05T08:26:25Z</dcterms:created>
  <dcterms:modified xsi:type="dcterms:W3CDTF">2023-11-17T12:01:27Z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0x0101008FAC1094B41CF744A35B5121AECA747B</vt:lpwstr>
  </property>
  <property fmtid="{D5CDD505-2E9C-101B-9397-08002B2CF9AE}" pid="3" name="Order">
    <vt:lpwstr>28400.0000000000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_activity">
    <vt:lpwstr>{"FileActivityType":"9","FileActivityTimeStamp":"2023-10-05T08.27.08.757Z","FileActivityUsersOnPage":[{"DisplayName":"Pennina Silenius","Id":"pennina.silenius@edu.salo.fi"},{"DisplayName":"Emma Järvinen","Id":"emma.jarvinen@edu.salo.fi"}],"FileActivityNavigationId":null}</vt:lpwstr>
  </property>
  <property fmtid="{D5CDD505-2E9C-101B-9397-08002B2CF9AE}" pid="7" name="TriggerFlowInfo">
    <vt:lpwstr/>
  </property>
</Properties>
</file>