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365" r:id="rId4"/>
    <p:sldId id="366" r:id="rId5"/>
    <p:sldId id="367" r:id="rId6"/>
    <p:sldId id="368" r:id="rId7"/>
    <p:sldId id="369" r:id="rId8"/>
    <p:sldId id="370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B0FFF-48EB-4453-88F7-0A9641037155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AC1F65-3AF1-4954-B29E-D8EC40D0D26F}">
      <dgm:prSet phldrT="[Text]" custT="1"/>
      <dgm:spPr/>
      <dgm:t>
        <a:bodyPr/>
        <a:lstStyle/>
        <a:p>
          <a:r>
            <a:rPr lang="fi-FI" sz="1400" dirty="0"/>
            <a:t>yhteisöllinen ja yhteiskunnallinen osaaminen</a:t>
          </a:r>
          <a:endParaRPr lang="en-US" sz="1400" dirty="0"/>
        </a:p>
      </dgm:t>
    </dgm:pt>
    <dgm:pt modelId="{919B5E67-8825-4EFC-9D7D-FDE588679816}" type="parTrans" cxnId="{1CA42FE1-B142-4DF5-9604-BFB13E16ED2B}">
      <dgm:prSet/>
      <dgm:spPr/>
      <dgm:t>
        <a:bodyPr/>
        <a:lstStyle/>
        <a:p>
          <a:endParaRPr lang="en-US"/>
        </a:p>
      </dgm:t>
    </dgm:pt>
    <dgm:pt modelId="{F730543F-B607-44F7-A8B5-20B8C0509FBD}" type="sibTrans" cxnId="{1CA42FE1-B142-4DF5-9604-BFB13E16ED2B}">
      <dgm:prSet/>
      <dgm:spPr/>
      <dgm:t>
        <a:bodyPr/>
        <a:lstStyle/>
        <a:p>
          <a:endParaRPr lang="en-US"/>
        </a:p>
      </dgm:t>
    </dgm:pt>
    <dgm:pt modelId="{CFE4A040-97BD-4362-B30D-B664CF1BB8C2}">
      <dgm:prSet phldrT="[Text]" custT="1"/>
      <dgm:spPr/>
      <dgm:t>
        <a:bodyPr/>
        <a:lstStyle/>
        <a:p>
          <a:r>
            <a:rPr lang="fi-FI" sz="1400" dirty="0"/>
            <a:t>eettinen osaaminen</a:t>
          </a:r>
          <a:endParaRPr lang="en-US" sz="1400" dirty="0"/>
        </a:p>
      </dgm:t>
    </dgm:pt>
    <dgm:pt modelId="{AF345BBB-FA3A-4EA1-A0DF-2B06CE81AB61}" type="parTrans" cxnId="{C606D8FA-2547-42B2-ACA9-6B7C60034CF1}">
      <dgm:prSet/>
      <dgm:spPr/>
      <dgm:t>
        <a:bodyPr/>
        <a:lstStyle/>
        <a:p>
          <a:endParaRPr lang="en-US"/>
        </a:p>
      </dgm:t>
    </dgm:pt>
    <dgm:pt modelId="{12DFC0D4-2593-4B7A-A1BF-A312EA0B3EB3}" type="sibTrans" cxnId="{C606D8FA-2547-42B2-ACA9-6B7C60034CF1}">
      <dgm:prSet/>
      <dgm:spPr/>
      <dgm:t>
        <a:bodyPr/>
        <a:lstStyle/>
        <a:p>
          <a:endParaRPr lang="en-US"/>
        </a:p>
      </dgm:t>
    </dgm:pt>
    <dgm:pt modelId="{D9CB8716-0E14-4AE1-BC4C-5AF24640EAC9}">
      <dgm:prSet phldrT="[Text]" custT="1"/>
      <dgm:spPr/>
      <dgm:t>
        <a:bodyPr/>
        <a:lstStyle/>
        <a:p>
          <a:r>
            <a:rPr lang="fi-FI" sz="1400" dirty="0"/>
            <a:t>pedagoginen osaaminen</a:t>
          </a:r>
          <a:endParaRPr lang="en-US" sz="1400" dirty="0"/>
        </a:p>
      </dgm:t>
    </dgm:pt>
    <dgm:pt modelId="{9A261E1E-A935-4F5A-9A5E-D5342366927F}" type="parTrans" cxnId="{222128CE-5E45-49EA-8CAD-72B35038CC74}">
      <dgm:prSet/>
      <dgm:spPr/>
      <dgm:t>
        <a:bodyPr/>
        <a:lstStyle/>
        <a:p>
          <a:endParaRPr lang="en-US"/>
        </a:p>
      </dgm:t>
    </dgm:pt>
    <dgm:pt modelId="{660F7017-0C71-49E7-A3DA-529634E6FCD5}" type="sibTrans" cxnId="{222128CE-5E45-49EA-8CAD-72B35038CC74}">
      <dgm:prSet/>
      <dgm:spPr/>
      <dgm:t>
        <a:bodyPr/>
        <a:lstStyle/>
        <a:p>
          <a:endParaRPr lang="en-US"/>
        </a:p>
      </dgm:t>
    </dgm:pt>
    <dgm:pt modelId="{5A6EC40C-0225-49CE-8FFB-3D27C8D4DDBF}">
      <dgm:prSet phldrT="[Text]" custT="1"/>
      <dgm:spPr/>
      <dgm:t>
        <a:bodyPr/>
        <a:lstStyle/>
        <a:p>
          <a:r>
            <a:rPr lang="fi-FI" sz="1400" dirty="0"/>
            <a:t>esteettinen osaaminen</a:t>
          </a:r>
          <a:endParaRPr lang="en-US" sz="1400" dirty="0"/>
        </a:p>
      </dgm:t>
    </dgm:pt>
    <dgm:pt modelId="{222CF3EC-C657-4284-88C3-0D3E7CB70DE2}" type="parTrans" cxnId="{15B9CC65-DB09-480C-9FF5-1CE1C0694393}">
      <dgm:prSet/>
      <dgm:spPr/>
      <dgm:t>
        <a:bodyPr/>
        <a:lstStyle/>
        <a:p>
          <a:endParaRPr lang="en-US"/>
        </a:p>
      </dgm:t>
    </dgm:pt>
    <dgm:pt modelId="{6806908B-FDEA-45F2-8163-B32F34F34316}" type="sibTrans" cxnId="{15B9CC65-DB09-480C-9FF5-1CE1C0694393}">
      <dgm:prSet/>
      <dgm:spPr/>
      <dgm:t>
        <a:bodyPr/>
        <a:lstStyle/>
        <a:p>
          <a:endParaRPr lang="en-US"/>
        </a:p>
      </dgm:t>
    </dgm:pt>
    <dgm:pt modelId="{E6E7EAA9-1795-4B61-ABAA-9A46CF096F3D}">
      <dgm:prSet phldrT="[Text]" custT="1"/>
      <dgm:spPr/>
      <dgm:t>
        <a:bodyPr/>
        <a:lstStyle/>
        <a:p>
          <a:r>
            <a:rPr lang="fi-FI" sz="1400" dirty="0"/>
            <a:t>vuorovaikutusosaaminen ja moninaisuuteen liittyvä osaaminen</a:t>
          </a:r>
          <a:endParaRPr lang="en-US" sz="1400" dirty="0"/>
        </a:p>
      </dgm:t>
    </dgm:pt>
    <dgm:pt modelId="{C63D0756-3BC3-498D-A0B6-A817BE19455E}" type="parTrans" cxnId="{11F80D9A-B4E7-4BA9-828A-B9D255E0CDE9}">
      <dgm:prSet/>
      <dgm:spPr/>
      <dgm:t>
        <a:bodyPr/>
        <a:lstStyle/>
        <a:p>
          <a:endParaRPr lang="en-US"/>
        </a:p>
      </dgm:t>
    </dgm:pt>
    <dgm:pt modelId="{622ADDC5-05D1-473F-AFE8-C35CD106DF06}" type="sibTrans" cxnId="{11F80D9A-B4E7-4BA9-828A-B9D255E0CDE9}">
      <dgm:prSet/>
      <dgm:spPr/>
      <dgm:t>
        <a:bodyPr/>
        <a:lstStyle/>
        <a:p>
          <a:endParaRPr lang="en-US"/>
        </a:p>
      </dgm:t>
    </dgm:pt>
    <dgm:pt modelId="{E7B7997A-ACE1-43F7-BE63-C396B7AC01F6}">
      <dgm:prSet phldrT="[Text]" custT="1"/>
      <dgm:spPr/>
      <dgm:t>
        <a:bodyPr/>
        <a:lstStyle/>
        <a:p>
          <a:r>
            <a:rPr lang="fi-FI" sz="1400" dirty="0"/>
            <a:t>tieteellinen osaaminen</a:t>
          </a:r>
          <a:endParaRPr lang="en-US" sz="1400" dirty="0"/>
        </a:p>
      </dgm:t>
    </dgm:pt>
    <dgm:pt modelId="{DDC9FA39-334A-4F07-B908-19A5188FE692}" type="parTrans" cxnId="{A5DF4FA4-2BDA-4AE1-9F3E-1629B1CEDDAA}">
      <dgm:prSet/>
      <dgm:spPr/>
      <dgm:t>
        <a:bodyPr/>
        <a:lstStyle/>
        <a:p>
          <a:endParaRPr lang="en-US"/>
        </a:p>
      </dgm:t>
    </dgm:pt>
    <dgm:pt modelId="{9D2004EA-664F-4447-8B01-CD50494C32FF}" type="sibTrans" cxnId="{A5DF4FA4-2BDA-4AE1-9F3E-1629B1CEDDAA}">
      <dgm:prSet/>
      <dgm:spPr/>
      <dgm:t>
        <a:bodyPr/>
        <a:lstStyle/>
        <a:p>
          <a:endParaRPr lang="en-US"/>
        </a:p>
      </dgm:t>
    </dgm:pt>
    <dgm:pt modelId="{B529DB35-920E-46CB-95FC-D03D6D6332C6}">
      <dgm:prSet phldrT="[Text]" custT="1"/>
      <dgm:spPr/>
      <dgm:t>
        <a:bodyPr/>
        <a:lstStyle/>
        <a:p>
          <a:r>
            <a:rPr lang="fi-FI" sz="1400" dirty="0"/>
            <a:t>hyvinvointia vahvistava osaaminen</a:t>
          </a:r>
          <a:endParaRPr lang="en-US" sz="1400" dirty="0"/>
        </a:p>
      </dgm:t>
    </dgm:pt>
    <dgm:pt modelId="{63D9CDD9-FE35-4C41-9603-021F3DD92782}" type="parTrans" cxnId="{FCF9A8ED-B5C4-42EF-9682-52563959F089}">
      <dgm:prSet/>
      <dgm:spPr/>
      <dgm:t>
        <a:bodyPr/>
        <a:lstStyle/>
        <a:p>
          <a:endParaRPr lang="en-US"/>
        </a:p>
      </dgm:t>
    </dgm:pt>
    <dgm:pt modelId="{C50051AF-9316-4BF7-BF2A-900C5B339C9A}" type="sibTrans" cxnId="{FCF9A8ED-B5C4-42EF-9682-52563959F089}">
      <dgm:prSet/>
      <dgm:spPr/>
      <dgm:t>
        <a:bodyPr/>
        <a:lstStyle/>
        <a:p>
          <a:endParaRPr lang="en-US"/>
        </a:p>
      </dgm:t>
    </dgm:pt>
    <dgm:pt modelId="{F3C77470-FD9C-4940-BCE0-CF256D0FDC09}" type="pres">
      <dgm:prSet presAssocID="{974B0FFF-48EB-4453-88F7-0A9641037155}" presName="cycle" presStyleCnt="0">
        <dgm:presLayoutVars>
          <dgm:dir/>
          <dgm:resizeHandles val="exact"/>
        </dgm:presLayoutVars>
      </dgm:prSet>
      <dgm:spPr/>
    </dgm:pt>
    <dgm:pt modelId="{704CBC9E-5881-47DF-87E3-34D26224331C}" type="pres">
      <dgm:prSet presAssocID="{56AC1F65-3AF1-4954-B29E-D8EC40D0D26F}" presName="node" presStyleLbl="node1" presStyleIdx="0" presStyleCnt="7" custScaleX="118726" custScaleY="118515">
        <dgm:presLayoutVars>
          <dgm:bulletEnabled val="1"/>
        </dgm:presLayoutVars>
      </dgm:prSet>
      <dgm:spPr/>
    </dgm:pt>
    <dgm:pt modelId="{F041F1DE-6560-460C-87FD-64CFBA1FC36A}" type="pres">
      <dgm:prSet presAssocID="{56AC1F65-3AF1-4954-B29E-D8EC40D0D26F}" presName="spNode" presStyleCnt="0"/>
      <dgm:spPr/>
    </dgm:pt>
    <dgm:pt modelId="{A446144C-F7F2-41C4-AAB7-17149D2DBBDA}" type="pres">
      <dgm:prSet presAssocID="{F730543F-B607-44F7-A8B5-20B8C0509FBD}" presName="sibTrans" presStyleLbl="sibTrans1D1" presStyleIdx="0" presStyleCnt="7"/>
      <dgm:spPr/>
    </dgm:pt>
    <dgm:pt modelId="{3C6D0E9D-D625-40CB-80A9-B274E6CDEBB3}" type="pres">
      <dgm:prSet presAssocID="{CFE4A040-97BD-4362-B30D-B664CF1BB8C2}" presName="node" presStyleLbl="node1" presStyleIdx="1" presStyleCnt="7">
        <dgm:presLayoutVars>
          <dgm:bulletEnabled val="1"/>
        </dgm:presLayoutVars>
      </dgm:prSet>
      <dgm:spPr/>
    </dgm:pt>
    <dgm:pt modelId="{D17D351F-24B2-4727-86B4-1FF2315064CA}" type="pres">
      <dgm:prSet presAssocID="{CFE4A040-97BD-4362-B30D-B664CF1BB8C2}" presName="spNode" presStyleCnt="0"/>
      <dgm:spPr/>
    </dgm:pt>
    <dgm:pt modelId="{36F402EE-2259-4C2A-B446-5B2541CD0E47}" type="pres">
      <dgm:prSet presAssocID="{12DFC0D4-2593-4B7A-A1BF-A312EA0B3EB3}" presName="sibTrans" presStyleLbl="sibTrans1D1" presStyleIdx="1" presStyleCnt="7"/>
      <dgm:spPr/>
    </dgm:pt>
    <dgm:pt modelId="{2BEE1F0A-A4E3-4824-A75A-586EDF36A185}" type="pres">
      <dgm:prSet presAssocID="{D9CB8716-0E14-4AE1-BC4C-5AF24640EAC9}" presName="node" presStyleLbl="node1" presStyleIdx="2" presStyleCnt="7">
        <dgm:presLayoutVars>
          <dgm:bulletEnabled val="1"/>
        </dgm:presLayoutVars>
      </dgm:prSet>
      <dgm:spPr/>
    </dgm:pt>
    <dgm:pt modelId="{6C45F9F2-75EC-4193-B50D-44C71BF7F02F}" type="pres">
      <dgm:prSet presAssocID="{D9CB8716-0E14-4AE1-BC4C-5AF24640EAC9}" presName="spNode" presStyleCnt="0"/>
      <dgm:spPr/>
    </dgm:pt>
    <dgm:pt modelId="{27D634AC-56C8-4625-94DE-E4CD28F6C46B}" type="pres">
      <dgm:prSet presAssocID="{660F7017-0C71-49E7-A3DA-529634E6FCD5}" presName="sibTrans" presStyleLbl="sibTrans1D1" presStyleIdx="2" presStyleCnt="7"/>
      <dgm:spPr/>
    </dgm:pt>
    <dgm:pt modelId="{60DC3797-01A2-4CF3-8253-39BE3B1CCA5A}" type="pres">
      <dgm:prSet presAssocID="{5A6EC40C-0225-49CE-8FFB-3D27C8D4DDBF}" presName="node" presStyleLbl="node1" presStyleIdx="3" presStyleCnt="7">
        <dgm:presLayoutVars>
          <dgm:bulletEnabled val="1"/>
        </dgm:presLayoutVars>
      </dgm:prSet>
      <dgm:spPr/>
    </dgm:pt>
    <dgm:pt modelId="{95594FE7-8139-42BC-B234-39AD951F860E}" type="pres">
      <dgm:prSet presAssocID="{5A6EC40C-0225-49CE-8FFB-3D27C8D4DDBF}" presName="spNode" presStyleCnt="0"/>
      <dgm:spPr/>
    </dgm:pt>
    <dgm:pt modelId="{BF3C75FD-7930-4AD3-86D9-47589985D32F}" type="pres">
      <dgm:prSet presAssocID="{6806908B-FDEA-45F2-8163-B32F34F34316}" presName="sibTrans" presStyleLbl="sibTrans1D1" presStyleIdx="3" presStyleCnt="7"/>
      <dgm:spPr/>
    </dgm:pt>
    <dgm:pt modelId="{E1BF5827-A9C3-4695-A142-9DF05E99C428}" type="pres">
      <dgm:prSet presAssocID="{E6E7EAA9-1795-4B61-ABAA-9A46CF096F3D}" presName="node" presStyleLbl="node1" presStyleIdx="4" presStyleCnt="7" custScaleX="127093" custScaleY="123164">
        <dgm:presLayoutVars>
          <dgm:bulletEnabled val="1"/>
        </dgm:presLayoutVars>
      </dgm:prSet>
      <dgm:spPr/>
    </dgm:pt>
    <dgm:pt modelId="{26AAEF4B-83FD-4638-A464-470918B3C292}" type="pres">
      <dgm:prSet presAssocID="{E6E7EAA9-1795-4B61-ABAA-9A46CF096F3D}" presName="spNode" presStyleCnt="0"/>
      <dgm:spPr/>
    </dgm:pt>
    <dgm:pt modelId="{825D8B23-1E00-4B5C-827B-1D46BC1D87D3}" type="pres">
      <dgm:prSet presAssocID="{622ADDC5-05D1-473F-AFE8-C35CD106DF06}" presName="sibTrans" presStyleLbl="sibTrans1D1" presStyleIdx="4" presStyleCnt="7"/>
      <dgm:spPr/>
    </dgm:pt>
    <dgm:pt modelId="{10D0041C-E78F-4CC3-A151-6ECBE4A28A36}" type="pres">
      <dgm:prSet presAssocID="{E7B7997A-ACE1-43F7-BE63-C396B7AC01F6}" presName="node" presStyleLbl="node1" presStyleIdx="5" presStyleCnt="7">
        <dgm:presLayoutVars>
          <dgm:bulletEnabled val="1"/>
        </dgm:presLayoutVars>
      </dgm:prSet>
      <dgm:spPr/>
    </dgm:pt>
    <dgm:pt modelId="{E76907BF-097A-4717-AA29-C95D5D16CB68}" type="pres">
      <dgm:prSet presAssocID="{E7B7997A-ACE1-43F7-BE63-C396B7AC01F6}" presName="spNode" presStyleCnt="0"/>
      <dgm:spPr/>
    </dgm:pt>
    <dgm:pt modelId="{E76FBE80-F04F-4A83-8D54-12E4EECBDC8A}" type="pres">
      <dgm:prSet presAssocID="{9D2004EA-664F-4447-8B01-CD50494C32FF}" presName="sibTrans" presStyleLbl="sibTrans1D1" presStyleIdx="5" presStyleCnt="7"/>
      <dgm:spPr/>
    </dgm:pt>
    <dgm:pt modelId="{5919A128-4059-42A5-9802-8A85D2C2F76C}" type="pres">
      <dgm:prSet presAssocID="{B529DB35-920E-46CB-95FC-D03D6D6332C6}" presName="node" presStyleLbl="node1" presStyleIdx="6" presStyleCnt="7">
        <dgm:presLayoutVars>
          <dgm:bulletEnabled val="1"/>
        </dgm:presLayoutVars>
      </dgm:prSet>
      <dgm:spPr/>
    </dgm:pt>
    <dgm:pt modelId="{E5ECFFAC-9A7E-4A6B-84B8-861A523A1423}" type="pres">
      <dgm:prSet presAssocID="{B529DB35-920E-46CB-95FC-D03D6D6332C6}" presName="spNode" presStyleCnt="0"/>
      <dgm:spPr/>
    </dgm:pt>
    <dgm:pt modelId="{F8D03995-FA91-4038-BCB4-16C47BCBEAE8}" type="pres">
      <dgm:prSet presAssocID="{C50051AF-9316-4BF7-BF2A-900C5B339C9A}" presName="sibTrans" presStyleLbl="sibTrans1D1" presStyleIdx="6" presStyleCnt="7"/>
      <dgm:spPr/>
    </dgm:pt>
  </dgm:ptLst>
  <dgm:cxnLst>
    <dgm:cxn modelId="{FED5FD1D-878B-49DB-8D3D-867D02D0C8D1}" type="presOf" srcId="{622ADDC5-05D1-473F-AFE8-C35CD106DF06}" destId="{825D8B23-1E00-4B5C-827B-1D46BC1D87D3}" srcOrd="0" destOrd="0" presId="urn:microsoft.com/office/officeart/2005/8/layout/cycle6"/>
    <dgm:cxn modelId="{795BF236-CCCA-474F-9096-BCEBA51B16EB}" type="presOf" srcId="{5A6EC40C-0225-49CE-8FFB-3D27C8D4DDBF}" destId="{60DC3797-01A2-4CF3-8253-39BE3B1CCA5A}" srcOrd="0" destOrd="0" presId="urn:microsoft.com/office/officeart/2005/8/layout/cycle6"/>
    <dgm:cxn modelId="{856D115C-C6D9-4AA2-88F1-8E412AFD8CD1}" type="presOf" srcId="{CFE4A040-97BD-4362-B30D-B664CF1BB8C2}" destId="{3C6D0E9D-D625-40CB-80A9-B274E6CDEBB3}" srcOrd="0" destOrd="0" presId="urn:microsoft.com/office/officeart/2005/8/layout/cycle6"/>
    <dgm:cxn modelId="{A398FC63-5667-458D-B85D-564C345BB894}" type="presOf" srcId="{12DFC0D4-2593-4B7A-A1BF-A312EA0B3EB3}" destId="{36F402EE-2259-4C2A-B446-5B2541CD0E47}" srcOrd="0" destOrd="0" presId="urn:microsoft.com/office/officeart/2005/8/layout/cycle6"/>
    <dgm:cxn modelId="{15B9CC65-DB09-480C-9FF5-1CE1C0694393}" srcId="{974B0FFF-48EB-4453-88F7-0A9641037155}" destId="{5A6EC40C-0225-49CE-8FFB-3D27C8D4DDBF}" srcOrd="3" destOrd="0" parTransId="{222CF3EC-C657-4284-88C3-0D3E7CB70DE2}" sibTransId="{6806908B-FDEA-45F2-8163-B32F34F34316}"/>
    <dgm:cxn modelId="{AFEB4467-B134-4BD0-BE65-AA30C282B84A}" type="presOf" srcId="{D9CB8716-0E14-4AE1-BC4C-5AF24640EAC9}" destId="{2BEE1F0A-A4E3-4824-A75A-586EDF36A185}" srcOrd="0" destOrd="0" presId="urn:microsoft.com/office/officeart/2005/8/layout/cycle6"/>
    <dgm:cxn modelId="{D408034C-73B6-48C7-84D9-06F2306F48BF}" type="presOf" srcId="{B529DB35-920E-46CB-95FC-D03D6D6332C6}" destId="{5919A128-4059-42A5-9802-8A85D2C2F76C}" srcOrd="0" destOrd="0" presId="urn:microsoft.com/office/officeart/2005/8/layout/cycle6"/>
    <dgm:cxn modelId="{5541B77F-BC63-4ADC-808C-E8E6234AF4CD}" type="presOf" srcId="{E7B7997A-ACE1-43F7-BE63-C396B7AC01F6}" destId="{10D0041C-E78F-4CC3-A151-6ECBE4A28A36}" srcOrd="0" destOrd="0" presId="urn:microsoft.com/office/officeart/2005/8/layout/cycle6"/>
    <dgm:cxn modelId="{9EA69889-0E84-44B3-A78F-31B965CE2A5A}" type="presOf" srcId="{9D2004EA-664F-4447-8B01-CD50494C32FF}" destId="{E76FBE80-F04F-4A83-8D54-12E4EECBDC8A}" srcOrd="0" destOrd="0" presId="urn:microsoft.com/office/officeart/2005/8/layout/cycle6"/>
    <dgm:cxn modelId="{11F80D9A-B4E7-4BA9-828A-B9D255E0CDE9}" srcId="{974B0FFF-48EB-4453-88F7-0A9641037155}" destId="{E6E7EAA9-1795-4B61-ABAA-9A46CF096F3D}" srcOrd="4" destOrd="0" parTransId="{C63D0756-3BC3-498D-A0B6-A817BE19455E}" sibTransId="{622ADDC5-05D1-473F-AFE8-C35CD106DF06}"/>
    <dgm:cxn modelId="{23BAA09A-6F3B-42DD-9407-3A47E593DAE1}" type="presOf" srcId="{F730543F-B607-44F7-A8B5-20B8C0509FBD}" destId="{A446144C-F7F2-41C4-AAB7-17149D2DBBDA}" srcOrd="0" destOrd="0" presId="urn:microsoft.com/office/officeart/2005/8/layout/cycle6"/>
    <dgm:cxn modelId="{A5DF4FA4-2BDA-4AE1-9F3E-1629B1CEDDAA}" srcId="{974B0FFF-48EB-4453-88F7-0A9641037155}" destId="{E7B7997A-ACE1-43F7-BE63-C396B7AC01F6}" srcOrd="5" destOrd="0" parTransId="{DDC9FA39-334A-4F07-B908-19A5188FE692}" sibTransId="{9D2004EA-664F-4447-8B01-CD50494C32FF}"/>
    <dgm:cxn modelId="{3C66ADB8-B4C7-4C5B-9EED-AF5E7E7271A3}" type="presOf" srcId="{C50051AF-9316-4BF7-BF2A-900C5B339C9A}" destId="{F8D03995-FA91-4038-BCB4-16C47BCBEAE8}" srcOrd="0" destOrd="0" presId="urn:microsoft.com/office/officeart/2005/8/layout/cycle6"/>
    <dgm:cxn modelId="{4D1DA2C9-FE29-4670-B29B-677856B6511D}" type="presOf" srcId="{974B0FFF-48EB-4453-88F7-0A9641037155}" destId="{F3C77470-FD9C-4940-BCE0-CF256D0FDC09}" srcOrd="0" destOrd="0" presId="urn:microsoft.com/office/officeart/2005/8/layout/cycle6"/>
    <dgm:cxn modelId="{222128CE-5E45-49EA-8CAD-72B35038CC74}" srcId="{974B0FFF-48EB-4453-88F7-0A9641037155}" destId="{D9CB8716-0E14-4AE1-BC4C-5AF24640EAC9}" srcOrd="2" destOrd="0" parTransId="{9A261E1E-A935-4F5A-9A5E-D5342366927F}" sibTransId="{660F7017-0C71-49E7-A3DA-529634E6FCD5}"/>
    <dgm:cxn modelId="{7E7C51D3-07D8-41F3-930C-AD427BCDAB81}" type="presOf" srcId="{6806908B-FDEA-45F2-8163-B32F34F34316}" destId="{BF3C75FD-7930-4AD3-86D9-47589985D32F}" srcOrd="0" destOrd="0" presId="urn:microsoft.com/office/officeart/2005/8/layout/cycle6"/>
    <dgm:cxn modelId="{1CA42FE1-B142-4DF5-9604-BFB13E16ED2B}" srcId="{974B0FFF-48EB-4453-88F7-0A9641037155}" destId="{56AC1F65-3AF1-4954-B29E-D8EC40D0D26F}" srcOrd="0" destOrd="0" parTransId="{919B5E67-8825-4EFC-9D7D-FDE588679816}" sibTransId="{F730543F-B607-44F7-A8B5-20B8C0509FBD}"/>
    <dgm:cxn modelId="{161019ED-23A0-4434-B346-991015EBD6F1}" type="presOf" srcId="{E6E7EAA9-1795-4B61-ABAA-9A46CF096F3D}" destId="{E1BF5827-A9C3-4695-A142-9DF05E99C428}" srcOrd="0" destOrd="0" presId="urn:microsoft.com/office/officeart/2005/8/layout/cycle6"/>
    <dgm:cxn modelId="{FCF9A8ED-B5C4-42EF-9682-52563959F089}" srcId="{974B0FFF-48EB-4453-88F7-0A9641037155}" destId="{B529DB35-920E-46CB-95FC-D03D6D6332C6}" srcOrd="6" destOrd="0" parTransId="{63D9CDD9-FE35-4C41-9603-021F3DD92782}" sibTransId="{C50051AF-9316-4BF7-BF2A-900C5B339C9A}"/>
    <dgm:cxn modelId="{2EC43CF6-C811-4D50-91C3-5E56FA9B7FD1}" type="presOf" srcId="{660F7017-0C71-49E7-A3DA-529634E6FCD5}" destId="{27D634AC-56C8-4625-94DE-E4CD28F6C46B}" srcOrd="0" destOrd="0" presId="urn:microsoft.com/office/officeart/2005/8/layout/cycle6"/>
    <dgm:cxn modelId="{504341FA-EA26-4E3D-AD8E-0237F076B4B0}" type="presOf" srcId="{56AC1F65-3AF1-4954-B29E-D8EC40D0D26F}" destId="{704CBC9E-5881-47DF-87E3-34D26224331C}" srcOrd="0" destOrd="0" presId="urn:microsoft.com/office/officeart/2005/8/layout/cycle6"/>
    <dgm:cxn modelId="{C606D8FA-2547-42B2-ACA9-6B7C60034CF1}" srcId="{974B0FFF-48EB-4453-88F7-0A9641037155}" destId="{CFE4A040-97BD-4362-B30D-B664CF1BB8C2}" srcOrd="1" destOrd="0" parTransId="{AF345BBB-FA3A-4EA1-A0DF-2B06CE81AB61}" sibTransId="{12DFC0D4-2593-4B7A-A1BF-A312EA0B3EB3}"/>
    <dgm:cxn modelId="{5D186A65-32AB-4164-93B7-CD9D2E685F43}" type="presParOf" srcId="{F3C77470-FD9C-4940-BCE0-CF256D0FDC09}" destId="{704CBC9E-5881-47DF-87E3-34D26224331C}" srcOrd="0" destOrd="0" presId="urn:microsoft.com/office/officeart/2005/8/layout/cycle6"/>
    <dgm:cxn modelId="{E9581AA6-3E43-48C2-BB88-F09BFF31764F}" type="presParOf" srcId="{F3C77470-FD9C-4940-BCE0-CF256D0FDC09}" destId="{F041F1DE-6560-460C-87FD-64CFBA1FC36A}" srcOrd="1" destOrd="0" presId="urn:microsoft.com/office/officeart/2005/8/layout/cycle6"/>
    <dgm:cxn modelId="{4A884BFC-F898-45F2-8DA8-202810157388}" type="presParOf" srcId="{F3C77470-FD9C-4940-BCE0-CF256D0FDC09}" destId="{A446144C-F7F2-41C4-AAB7-17149D2DBBDA}" srcOrd="2" destOrd="0" presId="urn:microsoft.com/office/officeart/2005/8/layout/cycle6"/>
    <dgm:cxn modelId="{3E448CF5-85D0-4878-A32F-E11842386A74}" type="presParOf" srcId="{F3C77470-FD9C-4940-BCE0-CF256D0FDC09}" destId="{3C6D0E9D-D625-40CB-80A9-B274E6CDEBB3}" srcOrd="3" destOrd="0" presId="urn:microsoft.com/office/officeart/2005/8/layout/cycle6"/>
    <dgm:cxn modelId="{93F25357-CD51-4761-8E13-AD057A8F17B5}" type="presParOf" srcId="{F3C77470-FD9C-4940-BCE0-CF256D0FDC09}" destId="{D17D351F-24B2-4727-86B4-1FF2315064CA}" srcOrd="4" destOrd="0" presId="urn:microsoft.com/office/officeart/2005/8/layout/cycle6"/>
    <dgm:cxn modelId="{E9345DBD-2C20-4E3E-AEEA-D5059ADB9232}" type="presParOf" srcId="{F3C77470-FD9C-4940-BCE0-CF256D0FDC09}" destId="{36F402EE-2259-4C2A-B446-5B2541CD0E47}" srcOrd="5" destOrd="0" presId="urn:microsoft.com/office/officeart/2005/8/layout/cycle6"/>
    <dgm:cxn modelId="{C2F0B913-187A-4EE9-B622-128EF6089FED}" type="presParOf" srcId="{F3C77470-FD9C-4940-BCE0-CF256D0FDC09}" destId="{2BEE1F0A-A4E3-4824-A75A-586EDF36A185}" srcOrd="6" destOrd="0" presId="urn:microsoft.com/office/officeart/2005/8/layout/cycle6"/>
    <dgm:cxn modelId="{8A50697B-0B48-40E3-A5B9-2ABE8E17E486}" type="presParOf" srcId="{F3C77470-FD9C-4940-BCE0-CF256D0FDC09}" destId="{6C45F9F2-75EC-4193-B50D-44C71BF7F02F}" srcOrd="7" destOrd="0" presId="urn:microsoft.com/office/officeart/2005/8/layout/cycle6"/>
    <dgm:cxn modelId="{E03757CA-7B1A-4CEE-ADAC-A8381FDF2F94}" type="presParOf" srcId="{F3C77470-FD9C-4940-BCE0-CF256D0FDC09}" destId="{27D634AC-56C8-4625-94DE-E4CD28F6C46B}" srcOrd="8" destOrd="0" presId="urn:microsoft.com/office/officeart/2005/8/layout/cycle6"/>
    <dgm:cxn modelId="{7902DBEB-EB90-4912-855E-47806EA144E1}" type="presParOf" srcId="{F3C77470-FD9C-4940-BCE0-CF256D0FDC09}" destId="{60DC3797-01A2-4CF3-8253-39BE3B1CCA5A}" srcOrd="9" destOrd="0" presId="urn:microsoft.com/office/officeart/2005/8/layout/cycle6"/>
    <dgm:cxn modelId="{30407868-BCC8-41D6-9D0F-FB8B2CEBEB25}" type="presParOf" srcId="{F3C77470-FD9C-4940-BCE0-CF256D0FDC09}" destId="{95594FE7-8139-42BC-B234-39AD951F860E}" srcOrd="10" destOrd="0" presId="urn:microsoft.com/office/officeart/2005/8/layout/cycle6"/>
    <dgm:cxn modelId="{F8D04044-C420-48F4-AC03-42554BAB064A}" type="presParOf" srcId="{F3C77470-FD9C-4940-BCE0-CF256D0FDC09}" destId="{BF3C75FD-7930-4AD3-86D9-47589985D32F}" srcOrd="11" destOrd="0" presId="urn:microsoft.com/office/officeart/2005/8/layout/cycle6"/>
    <dgm:cxn modelId="{05DE3E0A-C67B-4182-902F-E77764501247}" type="presParOf" srcId="{F3C77470-FD9C-4940-BCE0-CF256D0FDC09}" destId="{E1BF5827-A9C3-4695-A142-9DF05E99C428}" srcOrd="12" destOrd="0" presId="urn:microsoft.com/office/officeart/2005/8/layout/cycle6"/>
    <dgm:cxn modelId="{B9B57284-FEB0-4B83-BAD6-A9CC9B6B869C}" type="presParOf" srcId="{F3C77470-FD9C-4940-BCE0-CF256D0FDC09}" destId="{26AAEF4B-83FD-4638-A464-470918B3C292}" srcOrd="13" destOrd="0" presId="urn:microsoft.com/office/officeart/2005/8/layout/cycle6"/>
    <dgm:cxn modelId="{91498C6C-DD0E-46A1-988C-6332CFA270AE}" type="presParOf" srcId="{F3C77470-FD9C-4940-BCE0-CF256D0FDC09}" destId="{825D8B23-1E00-4B5C-827B-1D46BC1D87D3}" srcOrd="14" destOrd="0" presId="urn:microsoft.com/office/officeart/2005/8/layout/cycle6"/>
    <dgm:cxn modelId="{A03077AB-B508-40DE-B9CC-EACD5CEF19C9}" type="presParOf" srcId="{F3C77470-FD9C-4940-BCE0-CF256D0FDC09}" destId="{10D0041C-E78F-4CC3-A151-6ECBE4A28A36}" srcOrd="15" destOrd="0" presId="urn:microsoft.com/office/officeart/2005/8/layout/cycle6"/>
    <dgm:cxn modelId="{C25526C4-726E-492C-9CDE-E1DE6D47254E}" type="presParOf" srcId="{F3C77470-FD9C-4940-BCE0-CF256D0FDC09}" destId="{E76907BF-097A-4717-AA29-C95D5D16CB68}" srcOrd="16" destOrd="0" presId="urn:microsoft.com/office/officeart/2005/8/layout/cycle6"/>
    <dgm:cxn modelId="{58BECC58-4FD4-4F9B-B142-2C9BF89239CB}" type="presParOf" srcId="{F3C77470-FD9C-4940-BCE0-CF256D0FDC09}" destId="{E76FBE80-F04F-4A83-8D54-12E4EECBDC8A}" srcOrd="17" destOrd="0" presId="urn:microsoft.com/office/officeart/2005/8/layout/cycle6"/>
    <dgm:cxn modelId="{32A4920D-3865-4A61-9796-A89F15400000}" type="presParOf" srcId="{F3C77470-FD9C-4940-BCE0-CF256D0FDC09}" destId="{5919A128-4059-42A5-9802-8A85D2C2F76C}" srcOrd="18" destOrd="0" presId="urn:microsoft.com/office/officeart/2005/8/layout/cycle6"/>
    <dgm:cxn modelId="{F8AD9BAD-5EFD-4768-968E-CCD94896B524}" type="presParOf" srcId="{F3C77470-FD9C-4940-BCE0-CF256D0FDC09}" destId="{E5ECFFAC-9A7E-4A6B-84B8-861A523A1423}" srcOrd="19" destOrd="0" presId="urn:microsoft.com/office/officeart/2005/8/layout/cycle6"/>
    <dgm:cxn modelId="{2AEF533A-2BE0-4552-A4E7-C5556E16066D}" type="presParOf" srcId="{F3C77470-FD9C-4940-BCE0-CF256D0FDC09}" destId="{F8D03995-FA91-4038-BCB4-16C47BCBEA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CBC9E-5881-47DF-87E3-34D26224331C}">
      <dsp:nvSpPr>
        <dsp:cNvPr id="0" name=""/>
        <dsp:cNvSpPr/>
      </dsp:nvSpPr>
      <dsp:spPr>
        <a:xfrm>
          <a:off x="3547413" y="-91307"/>
          <a:ext cx="1650160" cy="1070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yhteisöllinen ja yhteiskunnallinen osaaminen</a:t>
          </a:r>
          <a:endParaRPr lang="en-US" sz="1400" kern="1200" dirty="0"/>
        </a:p>
      </dsp:txBody>
      <dsp:txXfrm>
        <a:off x="3599680" y="-39040"/>
        <a:ext cx="1545626" cy="966163"/>
      </dsp:txXfrm>
    </dsp:sp>
    <dsp:sp modelId="{A446144C-F7F2-41C4-AAB7-17149D2DBBDA}">
      <dsp:nvSpPr>
        <dsp:cNvPr id="0" name=""/>
        <dsp:cNvSpPr/>
      </dsp:nvSpPr>
      <dsp:spPr>
        <a:xfrm>
          <a:off x="1794064" y="444040"/>
          <a:ext cx="5156859" cy="5156859"/>
        </a:xfrm>
        <a:custGeom>
          <a:avLst/>
          <a:gdLst/>
          <a:ahLst/>
          <a:cxnLst/>
          <a:rect l="0" t="0" r="0" b="0"/>
          <a:pathLst>
            <a:path>
              <a:moveTo>
                <a:pt x="3411288" y="138215"/>
              </a:moveTo>
              <a:arcTo wR="2578429" hR="2578429" stAng="17330704" swAng="107809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D0E9D-D625-40CB-80A9-B274E6CDEBB3}">
      <dsp:nvSpPr>
        <dsp:cNvPr id="0" name=""/>
        <dsp:cNvSpPr/>
      </dsp:nvSpPr>
      <dsp:spPr>
        <a:xfrm>
          <a:off x="5693446" y="963132"/>
          <a:ext cx="1389889" cy="903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eettinen osaaminen</a:t>
          </a:r>
          <a:endParaRPr lang="en-US" sz="1400" kern="1200" dirty="0"/>
        </a:p>
      </dsp:txBody>
      <dsp:txXfrm>
        <a:off x="5737548" y="1007234"/>
        <a:ext cx="1301685" cy="815224"/>
      </dsp:txXfrm>
    </dsp:sp>
    <dsp:sp modelId="{36F402EE-2259-4C2A-B446-5B2541CD0E47}">
      <dsp:nvSpPr>
        <dsp:cNvPr id="0" name=""/>
        <dsp:cNvSpPr/>
      </dsp:nvSpPr>
      <dsp:spPr>
        <a:xfrm>
          <a:off x="1794064" y="444040"/>
          <a:ext cx="5156859" cy="5156859"/>
        </a:xfrm>
        <a:custGeom>
          <a:avLst/>
          <a:gdLst/>
          <a:ahLst/>
          <a:cxnLst/>
          <a:rect l="0" t="0" r="0" b="0"/>
          <a:pathLst>
            <a:path>
              <a:moveTo>
                <a:pt x="4889071" y="1434210"/>
              </a:moveTo>
              <a:arcTo wR="2578429" hR="2578429" stAng="20019336" swAng="172602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E1F0A-A4E3-4824-A75A-586EDF36A185}">
      <dsp:nvSpPr>
        <dsp:cNvPr id="0" name=""/>
        <dsp:cNvSpPr/>
      </dsp:nvSpPr>
      <dsp:spPr>
        <a:xfrm>
          <a:off x="6191332" y="3144511"/>
          <a:ext cx="1389889" cy="903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pedagoginen osaaminen</a:t>
          </a:r>
          <a:endParaRPr lang="en-US" sz="1400" kern="1200" dirty="0"/>
        </a:p>
      </dsp:txBody>
      <dsp:txXfrm>
        <a:off x="6235434" y="3188613"/>
        <a:ext cx="1301685" cy="815224"/>
      </dsp:txXfrm>
    </dsp:sp>
    <dsp:sp modelId="{27D634AC-56C8-4625-94DE-E4CD28F6C46B}">
      <dsp:nvSpPr>
        <dsp:cNvPr id="0" name=""/>
        <dsp:cNvSpPr/>
      </dsp:nvSpPr>
      <dsp:spPr>
        <a:xfrm>
          <a:off x="1794064" y="444040"/>
          <a:ext cx="5156859" cy="5156859"/>
        </a:xfrm>
        <a:custGeom>
          <a:avLst/>
          <a:gdLst/>
          <a:ahLst/>
          <a:cxnLst/>
          <a:rect l="0" t="0" r="0" b="0"/>
          <a:pathLst>
            <a:path>
              <a:moveTo>
                <a:pt x="4940042" y="3613363"/>
              </a:moveTo>
              <a:arcTo wR="2578429" hR="2578429" stAng="1419873" swAng="135838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3797-01A2-4CF3-8253-39BE3B1CCA5A}">
      <dsp:nvSpPr>
        <dsp:cNvPr id="0" name=""/>
        <dsp:cNvSpPr/>
      </dsp:nvSpPr>
      <dsp:spPr>
        <a:xfrm>
          <a:off x="4796288" y="4893841"/>
          <a:ext cx="1389889" cy="903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esteettinen osaaminen</a:t>
          </a:r>
          <a:endParaRPr lang="en-US" sz="1400" kern="1200" dirty="0"/>
        </a:p>
      </dsp:txBody>
      <dsp:txXfrm>
        <a:off x="4840390" y="4937943"/>
        <a:ext cx="1301685" cy="815224"/>
      </dsp:txXfrm>
    </dsp:sp>
    <dsp:sp modelId="{BF3C75FD-7930-4AD3-86D9-47589985D32F}">
      <dsp:nvSpPr>
        <dsp:cNvPr id="0" name=""/>
        <dsp:cNvSpPr/>
      </dsp:nvSpPr>
      <dsp:spPr>
        <a:xfrm>
          <a:off x="1794064" y="444040"/>
          <a:ext cx="5156859" cy="5156859"/>
        </a:xfrm>
        <a:custGeom>
          <a:avLst/>
          <a:gdLst/>
          <a:ahLst/>
          <a:cxnLst/>
          <a:rect l="0" t="0" r="0" b="0"/>
          <a:pathLst>
            <a:path>
              <a:moveTo>
                <a:pt x="2995714" y="5122869"/>
              </a:moveTo>
              <a:arcTo wR="2578429" hR="2578429" stAng="4841188" swAng="8644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F5827-A9C3-4695-A142-9DF05E99C428}">
      <dsp:nvSpPr>
        <dsp:cNvPr id="0" name=""/>
        <dsp:cNvSpPr/>
      </dsp:nvSpPr>
      <dsp:spPr>
        <a:xfrm>
          <a:off x="2370529" y="4789206"/>
          <a:ext cx="1766452" cy="1112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vuorovaikutusosaaminen ja moninaisuuteen liittyvä osaaminen</a:t>
          </a:r>
          <a:endParaRPr lang="en-US" sz="1400" kern="1200" dirty="0"/>
        </a:p>
      </dsp:txBody>
      <dsp:txXfrm>
        <a:off x="2424846" y="4843523"/>
        <a:ext cx="1657818" cy="1004064"/>
      </dsp:txXfrm>
    </dsp:sp>
    <dsp:sp modelId="{825D8B23-1E00-4B5C-827B-1D46BC1D87D3}">
      <dsp:nvSpPr>
        <dsp:cNvPr id="0" name=""/>
        <dsp:cNvSpPr/>
      </dsp:nvSpPr>
      <dsp:spPr>
        <a:xfrm>
          <a:off x="1794064" y="444040"/>
          <a:ext cx="5156859" cy="5156859"/>
        </a:xfrm>
        <a:custGeom>
          <a:avLst/>
          <a:gdLst/>
          <a:ahLst/>
          <a:cxnLst/>
          <a:rect l="0" t="0" r="0" b="0"/>
          <a:pathLst>
            <a:path>
              <a:moveTo>
                <a:pt x="694344" y="4338692"/>
              </a:moveTo>
              <a:arcTo wR="2578429" hR="2578429" stAng="8216758" swAng="116530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0041C-E78F-4CC3-A151-6ECBE4A28A36}">
      <dsp:nvSpPr>
        <dsp:cNvPr id="0" name=""/>
        <dsp:cNvSpPr/>
      </dsp:nvSpPr>
      <dsp:spPr>
        <a:xfrm>
          <a:off x="1163766" y="3144511"/>
          <a:ext cx="1389889" cy="903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tieteellinen osaaminen</a:t>
          </a:r>
          <a:endParaRPr lang="en-US" sz="1400" kern="1200" dirty="0"/>
        </a:p>
      </dsp:txBody>
      <dsp:txXfrm>
        <a:off x="1207868" y="3188613"/>
        <a:ext cx="1301685" cy="815224"/>
      </dsp:txXfrm>
    </dsp:sp>
    <dsp:sp modelId="{E76FBE80-F04F-4A83-8D54-12E4EECBDC8A}">
      <dsp:nvSpPr>
        <dsp:cNvPr id="0" name=""/>
        <dsp:cNvSpPr/>
      </dsp:nvSpPr>
      <dsp:spPr>
        <a:xfrm>
          <a:off x="1794064" y="444040"/>
          <a:ext cx="5156859" cy="5156859"/>
        </a:xfrm>
        <a:custGeom>
          <a:avLst/>
          <a:gdLst/>
          <a:ahLst/>
          <a:cxnLst/>
          <a:rect l="0" t="0" r="0" b="0"/>
          <a:pathLst>
            <a:path>
              <a:moveTo>
                <a:pt x="2304" y="2687420"/>
              </a:moveTo>
              <a:arcTo wR="2578429" hR="2578429" stAng="10654643" swAng="172602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A128-4059-42A5-9802-8A85D2C2F76C}">
      <dsp:nvSpPr>
        <dsp:cNvPr id="0" name=""/>
        <dsp:cNvSpPr/>
      </dsp:nvSpPr>
      <dsp:spPr>
        <a:xfrm>
          <a:off x="1661651" y="963132"/>
          <a:ext cx="1389889" cy="903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hyvinvointia vahvistava osaaminen</a:t>
          </a:r>
          <a:endParaRPr lang="en-US" sz="1400" kern="1200" dirty="0"/>
        </a:p>
      </dsp:txBody>
      <dsp:txXfrm>
        <a:off x="1705753" y="1007234"/>
        <a:ext cx="1301685" cy="815224"/>
      </dsp:txXfrm>
    </dsp:sp>
    <dsp:sp modelId="{F8D03995-FA91-4038-BCB4-16C47BCBEAE8}">
      <dsp:nvSpPr>
        <dsp:cNvPr id="0" name=""/>
        <dsp:cNvSpPr/>
      </dsp:nvSpPr>
      <dsp:spPr>
        <a:xfrm>
          <a:off x="1794064" y="444040"/>
          <a:ext cx="5156859" cy="5156859"/>
        </a:xfrm>
        <a:custGeom>
          <a:avLst/>
          <a:gdLst/>
          <a:ahLst/>
          <a:cxnLst/>
          <a:rect l="0" t="0" r="0" b="0"/>
          <a:pathLst>
            <a:path>
              <a:moveTo>
                <a:pt x="1033411" y="514157"/>
              </a:moveTo>
              <a:arcTo wR="2578429" hR="2578429" stAng="13991204" swAng="107809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66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20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23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2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20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66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20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75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56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5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71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A46A1-A68C-45E6-84EB-2D08EBFD9EE6}" type="datetimeFigureOut">
              <a:rPr lang="fi-FI" smtClean="0"/>
              <a:t>26.9.2021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6AC5-A8FA-4766-9740-3B3C1040E1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7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oin/88576x29" TargetMode="External"/><Relationship Id="rId2" Type="http://schemas.openxmlformats.org/officeDocument/2006/relationships/hyperlink" Target="https://peda.net/id/a51cf754d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FEF4BF-CA38-4B91-B74B-0AFD8D3AF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 rot="10800000"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BA7A6C-6592-4486-BFFB-839F2A70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POMM1002 POM-johdannon tapaaminen 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E6AA12-4B84-4AAC-B81C-6915FCD02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i-FI" sz="1300" b="1" dirty="0"/>
              <a:t>LUOMAs2021Maisterit</a:t>
            </a:r>
            <a:endParaRPr lang="fi-FI" sz="1300" dirty="0"/>
          </a:p>
          <a:p>
            <a:pPr algn="l"/>
            <a:r>
              <a:rPr lang="fi-FI" sz="1300" dirty="0"/>
              <a:t>Lv. 2021–22</a:t>
            </a:r>
          </a:p>
          <a:p>
            <a:pPr algn="l"/>
            <a:r>
              <a:rPr lang="fi-FI" sz="1300" dirty="0"/>
              <a:t>Merja Kauppinen</a:t>
            </a:r>
          </a:p>
          <a:p>
            <a:pPr algn="l"/>
            <a:r>
              <a:rPr lang="fi-FI" sz="1300" dirty="0"/>
              <a:t>merja.a.kauppinen@jyu.fi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8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773"/>
          </a:xfrm>
        </p:spPr>
        <p:txBody>
          <a:bodyPr>
            <a:normAutofit fontScale="90000"/>
          </a:bodyPr>
          <a:lstStyle/>
          <a:p>
            <a:r>
              <a:rPr lang="fi-FI" dirty="0"/>
              <a:t>Opettajuuden ydinosaamisalueet </a:t>
            </a:r>
            <a:r>
              <a:rPr lang="fi-FI" dirty="0" err="1"/>
              <a:t>JY-OKL:ssa</a:t>
            </a:r>
            <a:endParaRPr lang="fi-FI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15479977"/>
              </p:ext>
            </p:extLst>
          </p:nvPr>
        </p:nvGraphicFramePr>
        <p:xfrm>
          <a:off x="1970117" y="964276"/>
          <a:ext cx="8744988" cy="581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36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fi-FI" b="1" dirty="0"/>
              <a:t>Kielitietoinen matematiikka -luento: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741511"/>
            <a:ext cx="10178322" cy="3593591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Cloud Callout 3"/>
          <p:cNvSpPr/>
          <p:nvPr/>
        </p:nvSpPr>
        <p:spPr>
          <a:xfrm>
            <a:off x="4871864" y="1397208"/>
            <a:ext cx="2088232" cy="1486863"/>
          </a:xfrm>
          <a:prstGeom prst="cloudCallout">
            <a:avLst>
              <a:gd name="adj1" fmla="val -28131"/>
              <a:gd name="adj2" fmla="val 8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innostaa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167575" y="1849959"/>
            <a:ext cx="2664296" cy="1801360"/>
          </a:xfrm>
          <a:prstGeom prst="wedgeEllipseCallout">
            <a:avLst>
              <a:gd name="adj1" fmla="val -50508"/>
              <a:gd name="adj2" fmla="val 4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ihmetyttää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288122" y="3790200"/>
            <a:ext cx="2583743" cy="1547592"/>
          </a:xfrm>
          <a:prstGeom prst="cloudCallout">
            <a:avLst>
              <a:gd name="adj1" fmla="val 43828"/>
              <a:gd name="adj2" fmla="val 76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pohdituttaa</a:t>
            </a:r>
            <a:endParaRPr lang="fi-FI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2288121" y="1767366"/>
            <a:ext cx="2232248" cy="1116704"/>
          </a:xfrm>
          <a:prstGeom prst="wedgeRectCallout">
            <a:avLst>
              <a:gd name="adj1" fmla="val 54794"/>
              <a:gd name="adj2" fmla="val 101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kummastuttaa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608168" y="4581128"/>
            <a:ext cx="2431182" cy="1230546"/>
          </a:xfrm>
          <a:prstGeom prst="wedgeRectCallout">
            <a:avLst>
              <a:gd name="adj1" fmla="val -71489"/>
              <a:gd name="adj2" fmla="val 49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kiinnostaa</a:t>
            </a:r>
            <a:endParaRPr lang="fi-FI" sz="2400" dirty="0"/>
          </a:p>
        </p:txBody>
      </p:sp>
      <p:sp>
        <p:nvSpPr>
          <p:cNvPr id="11" name="Oval Callout 10"/>
          <p:cNvSpPr/>
          <p:nvPr/>
        </p:nvSpPr>
        <p:spPr>
          <a:xfrm>
            <a:off x="5076269" y="3651319"/>
            <a:ext cx="2304256" cy="1439000"/>
          </a:xfrm>
          <a:prstGeom prst="wedgeEllipseCallout">
            <a:avLst>
              <a:gd name="adj1" fmla="val 21568"/>
              <a:gd name="adj2" fmla="val 44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Minua…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65253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0B16-7A4B-4F3D-8275-27002639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6"/>
            <a:ext cx="10515600" cy="704850"/>
          </a:xfrm>
        </p:spPr>
        <p:txBody>
          <a:bodyPr>
            <a:normAutofit/>
          </a:bodyPr>
          <a:lstStyle/>
          <a:p>
            <a:r>
              <a:rPr lang="fi-FI" dirty="0"/>
              <a:t>Kulttuurielämystehtävä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517E-36CE-49B9-864A-2E964CE2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98633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fi-FI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Miksi valitsit/valitsitte juuri tämän kohteen?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Mitä tunsit/tunsitte?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Mikä pysäytti/liikutti/ihmetytti?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Mitä opit itsestäsi, toisesta, ympäristöstä, estetiikasta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tms</a:t>
            </a:r>
            <a:r>
              <a:rPr lang="fi-FI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Mitä sait tehtävästä: tavasta katsoa itseäsi ja ympäristöäsi toisin...</a:t>
            </a:r>
          </a:p>
        </p:txBody>
      </p:sp>
    </p:spTree>
    <p:extLst>
      <p:ext uri="{BB962C8B-B14F-4D97-AF65-F5344CB8AC3E}">
        <p14:creationId xmlns:p14="http://schemas.microsoft.com/office/powerpoint/2010/main" val="215655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0B16-7A4B-4F3D-8275-27002639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6"/>
            <a:ext cx="10515600" cy="70485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fi-FI" dirty="0">
                <a:solidFill>
                  <a:srgbClr val="333333"/>
                </a:solidFill>
                <a:latin typeface="Titillium Web" panose="00000500000000000000" pitchFamily="2" charset="0"/>
                <a:sym typeface="Wingdings" panose="05000000000000000000" pitchFamily="2" charset="2"/>
              </a:rPr>
              <a:t>Miten kohtaan itselle vieraan? Miten pyrin sitä lähestymään, hahmottamaan, ymmärtämään?</a:t>
            </a:r>
            <a:endParaRPr lang="fi-FI" b="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517E-36CE-49B9-864A-2E964CE2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586288"/>
          </a:xfrm>
        </p:spPr>
        <p:txBody>
          <a:bodyPr/>
          <a:lstStyle/>
          <a:p>
            <a:r>
              <a:rPr lang="fi-FI" dirty="0"/>
              <a:t>Jakakaa pienryhmissä kohde sekä omat reaktiot ja suhtautumistavat.</a:t>
            </a:r>
          </a:p>
          <a:p>
            <a:r>
              <a:rPr lang="fi-FI" dirty="0"/>
              <a:t>Valitkaa jakamistanne kohteista yksi, josta teette suhtautumistavan muutosta / omaa oivallusta kuvaavat stillkuvat: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oma käsitys ja tunteet ennen kohtaamista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oma käsitys ja tunteet kohtaamisen jälkeen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600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B7B7-DAF0-43D3-A9F1-4F90EF68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opin itselleni vieraan kohtaamisesta?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5284-534F-41DF-BCFA-13F8FCCB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8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5587-B539-4172-9A5E-77B3519A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lisätä ymmärrystä itselle vieraasta ilmiöstä koulussa (monialaiset oppimiskokonaisuudet, ilmiölähtöinen oppiminen)?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972F-F7F3-457E-8072-9A412826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77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AD8A-3BAA-4A7F-B4FE-E2EDD752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Dialogissa kehittyvä ymmärrys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41F1-DCB0-468F-8FD4-AB7A70A7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Ongelmalähtöinen oppiminen; ilmiölähtöinen oppiminen; monialaiset oppimiskokonaisuudet</a:t>
            </a:r>
          </a:p>
          <a:p>
            <a:pPr marL="0" indent="0">
              <a:buNone/>
            </a:pPr>
            <a:r>
              <a:rPr lang="fi-FI" dirty="0"/>
              <a:t>”Luonteeltaan kompleksisissa, pirullisissa ongelmissa päätöksentekijät toimivat puolestaan </a:t>
            </a:r>
            <a:r>
              <a:rPr lang="fi-FI" b="1" dirty="0"/>
              <a:t>jatkuvasti muutoksessa olevassa toimintaympäristössä, jossa syy- ja seuraussuhteet ovat hämäriä, epävarmuus vallitsee ja intressit ovat yhteensovittamattomia</a:t>
            </a:r>
            <a:r>
              <a:rPr lang="fi-FI" dirty="0"/>
              <a:t>.” – aikamme pirulliset ongelmat?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Esim. </a:t>
            </a: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Storytelling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https://www.sitra.fi/artikkelit/dialogi-tiedon-ja-ymmarryksen-valineena-kompleksisessa-maailmassa/</a:t>
            </a:r>
          </a:p>
        </p:txBody>
      </p:sp>
    </p:spTree>
    <p:extLst>
      <p:ext uri="{BB962C8B-B14F-4D97-AF65-F5344CB8AC3E}">
        <p14:creationId xmlns:p14="http://schemas.microsoft.com/office/powerpoint/2010/main" val="225590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Peda.net opintokokonaisuuden alustana: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61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Yleinen POMM-JO sivusto: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https://peda.net/id/a51cf754d64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Liittymisavain: POM-JO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POMM-JO-alasivusto maisteriopiskelijoille:</a:t>
            </a:r>
          </a:p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Titillium Web"/>
                <a:hlinkClick r:id="rId3"/>
              </a:rPr>
              <a:t>https://peda.net/join/88576x29</a:t>
            </a:r>
            <a:endParaRPr lang="fi-FI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Pienryhmäopetus kasvokkain / Zoomissa tarvittaessa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082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268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Titillium Web</vt:lpstr>
      <vt:lpstr>Office Theme</vt:lpstr>
      <vt:lpstr>POMM1002 POM-johdannon tapaaminen 3</vt:lpstr>
      <vt:lpstr>Opettajuuden ydinosaamisalueet JY-OKL:ssa</vt:lpstr>
      <vt:lpstr>Kielitietoinen matematiikka -luento:</vt:lpstr>
      <vt:lpstr>Kulttuurielämystehtävä</vt:lpstr>
      <vt:lpstr>Miten kohtaan itselle vieraan? Miten pyrin sitä lähestymään, hahmottamaan, ymmärtämään?</vt:lpstr>
      <vt:lpstr>Mitä opin itselleni vieraan kohtaamisesta?</vt:lpstr>
      <vt:lpstr>Miten lisätä ymmärrystä itselle vieraasta ilmiöstä koulussa (monialaiset oppimiskokonaisuudet, ilmiölähtöinen oppiminen)?</vt:lpstr>
      <vt:lpstr>Dialogissa kehittyvä ymmärrys</vt:lpstr>
      <vt:lpstr>Peda.net opintokokonaisuuden alustana: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POMM1083 Suomen kielen ja kirjallisuuden pedagogiikka</dc:title>
  <dc:creator>Kauppinen Merja</dc:creator>
  <cp:lastModifiedBy>Kauppinen, Merja</cp:lastModifiedBy>
  <cp:revision>65</cp:revision>
  <dcterms:created xsi:type="dcterms:W3CDTF">2020-08-31T11:30:39Z</dcterms:created>
  <dcterms:modified xsi:type="dcterms:W3CDTF">2021-09-26T08:33:29Z</dcterms:modified>
</cp:coreProperties>
</file>