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47"/>
  </p:normalViewPr>
  <p:slideViewPr>
    <p:cSldViewPr snapToGrid="0" snapToObjects="1">
      <p:cViewPr varScale="1">
        <p:scale>
          <a:sx n="66" d="100"/>
          <a:sy n="66" d="100"/>
        </p:scale>
        <p:origin x="6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E97D1F4E-6B23-AE46-B100-03908B5CAB84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B0BBDC79-E95C-B84E-AFBC-F6FE18CC3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357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D1F4E-6B23-AE46-B100-03908B5CAB84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DC79-E95C-B84E-AFBC-F6FE18CC3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514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D1F4E-6B23-AE46-B100-03908B5CAB84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DC79-E95C-B84E-AFBC-F6FE18CC3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952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D1F4E-6B23-AE46-B100-03908B5CAB84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DC79-E95C-B84E-AFBC-F6FE18CC3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095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D1F4E-6B23-AE46-B100-03908B5CAB84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DC79-E95C-B84E-AFBC-F6FE18CC3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49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D1F4E-6B23-AE46-B100-03908B5CAB84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DC79-E95C-B84E-AFBC-F6FE18CC3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986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D1F4E-6B23-AE46-B100-03908B5CAB84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DC79-E95C-B84E-AFBC-F6FE18CC3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537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E97D1F4E-6B23-AE46-B100-03908B5CAB84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DC79-E95C-B84E-AFBC-F6FE18CC3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8944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E97D1F4E-6B23-AE46-B100-03908B5CAB84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DC79-E95C-B84E-AFBC-F6FE18CC3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694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D1F4E-6B23-AE46-B100-03908B5CAB84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DC79-E95C-B84E-AFBC-F6FE18CC3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182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D1F4E-6B23-AE46-B100-03908B5CAB84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DC79-E95C-B84E-AFBC-F6FE18CC3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30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D1F4E-6B23-AE46-B100-03908B5CAB84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DC79-E95C-B84E-AFBC-F6FE18CC3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645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D1F4E-6B23-AE46-B100-03908B5CAB84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DC79-E95C-B84E-AFBC-F6FE18CC3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028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D1F4E-6B23-AE46-B100-03908B5CAB84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DC79-E95C-B84E-AFBC-F6FE18CC3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333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D1F4E-6B23-AE46-B100-03908B5CAB84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DC79-E95C-B84E-AFBC-F6FE18CC3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103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D1F4E-6B23-AE46-B100-03908B5CAB84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DC79-E95C-B84E-AFBC-F6FE18CC3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56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D1F4E-6B23-AE46-B100-03908B5CAB84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DC79-E95C-B84E-AFBC-F6FE18CC3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825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E97D1F4E-6B23-AE46-B100-03908B5CAB84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B0BBDC79-E95C-B84E-AFBC-F6FE18CC3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773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Cold war crises: The Suez Crisis, 1956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Causation, Significance</a:t>
            </a:r>
          </a:p>
        </p:txBody>
      </p:sp>
    </p:spTree>
    <p:extLst>
      <p:ext uri="{BB962C8B-B14F-4D97-AF65-F5344CB8AC3E}">
        <p14:creationId xmlns:p14="http://schemas.microsoft.com/office/powerpoint/2010/main" val="1847248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Cold War moved from Europe to Asia and to Middle East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North Korean Invasion of South, 1950; The war 1950-53</a:t>
            </a:r>
          </a:p>
          <a:p>
            <a:r>
              <a:rPr lang="en-US" dirty="0"/>
              <a:t>The Emergence of the Non- Aligned Movement/ decolonization process changed the approach on the Cold War</a:t>
            </a:r>
          </a:p>
          <a:p>
            <a:r>
              <a:rPr lang="en-US" dirty="0"/>
              <a:t>Hungarian Uprising in 1956 took place at the same time of the Suez Crisis, which was considered far more important</a:t>
            </a:r>
          </a:p>
          <a:p>
            <a:r>
              <a:rPr lang="en-US" dirty="0"/>
              <a:t>The German question still existed, but proxy wars and the most serious Cold War Crises took place outside Europe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133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Suez Crisis/ causes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Decolonization</a:t>
            </a:r>
          </a:p>
          <a:p>
            <a:r>
              <a:rPr lang="en-US" dirty="0"/>
              <a:t>Egyptian leader Nasser rose to power in 1954: introduction of Arabic nationalism&amp; socialism</a:t>
            </a:r>
          </a:p>
          <a:p>
            <a:pPr lvl="1"/>
            <a:r>
              <a:rPr lang="en-US" dirty="0"/>
              <a:t>Anti-Israel and anti-colonialism approach ( establishment of Israel in 1948, British troops still in Egypt</a:t>
            </a:r>
          </a:p>
          <a:p>
            <a:pPr lvl="1"/>
            <a:r>
              <a:rPr lang="en-US" dirty="0"/>
              <a:t>Reforms introduced; education improved, secularism encouraged, redistribution of the land, nationalization of the businesses → also the Nile River needed to be controlled; the idea of rebuilding a modern dam funded by the USA and Britain</a:t>
            </a:r>
          </a:p>
          <a:p>
            <a:pPr lvl="1"/>
            <a:r>
              <a:rPr lang="en-US" dirty="0"/>
              <a:t>Nasser did not accept US &amp; British terms ( Closer relations with Israel, lenient approaches towards the West)</a:t>
            </a:r>
          </a:p>
        </p:txBody>
      </p:sp>
    </p:spTree>
    <p:extLst>
      <p:ext uri="{BB962C8B-B14F-4D97-AF65-F5344CB8AC3E}">
        <p14:creationId xmlns:p14="http://schemas.microsoft.com/office/powerpoint/2010/main" val="246590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Causes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Nasser recognized PRC as the official China, signed an arms agreement with Czechoslovakia and warmed up relations with the Soviet Union</a:t>
            </a:r>
          </a:p>
          <a:p>
            <a:r>
              <a:rPr lang="en-US" dirty="0"/>
              <a:t>USA not to fund the Dam</a:t>
            </a:r>
          </a:p>
          <a:p>
            <a:r>
              <a:rPr lang="en-US" dirty="0"/>
              <a:t>Nasser nationalized the Suez Canal in 1956 ( 80 000 British troops to protect British and French interest)		</a:t>
            </a:r>
          </a:p>
          <a:p>
            <a:pPr lvl="2"/>
            <a:r>
              <a:rPr lang="en-US" dirty="0"/>
              <a:t>Limited the oil supply to Europe</a:t>
            </a:r>
          </a:p>
          <a:p>
            <a:pPr lvl="2"/>
            <a:r>
              <a:rPr lang="en-US" dirty="0"/>
              <a:t>You may guess the rest!</a:t>
            </a:r>
          </a:p>
        </p:txBody>
      </p:sp>
    </p:spTree>
    <p:extLst>
      <p:ext uri="{BB962C8B-B14F-4D97-AF65-F5344CB8AC3E}">
        <p14:creationId xmlns:p14="http://schemas.microsoft.com/office/powerpoint/2010/main" val="1495324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Suez Crisis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role of the United Nations?</a:t>
            </a:r>
          </a:p>
          <a:p>
            <a:r>
              <a:rPr lang="en-US" dirty="0"/>
              <a:t>The role of Israel?</a:t>
            </a:r>
          </a:p>
          <a:p>
            <a:r>
              <a:rPr lang="en-US" dirty="0"/>
              <a:t>The role of US and the Soviet Union?</a:t>
            </a:r>
          </a:p>
          <a:p>
            <a:r>
              <a:rPr lang="en-US" dirty="0"/>
              <a:t>The role of the British and the French?</a:t>
            </a:r>
          </a:p>
          <a:p>
            <a:r>
              <a:rPr lang="en-US" dirty="0"/>
              <a:t>The Significance of the crisis?</a:t>
            </a:r>
          </a:p>
          <a:p>
            <a:endParaRPr lang="en-US" dirty="0"/>
          </a:p>
          <a:p>
            <a:r>
              <a:rPr lang="en-US" dirty="0"/>
              <a:t>Source p.100 /compare and contrast the message of the speech to the causes of the Cuban Missile Crisis</a:t>
            </a:r>
          </a:p>
        </p:txBody>
      </p:sp>
    </p:spTree>
    <p:extLst>
      <p:ext uri="{BB962C8B-B14F-4D97-AF65-F5344CB8AC3E}">
        <p14:creationId xmlns:p14="http://schemas.microsoft.com/office/powerpoint/2010/main" val="4471602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 (johtoryhmä)">
  <a:themeElements>
    <a:clrScheme name="Ioni (johtoryhmä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i (johtoryhmä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 (johtoryhmä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40</TotalTime>
  <Words>299</Words>
  <Application>Microsoft Office PowerPoint</Application>
  <PresentationFormat>Laajakuva</PresentationFormat>
  <Paragraphs>27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Ioni (johtoryhmä)</vt:lpstr>
      <vt:lpstr>The Cold war crises: The Suez Crisis, 1956</vt:lpstr>
      <vt:lpstr>The Cold War moved from Europe to Asia and to Middle East</vt:lpstr>
      <vt:lpstr>The Suez Crisis/ causes</vt:lpstr>
      <vt:lpstr>Causes</vt:lpstr>
      <vt:lpstr>The Suez Crisis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Cold war crises: The Suez Crisis, 1956</dc:title>
  <dc:creator>Soininen Susanna</dc:creator>
  <cp:lastModifiedBy>Soininen Susanna</cp:lastModifiedBy>
  <cp:revision>5</cp:revision>
  <dcterms:created xsi:type="dcterms:W3CDTF">2017-09-07T16:49:54Z</dcterms:created>
  <dcterms:modified xsi:type="dcterms:W3CDTF">2017-09-08T04:49:53Z</dcterms:modified>
</cp:coreProperties>
</file>