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9" r:id="rId4"/>
    <p:sldId id="258" r:id="rId5"/>
    <p:sldId id="270" r:id="rId6"/>
    <p:sldId id="259" r:id="rId7"/>
    <p:sldId id="260" r:id="rId8"/>
    <p:sldId id="261" r:id="rId9"/>
    <p:sldId id="262" r:id="rId10"/>
    <p:sldId id="263" r:id="rId11"/>
    <p:sldId id="271" r:id="rId12"/>
    <p:sldId id="264" r:id="rId13"/>
    <p:sldId id="265" r:id="rId14"/>
    <p:sldId id="266" r:id="rId15"/>
    <p:sldId id="267" r:id="rId16"/>
    <p:sldId id="268" r:id="rId17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63" d="100"/>
          <a:sy n="63" d="100"/>
        </p:scale>
        <p:origin x="76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541A1C7-4ABF-4633-BEE5-DDF10F32F33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61A36812-ED28-44E9-803A-AA6B62A3F5A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261DB27-005F-427F-9A57-543526CAAD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004DF-50B2-4A06-9B90-060EF7DBE669}" type="datetimeFigureOut">
              <a:rPr lang="fi-FI" smtClean="0"/>
              <a:t>25.8.2025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F944C34-773E-4104-B775-0F3876B8F6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A30384FE-2B7E-47FD-B974-49155D623E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6454E-0D8C-43FA-B6FC-9DE085FF2F4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413075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4892C5C-C535-4E61-9E7C-EBE9C77B72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EF074FD0-7B35-4B89-8D8D-E4C7FBA0785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5082B59C-64F1-47D5-B9BC-A0836464A9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004DF-50B2-4A06-9B90-060EF7DBE669}" type="datetimeFigureOut">
              <a:rPr lang="fi-FI" smtClean="0"/>
              <a:t>25.8.2025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91D9A107-D3B9-4BC2-9B33-A0BEBAAECA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97E6AF3-4DAB-41F9-97EE-4ECB8DA5D2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6454E-0D8C-43FA-B6FC-9DE085FF2F4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9585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708824B5-4347-47C9-AC28-EE46AE0FEFE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CA83C1BF-E5B1-4968-ABCE-F6FCC18DDD4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66D97E69-E0CA-438A-8725-8BA34C59D0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004DF-50B2-4A06-9B90-060EF7DBE669}" type="datetimeFigureOut">
              <a:rPr lang="fi-FI" smtClean="0"/>
              <a:t>25.8.2025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22CE2D4C-17BF-4C29-A20D-343CCBAE82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F6FA168B-F44B-4D9B-AE36-1F97CCA40D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6454E-0D8C-43FA-B6FC-9DE085FF2F4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425768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05D6974-55CA-4AFE-B29E-ED08E3C044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1BC6A53-55F8-4A99-ACFC-97EE62E6D9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6FEAB9F-EA2A-4CAC-B63A-4E8201EA56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004DF-50B2-4A06-9B90-060EF7DBE669}" type="datetimeFigureOut">
              <a:rPr lang="fi-FI" smtClean="0"/>
              <a:t>25.8.2025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A661FAAC-C5FB-4B5C-AC96-D1BE07A369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EA831918-7D99-4689-B0C8-E77D69859D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6454E-0D8C-43FA-B6FC-9DE085FF2F4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268448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88FBA04-C39D-42E4-A4F7-CED90C079E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23AF15B3-D870-4826-BA1C-6EE067B3E9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2EEF31E-2468-470C-9442-678CE07E95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004DF-50B2-4A06-9B90-060EF7DBE669}" type="datetimeFigureOut">
              <a:rPr lang="fi-FI" smtClean="0"/>
              <a:t>25.8.2025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8E82949-8E25-474B-AAE1-D71FDAD6AF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22D6D46D-7F69-4DED-81CD-F6DA3E4DEA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6454E-0D8C-43FA-B6FC-9DE085FF2F4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949071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BD823A5-F3E1-4632-9605-958AD1D471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0226EB5-F287-41A4-A86E-271E771FFA2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ED34E8B9-3AB3-468B-ACF6-2A0C04002B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9F2B67E1-43C3-40B2-9EFF-2B271AD1EC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004DF-50B2-4A06-9B90-060EF7DBE669}" type="datetimeFigureOut">
              <a:rPr lang="fi-FI" smtClean="0"/>
              <a:t>25.8.2025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94FEF937-234B-41E6-89C8-6107FC5555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AD34DBE7-7794-4CCE-94C8-2B21FD35E7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6454E-0D8C-43FA-B6FC-9DE085FF2F4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495909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7C5570B-613B-4318-AD51-1A053C605A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B0A2C211-A837-4540-A7F8-39BEE4F62D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2076C3B9-052E-418B-B5D0-69DC788816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A52E3197-FF65-45D9-B765-CEC93FE1726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F29043D7-DAF3-4D34-B298-E5B070C95F4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5BF0C718-E845-49B7-9476-0A5DF205D7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004DF-50B2-4A06-9B90-060EF7DBE669}" type="datetimeFigureOut">
              <a:rPr lang="fi-FI" smtClean="0"/>
              <a:t>25.8.2025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8C6AE968-4885-455D-A3FD-8C556B439F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B6A23403-5551-4F9B-A446-AA34ECBB39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6454E-0D8C-43FA-B6FC-9DE085FF2F4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531606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7895E86-E172-4669-A3F4-A741BD68DE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3976520B-D624-4E29-AECC-0FD16E8594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004DF-50B2-4A06-9B90-060EF7DBE669}" type="datetimeFigureOut">
              <a:rPr lang="fi-FI" smtClean="0"/>
              <a:t>25.8.2025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ABB20F0C-9F8C-47F0-9119-D4D5229801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08831D95-778A-4244-9B8C-BB188D2E27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6454E-0D8C-43FA-B6FC-9DE085FF2F4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877110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D9EE26B2-EDED-4A85-A0D6-C15094A3C8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004DF-50B2-4A06-9B90-060EF7DBE669}" type="datetimeFigureOut">
              <a:rPr lang="fi-FI" smtClean="0"/>
              <a:t>25.8.2025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00D21BB4-0AFC-4D2E-BFF7-8AC9F4E7BE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11CA49E6-E980-4A3E-8B47-C0632ED06F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6454E-0D8C-43FA-B6FC-9DE085FF2F4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973360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B6DE10B-56A7-45A7-B5DC-C37B4D21F9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F08CD5C-2DAE-4D76-A610-288D1D6446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B5153FFE-9434-49BC-9E4A-62F0842A7EB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82713CDF-0F31-4C6E-91E4-214FA04FA6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004DF-50B2-4A06-9B90-060EF7DBE669}" type="datetimeFigureOut">
              <a:rPr lang="fi-FI" smtClean="0"/>
              <a:t>25.8.2025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7691C136-27BB-414A-99E0-BE415714D2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59C1EBEF-68F4-40C7-AFC9-BE4B280E5B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6454E-0D8C-43FA-B6FC-9DE085FF2F4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95153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5233769-1B92-447E-B701-970733D877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70F87D1C-9BEC-4D9E-8E22-7A95BDCB25D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8540E27D-0B32-4086-B9EA-92A557D243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16BEA80E-8C09-44EC-8962-DE1E0140D7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004DF-50B2-4A06-9B90-060EF7DBE669}" type="datetimeFigureOut">
              <a:rPr lang="fi-FI" smtClean="0"/>
              <a:t>25.8.2025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62042F8C-EADD-4D37-A436-75E3E6FA98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39C917A4-1AF2-428E-9B91-55AD46F700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6454E-0D8C-43FA-B6FC-9DE085FF2F4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760335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9C931A8B-92FE-430D-AD0E-B68B8DC2D9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4C34ED12-2A9D-4809-B58F-56765B6F6F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B7D1A91E-7200-485C-816A-161BC314F20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8004DF-50B2-4A06-9B90-060EF7DBE669}" type="datetimeFigureOut">
              <a:rPr lang="fi-FI" smtClean="0"/>
              <a:t>25.8.2025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5FA7D594-C940-4ED7-8479-A732DC18908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8A666D00-B32A-4038-966A-72E743204DB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56454E-0D8C-43FA-B6FC-9DE085FF2F4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917476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FDE136D-0C4B-4CA5-9A13-6B8FBE2FD3B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Positiivinen imperfekti ohjeet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C671CFC9-1FA8-475A-A17B-9CF26296708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/>
              <a:t>täydennetty</a:t>
            </a:r>
          </a:p>
        </p:txBody>
      </p:sp>
    </p:spTree>
    <p:extLst>
      <p:ext uri="{BB962C8B-B14F-4D97-AF65-F5344CB8AC3E}">
        <p14:creationId xmlns:p14="http://schemas.microsoft.com/office/powerpoint/2010/main" val="38860213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7834AE0-125D-447E-A787-E3BA4AC95D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6AB0924-A8F4-45AA-9246-5C8EE9B2C8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err="1"/>
              <a:t>s</a:t>
            </a:r>
            <a:r>
              <a:rPr lang="en-US" b="1" dirty="0" err="1">
                <a:solidFill>
                  <a:schemeClr val="accent1"/>
                </a:solidFill>
              </a:rPr>
              <a:t>aa</a:t>
            </a:r>
            <a:r>
              <a:rPr lang="en-US" b="1" dirty="0" err="1"/>
              <a:t>da</a:t>
            </a:r>
            <a:r>
              <a:rPr lang="en-US" b="1" dirty="0"/>
              <a:t>	</a:t>
            </a:r>
            <a:r>
              <a:rPr lang="en-US" b="1" dirty="0">
                <a:solidFill>
                  <a:schemeClr val="accent1"/>
                </a:solidFill>
              </a:rPr>
              <a:t>aa -&gt; a</a:t>
            </a:r>
            <a:r>
              <a:rPr lang="en-US" b="1" dirty="0"/>
              <a:t>		</a:t>
            </a:r>
            <a:endParaRPr lang="fi-FI" dirty="0">
              <a:solidFill>
                <a:schemeClr val="accent1"/>
              </a:solidFill>
            </a:endParaRPr>
          </a:p>
          <a:p>
            <a:r>
              <a:rPr lang="en-US" dirty="0" err="1"/>
              <a:t>preesens</a:t>
            </a:r>
            <a:r>
              <a:rPr lang="en-US" dirty="0"/>
              <a:t>	</a:t>
            </a:r>
            <a:r>
              <a:rPr lang="en-US" dirty="0" err="1"/>
              <a:t>imperfekti</a:t>
            </a:r>
            <a:r>
              <a:rPr lang="en-US" dirty="0"/>
              <a:t>		</a:t>
            </a:r>
            <a:endParaRPr lang="fi-FI" dirty="0"/>
          </a:p>
          <a:p>
            <a:r>
              <a:rPr lang="fi-FI" b="1" dirty="0"/>
              <a:t>s</a:t>
            </a:r>
            <a:r>
              <a:rPr lang="fi-FI" b="1" dirty="0">
                <a:solidFill>
                  <a:schemeClr val="accent1"/>
                </a:solidFill>
              </a:rPr>
              <a:t>aa</a:t>
            </a:r>
            <a:r>
              <a:rPr lang="fi-FI" b="1" dirty="0"/>
              <a:t>n		s</a:t>
            </a:r>
            <a:r>
              <a:rPr lang="fi-FI" b="1" dirty="0">
                <a:solidFill>
                  <a:schemeClr val="accent1"/>
                </a:solidFill>
              </a:rPr>
              <a:t>a</a:t>
            </a:r>
            <a:r>
              <a:rPr lang="fi-FI" b="1" dirty="0">
                <a:solidFill>
                  <a:srgbClr val="FF0000"/>
                </a:solidFill>
              </a:rPr>
              <a:t>i</a:t>
            </a:r>
            <a:r>
              <a:rPr lang="fi-FI" b="1" dirty="0"/>
              <a:t>n				</a:t>
            </a:r>
            <a:endParaRPr lang="fi-FI" dirty="0"/>
          </a:p>
          <a:p>
            <a:r>
              <a:rPr lang="fi-FI" b="1" dirty="0"/>
              <a:t>s</a:t>
            </a:r>
            <a:r>
              <a:rPr lang="fi-FI" b="1" dirty="0">
                <a:solidFill>
                  <a:schemeClr val="accent1"/>
                </a:solidFill>
              </a:rPr>
              <a:t>aa</a:t>
            </a:r>
            <a:r>
              <a:rPr lang="fi-FI" b="1" dirty="0"/>
              <a:t>t		s</a:t>
            </a:r>
            <a:r>
              <a:rPr lang="fi-FI" b="1" dirty="0">
                <a:solidFill>
                  <a:schemeClr val="accent1"/>
                </a:solidFill>
              </a:rPr>
              <a:t>a</a:t>
            </a:r>
            <a:r>
              <a:rPr lang="fi-FI" b="1" dirty="0">
                <a:solidFill>
                  <a:srgbClr val="FF0000"/>
                </a:solidFill>
              </a:rPr>
              <a:t>i</a:t>
            </a:r>
            <a:r>
              <a:rPr lang="fi-FI" b="1" dirty="0"/>
              <a:t>t			</a:t>
            </a:r>
            <a:endParaRPr lang="fi-FI" dirty="0"/>
          </a:p>
          <a:p>
            <a:r>
              <a:rPr lang="fi-FI" b="1" dirty="0"/>
              <a:t>s</a:t>
            </a:r>
            <a:r>
              <a:rPr lang="fi-FI" b="1" dirty="0">
                <a:solidFill>
                  <a:schemeClr val="accent1"/>
                </a:solidFill>
              </a:rPr>
              <a:t>aa</a:t>
            </a:r>
            <a:r>
              <a:rPr lang="fi-FI" b="1" dirty="0"/>
              <a:t>		s</a:t>
            </a:r>
            <a:r>
              <a:rPr lang="fi-FI" b="1" dirty="0">
                <a:solidFill>
                  <a:schemeClr val="accent1"/>
                </a:solidFill>
              </a:rPr>
              <a:t>a</a:t>
            </a:r>
            <a:r>
              <a:rPr lang="fi-FI" b="1" dirty="0">
                <a:solidFill>
                  <a:srgbClr val="FF0000"/>
                </a:solidFill>
              </a:rPr>
              <a:t>i</a:t>
            </a:r>
            <a:r>
              <a:rPr lang="fi-FI" b="1" dirty="0"/>
              <a:t>			</a:t>
            </a:r>
          </a:p>
          <a:p>
            <a:r>
              <a:rPr lang="fi-FI" b="1" dirty="0"/>
              <a:t>s</a:t>
            </a:r>
            <a:r>
              <a:rPr lang="fi-FI" b="1" dirty="0">
                <a:solidFill>
                  <a:schemeClr val="accent1"/>
                </a:solidFill>
              </a:rPr>
              <a:t>aa</a:t>
            </a:r>
            <a:r>
              <a:rPr lang="fi-FI" b="1" dirty="0"/>
              <a:t>mme	s</a:t>
            </a:r>
            <a:r>
              <a:rPr lang="fi-FI" b="1" dirty="0">
                <a:solidFill>
                  <a:schemeClr val="accent1"/>
                </a:solidFill>
              </a:rPr>
              <a:t>a</a:t>
            </a:r>
            <a:r>
              <a:rPr lang="fi-FI" b="1" dirty="0">
                <a:solidFill>
                  <a:srgbClr val="FF0000"/>
                </a:solidFill>
              </a:rPr>
              <a:t>i</a:t>
            </a:r>
            <a:r>
              <a:rPr lang="fi-FI" b="1" dirty="0"/>
              <a:t>mme		</a:t>
            </a:r>
            <a:endParaRPr lang="fi-FI" dirty="0"/>
          </a:p>
          <a:p>
            <a:r>
              <a:rPr lang="fi-FI" b="1" dirty="0"/>
              <a:t>s</a:t>
            </a:r>
            <a:r>
              <a:rPr lang="fi-FI" b="1" dirty="0">
                <a:solidFill>
                  <a:schemeClr val="accent1"/>
                </a:solidFill>
              </a:rPr>
              <a:t>aa</a:t>
            </a:r>
            <a:r>
              <a:rPr lang="fi-FI" b="1" dirty="0"/>
              <a:t>tte	s</a:t>
            </a:r>
            <a:r>
              <a:rPr lang="fi-FI" b="1" dirty="0">
                <a:solidFill>
                  <a:schemeClr val="accent1"/>
                </a:solidFill>
              </a:rPr>
              <a:t>a</a:t>
            </a:r>
            <a:r>
              <a:rPr lang="fi-FI" b="1" dirty="0">
                <a:solidFill>
                  <a:srgbClr val="FF0000"/>
                </a:solidFill>
              </a:rPr>
              <a:t>i</a:t>
            </a:r>
            <a:r>
              <a:rPr lang="fi-FI" b="1" dirty="0"/>
              <a:t>tte			</a:t>
            </a:r>
            <a:endParaRPr lang="fi-FI" dirty="0"/>
          </a:p>
          <a:p>
            <a:r>
              <a:rPr lang="fi-FI" b="1" dirty="0"/>
              <a:t>s</a:t>
            </a:r>
            <a:r>
              <a:rPr lang="fi-FI" b="1" dirty="0">
                <a:solidFill>
                  <a:schemeClr val="accent1"/>
                </a:solidFill>
              </a:rPr>
              <a:t>aa</a:t>
            </a:r>
            <a:r>
              <a:rPr lang="fi-FI" b="1" dirty="0"/>
              <a:t>vat	s</a:t>
            </a:r>
            <a:r>
              <a:rPr lang="fi-FI" b="1" dirty="0">
                <a:solidFill>
                  <a:schemeClr val="accent1"/>
                </a:solidFill>
              </a:rPr>
              <a:t>a</a:t>
            </a:r>
            <a:r>
              <a:rPr lang="fi-FI" b="1" dirty="0">
                <a:solidFill>
                  <a:srgbClr val="FF0000"/>
                </a:solidFill>
              </a:rPr>
              <a:t>i</a:t>
            </a:r>
            <a:r>
              <a:rPr lang="fi-FI" b="1" dirty="0"/>
              <a:t>vat			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4055946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3D53CB1-FCA1-8550-C1B5-5268B0A733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CA022EE-6085-04A2-7722-3BC31162BE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err="1"/>
              <a:t>j</a:t>
            </a:r>
            <a:r>
              <a:rPr lang="en-US" b="1" dirty="0" err="1">
                <a:solidFill>
                  <a:schemeClr val="accent1"/>
                </a:solidFill>
              </a:rPr>
              <a:t>uo</a:t>
            </a:r>
            <a:r>
              <a:rPr lang="en-US" b="1" dirty="0" err="1"/>
              <a:t>da</a:t>
            </a:r>
            <a:r>
              <a:rPr lang="en-US" b="1" dirty="0"/>
              <a:t> 	</a:t>
            </a:r>
            <a:r>
              <a:rPr lang="en-US" b="1" dirty="0" err="1">
                <a:solidFill>
                  <a:schemeClr val="accent1"/>
                </a:solidFill>
              </a:rPr>
              <a:t>uo</a:t>
            </a:r>
            <a:r>
              <a:rPr lang="en-US" b="1" dirty="0"/>
              <a:t> </a:t>
            </a:r>
            <a:r>
              <a:rPr lang="en-US" b="1" dirty="0">
                <a:solidFill>
                  <a:schemeClr val="accent1"/>
                </a:solidFill>
              </a:rPr>
              <a:t>-&gt; o</a:t>
            </a:r>
          </a:p>
          <a:p>
            <a:pPr marL="0" indent="0">
              <a:buNone/>
            </a:pPr>
            <a:r>
              <a:rPr lang="en-US" dirty="0" err="1"/>
              <a:t>preesens</a:t>
            </a:r>
            <a:r>
              <a:rPr lang="en-US" dirty="0"/>
              <a:t>		</a:t>
            </a:r>
            <a:r>
              <a:rPr lang="en-US" dirty="0" err="1"/>
              <a:t>imperfekti</a:t>
            </a:r>
            <a:endParaRPr lang="en-US" dirty="0"/>
          </a:p>
          <a:p>
            <a:pPr marL="0" indent="0">
              <a:buNone/>
            </a:pPr>
            <a:r>
              <a:rPr lang="fi-FI" b="1" dirty="0"/>
              <a:t>j</a:t>
            </a:r>
            <a:r>
              <a:rPr lang="fi-FI" b="1" dirty="0">
                <a:solidFill>
                  <a:schemeClr val="accent1"/>
                </a:solidFill>
              </a:rPr>
              <a:t>uo</a:t>
            </a:r>
            <a:r>
              <a:rPr lang="fi-FI" b="1" dirty="0"/>
              <a:t>n			j</a:t>
            </a:r>
            <a:r>
              <a:rPr lang="fi-FI" b="1" dirty="0">
                <a:solidFill>
                  <a:schemeClr val="accent1"/>
                </a:solidFill>
              </a:rPr>
              <a:t>o</a:t>
            </a:r>
            <a:r>
              <a:rPr lang="fi-FI" b="1" dirty="0">
                <a:solidFill>
                  <a:srgbClr val="FF0000"/>
                </a:solidFill>
              </a:rPr>
              <a:t>i</a:t>
            </a:r>
            <a:r>
              <a:rPr lang="fi-FI" b="1" dirty="0"/>
              <a:t>n</a:t>
            </a:r>
          </a:p>
          <a:p>
            <a:pPr marL="0" indent="0">
              <a:buNone/>
            </a:pPr>
            <a:r>
              <a:rPr lang="fi-FI" b="1" dirty="0"/>
              <a:t>j</a:t>
            </a:r>
            <a:r>
              <a:rPr lang="fi-FI" b="1" dirty="0">
                <a:solidFill>
                  <a:schemeClr val="accent1"/>
                </a:solidFill>
              </a:rPr>
              <a:t>uo</a:t>
            </a:r>
            <a:r>
              <a:rPr lang="fi-FI" b="1" dirty="0"/>
              <a:t>t			j</a:t>
            </a:r>
            <a:r>
              <a:rPr lang="fi-FI" b="1" dirty="0">
                <a:solidFill>
                  <a:schemeClr val="accent1"/>
                </a:solidFill>
              </a:rPr>
              <a:t>o</a:t>
            </a:r>
            <a:r>
              <a:rPr lang="fi-FI" b="1" dirty="0">
                <a:solidFill>
                  <a:srgbClr val="FF0000"/>
                </a:solidFill>
              </a:rPr>
              <a:t>i</a:t>
            </a:r>
            <a:r>
              <a:rPr lang="fi-FI" b="1" dirty="0"/>
              <a:t>t </a:t>
            </a:r>
          </a:p>
          <a:p>
            <a:pPr marL="0" indent="0">
              <a:buNone/>
            </a:pPr>
            <a:r>
              <a:rPr lang="fi-FI" b="1" dirty="0"/>
              <a:t>j</a:t>
            </a:r>
            <a:r>
              <a:rPr lang="fi-FI" b="1" dirty="0">
                <a:solidFill>
                  <a:schemeClr val="accent1"/>
                </a:solidFill>
              </a:rPr>
              <a:t>uo</a:t>
            </a:r>
            <a:r>
              <a:rPr lang="fi-FI" b="1" dirty="0"/>
              <a:t>			j</a:t>
            </a:r>
            <a:r>
              <a:rPr lang="fi-FI" b="1" dirty="0">
                <a:solidFill>
                  <a:schemeClr val="accent1"/>
                </a:solidFill>
              </a:rPr>
              <a:t>o</a:t>
            </a:r>
            <a:r>
              <a:rPr lang="fi-FI" b="1" dirty="0">
                <a:solidFill>
                  <a:srgbClr val="FF0000"/>
                </a:solidFill>
              </a:rPr>
              <a:t>i</a:t>
            </a:r>
          </a:p>
          <a:p>
            <a:pPr marL="0" indent="0">
              <a:buNone/>
            </a:pPr>
            <a:r>
              <a:rPr lang="fi-FI" b="1" dirty="0"/>
              <a:t>j</a:t>
            </a:r>
            <a:r>
              <a:rPr lang="fi-FI" b="1" dirty="0">
                <a:solidFill>
                  <a:schemeClr val="accent1"/>
                </a:solidFill>
              </a:rPr>
              <a:t>uo</a:t>
            </a:r>
            <a:r>
              <a:rPr lang="fi-FI" b="1" dirty="0"/>
              <a:t>mme		j</a:t>
            </a:r>
            <a:r>
              <a:rPr lang="fi-FI" b="1" dirty="0">
                <a:solidFill>
                  <a:schemeClr val="accent1"/>
                </a:solidFill>
              </a:rPr>
              <a:t>o</a:t>
            </a:r>
            <a:r>
              <a:rPr lang="fi-FI" b="1" dirty="0">
                <a:solidFill>
                  <a:srgbClr val="FF0000"/>
                </a:solidFill>
              </a:rPr>
              <a:t>i</a:t>
            </a:r>
            <a:r>
              <a:rPr lang="fi-FI" b="1" dirty="0"/>
              <a:t>mme</a:t>
            </a:r>
          </a:p>
          <a:p>
            <a:pPr marL="0" indent="0">
              <a:buNone/>
            </a:pPr>
            <a:r>
              <a:rPr lang="fi-FI" b="1" dirty="0"/>
              <a:t>j</a:t>
            </a:r>
            <a:r>
              <a:rPr lang="fi-FI" b="1" dirty="0">
                <a:solidFill>
                  <a:schemeClr val="accent1"/>
                </a:solidFill>
              </a:rPr>
              <a:t>uo</a:t>
            </a:r>
            <a:r>
              <a:rPr lang="fi-FI" b="1" dirty="0"/>
              <a:t>tte			j</a:t>
            </a:r>
            <a:r>
              <a:rPr lang="fi-FI" b="1" dirty="0">
                <a:solidFill>
                  <a:schemeClr val="accent1"/>
                </a:solidFill>
              </a:rPr>
              <a:t>o</a:t>
            </a:r>
            <a:r>
              <a:rPr lang="fi-FI" b="1" dirty="0">
                <a:solidFill>
                  <a:srgbClr val="FF0000"/>
                </a:solidFill>
              </a:rPr>
              <a:t>i</a:t>
            </a:r>
            <a:r>
              <a:rPr lang="fi-FI" b="1" dirty="0"/>
              <a:t>tte</a:t>
            </a:r>
          </a:p>
          <a:p>
            <a:pPr marL="0" indent="0">
              <a:buNone/>
            </a:pPr>
            <a:r>
              <a:rPr lang="fi-FI" b="1" dirty="0"/>
              <a:t>j</a:t>
            </a:r>
            <a:r>
              <a:rPr lang="fi-FI" b="1" dirty="0">
                <a:solidFill>
                  <a:schemeClr val="accent1"/>
                </a:solidFill>
              </a:rPr>
              <a:t>uo</a:t>
            </a:r>
            <a:r>
              <a:rPr lang="fi-FI" b="1" dirty="0"/>
              <a:t>vat		j</a:t>
            </a:r>
            <a:r>
              <a:rPr lang="fi-FI" b="1" dirty="0">
                <a:solidFill>
                  <a:schemeClr val="accent1"/>
                </a:solidFill>
              </a:rPr>
              <a:t>o</a:t>
            </a:r>
            <a:r>
              <a:rPr lang="fi-FI" b="1" dirty="0">
                <a:solidFill>
                  <a:srgbClr val="FF0000"/>
                </a:solidFill>
              </a:rPr>
              <a:t>i</a:t>
            </a:r>
            <a:r>
              <a:rPr lang="fi-FI" b="1" dirty="0"/>
              <a:t>vat</a:t>
            </a:r>
          </a:p>
          <a:p>
            <a:pPr marL="0" indent="0">
              <a:buNone/>
            </a:pPr>
            <a:r>
              <a:rPr lang="fi-FI" b="1" dirty="0"/>
              <a:t>	</a:t>
            </a:r>
            <a:endParaRPr lang="fi-FI" dirty="0"/>
          </a:p>
          <a:p>
            <a:pPr marL="0" indent="0">
              <a:buNone/>
            </a:pPr>
            <a:endParaRPr lang="en-US" b="1" dirty="0">
              <a:solidFill>
                <a:schemeClr val="accent1"/>
              </a:solidFill>
            </a:endParaRPr>
          </a:p>
          <a:p>
            <a:pPr marL="0" indent="0">
              <a:buNone/>
            </a:pPr>
            <a:endParaRPr lang="fi-FI" dirty="0">
              <a:solidFill>
                <a:schemeClr val="accent1"/>
              </a:solidFill>
            </a:endParaRP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5854265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B62F360-110F-426A-B73B-34570BCA61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873B8BB-006B-4CA2-9558-D0DD747FA1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b="1" dirty="0"/>
              <a:t>arvi</a:t>
            </a:r>
            <a:r>
              <a:rPr lang="fi-FI" b="1" dirty="0">
                <a:solidFill>
                  <a:srgbClr val="FF0000"/>
                </a:solidFill>
              </a:rPr>
              <a:t>oi</a:t>
            </a:r>
            <a:r>
              <a:rPr lang="fi-FI" b="1" dirty="0"/>
              <a:t>da  (</a:t>
            </a:r>
            <a:r>
              <a:rPr lang="fi-FI" b="1" dirty="0">
                <a:solidFill>
                  <a:srgbClr val="FF0000"/>
                </a:solidFill>
              </a:rPr>
              <a:t>sama oi + i -&gt; oi</a:t>
            </a:r>
            <a:r>
              <a:rPr lang="fi-FI" b="1" dirty="0"/>
              <a:t>)</a:t>
            </a:r>
            <a:endParaRPr lang="fi-FI" dirty="0"/>
          </a:p>
          <a:p>
            <a:r>
              <a:rPr lang="fi-FI" dirty="0"/>
              <a:t>preesens		imperfekti</a:t>
            </a:r>
          </a:p>
          <a:p>
            <a:r>
              <a:rPr lang="fi-FI" b="1" dirty="0"/>
              <a:t>arvioin		arvioin</a:t>
            </a:r>
            <a:endParaRPr lang="fi-FI" dirty="0"/>
          </a:p>
          <a:p>
            <a:r>
              <a:rPr lang="fi-FI" b="1" dirty="0"/>
              <a:t>arvioit		arvioit</a:t>
            </a:r>
            <a:endParaRPr lang="fi-FI" dirty="0"/>
          </a:p>
          <a:p>
            <a:r>
              <a:rPr lang="fi-FI" b="1" dirty="0"/>
              <a:t>arvioi		arvioi</a:t>
            </a:r>
            <a:endParaRPr lang="fi-FI" dirty="0"/>
          </a:p>
          <a:p>
            <a:r>
              <a:rPr lang="fi-FI" b="1" dirty="0"/>
              <a:t>arvioimme		arvioimme</a:t>
            </a:r>
            <a:endParaRPr lang="fi-FI" dirty="0"/>
          </a:p>
          <a:p>
            <a:r>
              <a:rPr lang="fi-FI" b="1" dirty="0"/>
              <a:t>arvioitte		arvioitte</a:t>
            </a:r>
            <a:endParaRPr lang="fi-FI" dirty="0"/>
          </a:p>
          <a:p>
            <a:r>
              <a:rPr lang="fi-FI" b="1" dirty="0"/>
              <a:t>arvioivat		arvioivat</a:t>
            </a:r>
          </a:p>
          <a:p>
            <a:r>
              <a:rPr lang="fi-FI" b="1"/>
              <a:t>Huomaa</a:t>
            </a:r>
            <a:r>
              <a:rPr lang="fi-FI" b="1" dirty="0"/>
              <a:t>! käydä -&gt; kä</a:t>
            </a:r>
            <a:r>
              <a:rPr lang="fi-FI" b="1" dirty="0">
                <a:highlight>
                  <a:srgbClr val="FFFF00"/>
                </a:highlight>
              </a:rPr>
              <a:t>v</a:t>
            </a:r>
            <a:r>
              <a:rPr lang="fi-FI" b="1" dirty="0"/>
              <a:t>i-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6973341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FFF41BF-B0AD-4A4C-B362-4B4022F143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CD0EC91-AA11-437A-882C-6FBC2E5E6B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b="1" dirty="0"/>
              <a:t>mennä (</a:t>
            </a:r>
            <a:r>
              <a:rPr lang="fi-FI" b="1" dirty="0">
                <a:solidFill>
                  <a:srgbClr val="FF0000"/>
                </a:solidFill>
              </a:rPr>
              <a:t>e pois</a:t>
            </a:r>
            <a:r>
              <a:rPr lang="fi-FI" b="1" dirty="0"/>
              <a:t>)</a:t>
            </a:r>
            <a:endParaRPr lang="fi-FI" dirty="0"/>
          </a:p>
          <a:p>
            <a:r>
              <a:rPr lang="fi-FI" dirty="0"/>
              <a:t>preesens		imperfekti</a:t>
            </a:r>
          </a:p>
          <a:p>
            <a:r>
              <a:rPr lang="fi-FI" b="1" dirty="0"/>
              <a:t>men</a:t>
            </a:r>
            <a:r>
              <a:rPr lang="fi-FI" b="1" dirty="0">
                <a:solidFill>
                  <a:srgbClr val="FF0000"/>
                </a:solidFill>
              </a:rPr>
              <a:t>e</a:t>
            </a:r>
            <a:r>
              <a:rPr lang="fi-FI" b="1" dirty="0"/>
              <a:t>n		men</a:t>
            </a:r>
            <a:r>
              <a:rPr lang="fi-FI" b="1" dirty="0">
                <a:solidFill>
                  <a:srgbClr val="FF0000"/>
                </a:solidFill>
              </a:rPr>
              <a:t>i</a:t>
            </a:r>
            <a:r>
              <a:rPr lang="fi-FI" b="1" dirty="0"/>
              <a:t>n	</a:t>
            </a:r>
            <a:endParaRPr lang="fi-FI" dirty="0"/>
          </a:p>
          <a:p>
            <a:r>
              <a:rPr lang="fi-FI" b="1" dirty="0"/>
              <a:t>men</a:t>
            </a:r>
            <a:r>
              <a:rPr lang="fi-FI" b="1" dirty="0">
                <a:solidFill>
                  <a:srgbClr val="FF0000"/>
                </a:solidFill>
              </a:rPr>
              <a:t>e</a:t>
            </a:r>
            <a:r>
              <a:rPr lang="fi-FI" b="1" dirty="0"/>
              <a:t>t		men</a:t>
            </a:r>
            <a:r>
              <a:rPr lang="fi-FI" b="1" dirty="0">
                <a:solidFill>
                  <a:srgbClr val="FF0000"/>
                </a:solidFill>
              </a:rPr>
              <a:t>i</a:t>
            </a:r>
            <a:r>
              <a:rPr lang="fi-FI" b="1" dirty="0"/>
              <a:t>t</a:t>
            </a:r>
            <a:endParaRPr lang="fi-FI" dirty="0"/>
          </a:p>
          <a:p>
            <a:r>
              <a:rPr lang="fi-FI" b="1" dirty="0"/>
              <a:t>men</a:t>
            </a:r>
            <a:r>
              <a:rPr lang="fi-FI" b="1" dirty="0">
                <a:solidFill>
                  <a:srgbClr val="FF0000"/>
                </a:solidFill>
              </a:rPr>
              <a:t>ee</a:t>
            </a:r>
            <a:r>
              <a:rPr lang="fi-FI" b="1" dirty="0"/>
              <a:t>		men</a:t>
            </a:r>
            <a:r>
              <a:rPr lang="fi-FI" b="1" dirty="0">
                <a:solidFill>
                  <a:srgbClr val="FF0000"/>
                </a:solidFill>
              </a:rPr>
              <a:t>i</a:t>
            </a:r>
            <a:endParaRPr lang="fi-FI" dirty="0">
              <a:solidFill>
                <a:srgbClr val="FF0000"/>
              </a:solidFill>
            </a:endParaRPr>
          </a:p>
          <a:p>
            <a:r>
              <a:rPr lang="fi-FI" b="1" dirty="0"/>
              <a:t>men</a:t>
            </a:r>
            <a:r>
              <a:rPr lang="fi-FI" b="1" dirty="0">
                <a:solidFill>
                  <a:srgbClr val="FF0000"/>
                </a:solidFill>
              </a:rPr>
              <a:t>e</a:t>
            </a:r>
            <a:r>
              <a:rPr lang="fi-FI" b="1" dirty="0"/>
              <a:t>mme		men</a:t>
            </a:r>
            <a:r>
              <a:rPr lang="fi-FI" b="1" dirty="0">
                <a:solidFill>
                  <a:srgbClr val="FF0000"/>
                </a:solidFill>
              </a:rPr>
              <a:t>i</a:t>
            </a:r>
            <a:r>
              <a:rPr lang="fi-FI" b="1" dirty="0"/>
              <a:t>mme</a:t>
            </a:r>
            <a:endParaRPr lang="fi-FI" dirty="0"/>
          </a:p>
          <a:p>
            <a:r>
              <a:rPr lang="fi-FI" b="1" dirty="0"/>
              <a:t>men</a:t>
            </a:r>
            <a:r>
              <a:rPr lang="fi-FI" b="1" dirty="0">
                <a:solidFill>
                  <a:srgbClr val="FF0000"/>
                </a:solidFill>
              </a:rPr>
              <a:t>e</a:t>
            </a:r>
            <a:r>
              <a:rPr lang="fi-FI" b="1" dirty="0"/>
              <a:t>tte		men</a:t>
            </a:r>
            <a:r>
              <a:rPr lang="fi-FI" b="1" dirty="0">
                <a:solidFill>
                  <a:srgbClr val="FF0000"/>
                </a:solidFill>
              </a:rPr>
              <a:t>i</a:t>
            </a:r>
            <a:r>
              <a:rPr lang="fi-FI" b="1" dirty="0"/>
              <a:t>tte</a:t>
            </a:r>
            <a:endParaRPr lang="fi-FI" dirty="0"/>
          </a:p>
          <a:p>
            <a:r>
              <a:rPr lang="fi-FI" b="1" dirty="0"/>
              <a:t>men</a:t>
            </a:r>
            <a:r>
              <a:rPr lang="fi-FI" b="1" dirty="0">
                <a:solidFill>
                  <a:srgbClr val="FF0000"/>
                </a:solidFill>
              </a:rPr>
              <a:t>e</a:t>
            </a:r>
            <a:r>
              <a:rPr lang="fi-FI" b="1" dirty="0"/>
              <a:t>vät		men</a:t>
            </a:r>
            <a:r>
              <a:rPr lang="fi-FI" b="1" dirty="0">
                <a:solidFill>
                  <a:srgbClr val="FF0000"/>
                </a:solidFill>
              </a:rPr>
              <a:t>i</a:t>
            </a:r>
            <a:r>
              <a:rPr lang="fi-FI" b="1" dirty="0"/>
              <a:t>vät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094510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4DE1F9E-2CE2-49D0-9A4C-4CEE496053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1245633-CFC9-4A11-A53A-7748EF581D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b="1" dirty="0"/>
              <a:t>tava</a:t>
            </a:r>
            <a:r>
              <a:rPr lang="fi-FI" b="1" dirty="0">
                <a:solidFill>
                  <a:srgbClr val="FF0000"/>
                </a:solidFill>
              </a:rPr>
              <a:t>t</a:t>
            </a:r>
            <a:r>
              <a:rPr lang="fi-FI" b="1" dirty="0"/>
              <a:t>a (</a:t>
            </a:r>
            <a:r>
              <a:rPr lang="fi-FI" b="1" dirty="0">
                <a:solidFill>
                  <a:srgbClr val="FF0000"/>
                </a:solidFill>
              </a:rPr>
              <a:t>t -&gt; s </a:t>
            </a:r>
            <a:r>
              <a:rPr lang="fi-FI" b="1" dirty="0"/>
              <a:t>sanakirjamuodossa, </a:t>
            </a:r>
            <a:r>
              <a:rPr lang="fi-FI" b="1" dirty="0">
                <a:solidFill>
                  <a:srgbClr val="00B050"/>
                </a:solidFill>
              </a:rPr>
              <a:t>lyhyt vokaali </a:t>
            </a:r>
            <a:r>
              <a:rPr lang="fi-FI" b="1" dirty="0"/>
              <a:t>imperfektissä!)</a:t>
            </a:r>
            <a:endParaRPr lang="fi-FI" dirty="0"/>
          </a:p>
          <a:p>
            <a:r>
              <a:rPr lang="fi-FI" dirty="0"/>
              <a:t>preesens		imperfekti</a:t>
            </a:r>
          </a:p>
          <a:p>
            <a:r>
              <a:rPr lang="fi-FI" b="1" dirty="0"/>
              <a:t>ta</a:t>
            </a:r>
            <a:r>
              <a:rPr lang="fi-FI" b="1" dirty="0">
                <a:solidFill>
                  <a:srgbClr val="0070C0"/>
                </a:solidFill>
              </a:rPr>
              <a:t>p</a:t>
            </a:r>
            <a:r>
              <a:rPr lang="fi-FI" b="1" dirty="0">
                <a:solidFill>
                  <a:srgbClr val="00B050"/>
                </a:solidFill>
              </a:rPr>
              <a:t>aa</a:t>
            </a:r>
            <a:r>
              <a:rPr lang="fi-FI" b="1" dirty="0"/>
              <a:t>n		ta</a:t>
            </a:r>
            <a:r>
              <a:rPr lang="fi-FI" b="1" dirty="0">
                <a:solidFill>
                  <a:srgbClr val="0070C0"/>
                </a:solidFill>
              </a:rPr>
              <a:t>p</a:t>
            </a:r>
            <a:r>
              <a:rPr lang="fi-FI" b="1" dirty="0">
                <a:solidFill>
                  <a:srgbClr val="00B050"/>
                </a:solidFill>
              </a:rPr>
              <a:t>a</a:t>
            </a:r>
            <a:r>
              <a:rPr lang="fi-FI" b="1" dirty="0">
                <a:solidFill>
                  <a:srgbClr val="FF0000"/>
                </a:solidFill>
              </a:rPr>
              <a:t>si</a:t>
            </a:r>
            <a:r>
              <a:rPr lang="fi-FI" b="1" dirty="0"/>
              <a:t>n</a:t>
            </a:r>
            <a:endParaRPr lang="fi-FI" dirty="0"/>
          </a:p>
          <a:p>
            <a:r>
              <a:rPr lang="fi-FI" b="1" dirty="0"/>
              <a:t>ta</a:t>
            </a:r>
            <a:r>
              <a:rPr lang="fi-FI" b="1" dirty="0">
                <a:solidFill>
                  <a:srgbClr val="0070C0"/>
                </a:solidFill>
              </a:rPr>
              <a:t>p</a:t>
            </a:r>
            <a:r>
              <a:rPr lang="fi-FI" b="1" dirty="0">
                <a:solidFill>
                  <a:srgbClr val="00B050"/>
                </a:solidFill>
              </a:rPr>
              <a:t>aa</a:t>
            </a:r>
            <a:r>
              <a:rPr lang="fi-FI" b="1" dirty="0"/>
              <a:t>t		ta</a:t>
            </a:r>
            <a:r>
              <a:rPr lang="fi-FI" b="1" dirty="0">
                <a:solidFill>
                  <a:srgbClr val="0070C0"/>
                </a:solidFill>
              </a:rPr>
              <a:t>p</a:t>
            </a:r>
            <a:r>
              <a:rPr lang="fi-FI" b="1" dirty="0">
                <a:solidFill>
                  <a:srgbClr val="00B050"/>
                </a:solidFill>
              </a:rPr>
              <a:t>a</a:t>
            </a:r>
            <a:r>
              <a:rPr lang="fi-FI" b="1" dirty="0">
                <a:solidFill>
                  <a:srgbClr val="FF0000"/>
                </a:solidFill>
              </a:rPr>
              <a:t>si</a:t>
            </a:r>
            <a:r>
              <a:rPr lang="fi-FI" b="1" dirty="0"/>
              <a:t>t</a:t>
            </a:r>
            <a:endParaRPr lang="fi-FI" dirty="0"/>
          </a:p>
          <a:p>
            <a:r>
              <a:rPr lang="fi-FI" b="1" dirty="0"/>
              <a:t>ta</a:t>
            </a:r>
            <a:r>
              <a:rPr lang="fi-FI" b="1" dirty="0">
                <a:solidFill>
                  <a:srgbClr val="0070C0"/>
                </a:solidFill>
              </a:rPr>
              <a:t>p</a:t>
            </a:r>
            <a:r>
              <a:rPr lang="fi-FI" b="1" dirty="0">
                <a:solidFill>
                  <a:srgbClr val="00B050"/>
                </a:solidFill>
              </a:rPr>
              <a:t>aa</a:t>
            </a:r>
            <a:r>
              <a:rPr lang="fi-FI" b="1" dirty="0"/>
              <a:t>		ta</a:t>
            </a:r>
            <a:r>
              <a:rPr lang="fi-FI" b="1" dirty="0">
                <a:solidFill>
                  <a:srgbClr val="0070C0"/>
                </a:solidFill>
              </a:rPr>
              <a:t>p</a:t>
            </a:r>
            <a:r>
              <a:rPr lang="fi-FI" b="1" dirty="0">
                <a:solidFill>
                  <a:srgbClr val="00B050"/>
                </a:solidFill>
              </a:rPr>
              <a:t>a</a:t>
            </a:r>
            <a:r>
              <a:rPr lang="fi-FI" b="1" dirty="0">
                <a:solidFill>
                  <a:srgbClr val="FF0000"/>
                </a:solidFill>
              </a:rPr>
              <a:t>si</a:t>
            </a:r>
            <a:endParaRPr lang="fi-FI" dirty="0">
              <a:solidFill>
                <a:srgbClr val="FF0000"/>
              </a:solidFill>
            </a:endParaRPr>
          </a:p>
          <a:p>
            <a:r>
              <a:rPr lang="fi-FI" b="1" dirty="0"/>
              <a:t>ta</a:t>
            </a:r>
            <a:r>
              <a:rPr lang="fi-FI" b="1" dirty="0">
                <a:solidFill>
                  <a:srgbClr val="0070C0"/>
                </a:solidFill>
              </a:rPr>
              <a:t>p</a:t>
            </a:r>
            <a:r>
              <a:rPr lang="fi-FI" b="1" dirty="0">
                <a:solidFill>
                  <a:srgbClr val="00B050"/>
                </a:solidFill>
              </a:rPr>
              <a:t>aa</a:t>
            </a:r>
            <a:r>
              <a:rPr lang="fi-FI" b="1" dirty="0"/>
              <a:t>mme		ta</a:t>
            </a:r>
            <a:r>
              <a:rPr lang="fi-FI" b="1" dirty="0">
                <a:solidFill>
                  <a:srgbClr val="0070C0"/>
                </a:solidFill>
              </a:rPr>
              <a:t>p</a:t>
            </a:r>
            <a:r>
              <a:rPr lang="fi-FI" b="1" dirty="0">
                <a:solidFill>
                  <a:srgbClr val="00B050"/>
                </a:solidFill>
              </a:rPr>
              <a:t>a</a:t>
            </a:r>
            <a:r>
              <a:rPr lang="fi-FI" b="1" dirty="0">
                <a:solidFill>
                  <a:srgbClr val="FF0000"/>
                </a:solidFill>
              </a:rPr>
              <a:t>si</a:t>
            </a:r>
            <a:r>
              <a:rPr lang="fi-FI" b="1" dirty="0"/>
              <a:t>mme</a:t>
            </a:r>
            <a:endParaRPr lang="fi-FI" dirty="0"/>
          </a:p>
          <a:p>
            <a:r>
              <a:rPr lang="fi-FI" b="1" dirty="0"/>
              <a:t>ta</a:t>
            </a:r>
            <a:r>
              <a:rPr lang="fi-FI" b="1" dirty="0">
                <a:solidFill>
                  <a:srgbClr val="0070C0"/>
                </a:solidFill>
              </a:rPr>
              <a:t>p</a:t>
            </a:r>
            <a:r>
              <a:rPr lang="fi-FI" b="1" dirty="0">
                <a:solidFill>
                  <a:srgbClr val="00B050"/>
                </a:solidFill>
              </a:rPr>
              <a:t>aa</a:t>
            </a:r>
            <a:r>
              <a:rPr lang="fi-FI" b="1" dirty="0"/>
              <a:t>tte		ta</a:t>
            </a:r>
            <a:r>
              <a:rPr lang="fi-FI" b="1" dirty="0">
                <a:solidFill>
                  <a:srgbClr val="0070C0"/>
                </a:solidFill>
              </a:rPr>
              <a:t>p</a:t>
            </a:r>
            <a:r>
              <a:rPr lang="fi-FI" b="1" dirty="0">
                <a:solidFill>
                  <a:srgbClr val="00B050"/>
                </a:solidFill>
              </a:rPr>
              <a:t>a</a:t>
            </a:r>
            <a:r>
              <a:rPr lang="fi-FI" b="1" dirty="0">
                <a:solidFill>
                  <a:srgbClr val="FF0000"/>
                </a:solidFill>
              </a:rPr>
              <a:t>si</a:t>
            </a:r>
            <a:r>
              <a:rPr lang="fi-FI" b="1" dirty="0"/>
              <a:t>tte</a:t>
            </a:r>
            <a:endParaRPr lang="fi-FI" dirty="0"/>
          </a:p>
          <a:p>
            <a:r>
              <a:rPr lang="fi-FI" b="1" dirty="0"/>
              <a:t>ta</a:t>
            </a:r>
            <a:r>
              <a:rPr lang="fi-FI" b="1" dirty="0">
                <a:solidFill>
                  <a:srgbClr val="0070C0"/>
                </a:solidFill>
              </a:rPr>
              <a:t>p</a:t>
            </a:r>
            <a:r>
              <a:rPr lang="fi-FI" b="1" dirty="0">
                <a:solidFill>
                  <a:srgbClr val="00B050"/>
                </a:solidFill>
              </a:rPr>
              <a:t>aa</a:t>
            </a:r>
            <a:r>
              <a:rPr lang="fi-FI" b="1" dirty="0"/>
              <a:t>vat		ta</a:t>
            </a:r>
            <a:r>
              <a:rPr lang="fi-FI" b="1" dirty="0">
                <a:solidFill>
                  <a:srgbClr val="0070C0"/>
                </a:solidFill>
              </a:rPr>
              <a:t>p</a:t>
            </a:r>
            <a:r>
              <a:rPr lang="fi-FI" b="1" dirty="0">
                <a:solidFill>
                  <a:srgbClr val="00B050"/>
                </a:solidFill>
              </a:rPr>
              <a:t>a</a:t>
            </a:r>
            <a:r>
              <a:rPr lang="fi-FI" b="1" dirty="0">
                <a:solidFill>
                  <a:srgbClr val="FF0000"/>
                </a:solidFill>
              </a:rPr>
              <a:t>si</a:t>
            </a:r>
            <a:r>
              <a:rPr lang="fi-FI" b="1" dirty="0"/>
              <a:t>vat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7172866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547ED0D-195C-4064-97DD-59E24E4ED9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C49BDA5-B94B-4A71-BCD3-AB0689D134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b="1" dirty="0"/>
              <a:t>valita (</a:t>
            </a:r>
            <a:r>
              <a:rPr lang="fi-FI" b="1" dirty="0">
                <a:solidFill>
                  <a:srgbClr val="FF0000"/>
                </a:solidFill>
              </a:rPr>
              <a:t>e pois</a:t>
            </a:r>
            <a:r>
              <a:rPr lang="fi-FI" b="1" dirty="0"/>
              <a:t>)</a:t>
            </a:r>
            <a:endParaRPr lang="fi-FI" dirty="0"/>
          </a:p>
          <a:p>
            <a:r>
              <a:rPr lang="fi-FI" dirty="0"/>
              <a:t>preesens		imperfekti</a:t>
            </a:r>
          </a:p>
          <a:p>
            <a:r>
              <a:rPr lang="fi-FI" b="1" dirty="0"/>
              <a:t>valits</a:t>
            </a:r>
            <a:r>
              <a:rPr lang="fi-FI" b="1" dirty="0">
                <a:solidFill>
                  <a:srgbClr val="FF0000"/>
                </a:solidFill>
              </a:rPr>
              <a:t>e</a:t>
            </a:r>
            <a:r>
              <a:rPr lang="fi-FI" b="1" dirty="0"/>
              <a:t>n		valits</a:t>
            </a:r>
            <a:r>
              <a:rPr lang="fi-FI" b="1" dirty="0">
                <a:solidFill>
                  <a:srgbClr val="FF0000"/>
                </a:solidFill>
              </a:rPr>
              <a:t>i</a:t>
            </a:r>
            <a:r>
              <a:rPr lang="fi-FI" b="1" dirty="0"/>
              <a:t>n</a:t>
            </a:r>
            <a:endParaRPr lang="fi-FI" dirty="0"/>
          </a:p>
          <a:p>
            <a:r>
              <a:rPr lang="fi-FI" b="1" dirty="0"/>
              <a:t>valits</a:t>
            </a:r>
            <a:r>
              <a:rPr lang="fi-FI" b="1" dirty="0">
                <a:solidFill>
                  <a:srgbClr val="FF0000"/>
                </a:solidFill>
              </a:rPr>
              <a:t>e</a:t>
            </a:r>
            <a:r>
              <a:rPr lang="fi-FI" b="1" dirty="0"/>
              <a:t>t		valits</a:t>
            </a:r>
            <a:r>
              <a:rPr lang="fi-FI" b="1" dirty="0">
                <a:solidFill>
                  <a:srgbClr val="FF0000"/>
                </a:solidFill>
              </a:rPr>
              <a:t>i</a:t>
            </a:r>
            <a:r>
              <a:rPr lang="fi-FI" b="1" dirty="0"/>
              <a:t>t</a:t>
            </a:r>
            <a:endParaRPr lang="fi-FI" dirty="0"/>
          </a:p>
          <a:p>
            <a:r>
              <a:rPr lang="fi-FI" b="1" dirty="0"/>
              <a:t>valits</a:t>
            </a:r>
            <a:r>
              <a:rPr lang="fi-FI" b="1" dirty="0">
                <a:solidFill>
                  <a:srgbClr val="FF0000"/>
                </a:solidFill>
              </a:rPr>
              <a:t>ee</a:t>
            </a:r>
            <a:r>
              <a:rPr lang="fi-FI" b="1" dirty="0"/>
              <a:t>		valits</a:t>
            </a:r>
            <a:r>
              <a:rPr lang="fi-FI" b="1" dirty="0">
                <a:solidFill>
                  <a:srgbClr val="FF0000"/>
                </a:solidFill>
              </a:rPr>
              <a:t>i</a:t>
            </a:r>
            <a:endParaRPr lang="fi-FI" dirty="0">
              <a:solidFill>
                <a:srgbClr val="FF0000"/>
              </a:solidFill>
            </a:endParaRPr>
          </a:p>
          <a:p>
            <a:r>
              <a:rPr lang="fi-FI" b="1" dirty="0"/>
              <a:t>valits</a:t>
            </a:r>
            <a:r>
              <a:rPr lang="fi-FI" b="1" dirty="0">
                <a:solidFill>
                  <a:srgbClr val="FF0000"/>
                </a:solidFill>
              </a:rPr>
              <a:t>e</a:t>
            </a:r>
            <a:r>
              <a:rPr lang="fi-FI" b="1" dirty="0"/>
              <a:t>mme	valits</a:t>
            </a:r>
            <a:r>
              <a:rPr lang="fi-FI" b="1" dirty="0">
                <a:solidFill>
                  <a:srgbClr val="FF0000"/>
                </a:solidFill>
              </a:rPr>
              <a:t>i</a:t>
            </a:r>
            <a:r>
              <a:rPr lang="fi-FI" b="1" dirty="0"/>
              <a:t>mme</a:t>
            </a:r>
            <a:endParaRPr lang="fi-FI" dirty="0"/>
          </a:p>
          <a:p>
            <a:r>
              <a:rPr lang="fi-FI" b="1" dirty="0"/>
              <a:t>valits</a:t>
            </a:r>
            <a:r>
              <a:rPr lang="fi-FI" b="1" dirty="0">
                <a:solidFill>
                  <a:srgbClr val="FF0000"/>
                </a:solidFill>
              </a:rPr>
              <a:t>e</a:t>
            </a:r>
            <a:r>
              <a:rPr lang="fi-FI" b="1" dirty="0"/>
              <a:t>tte		valits</a:t>
            </a:r>
            <a:r>
              <a:rPr lang="fi-FI" b="1" dirty="0">
                <a:solidFill>
                  <a:srgbClr val="FF0000"/>
                </a:solidFill>
              </a:rPr>
              <a:t>i</a:t>
            </a:r>
            <a:r>
              <a:rPr lang="fi-FI" b="1" dirty="0"/>
              <a:t>tte</a:t>
            </a:r>
            <a:endParaRPr lang="fi-FI" dirty="0"/>
          </a:p>
          <a:p>
            <a:r>
              <a:rPr lang="fi-FI" b="1" dirty="0"/>
              <a:t>valits</a:t>
            </a:r>
            <a:r>
              <a:rPr lang="fi-FI" b="1" dirty="0">
                <a:solidFill>
                  <a:srgbClr val="FF0000"/>
                </a:solidFill>
              </a:rPr>
              <a:t>e</a:t>
            </a:r>
            <a:r>
              <a:rPr lang="fi-FI" b="1" dirty="0"/>
              <a:t>vat		valits</a:t>
            </a:r>
            <a:r>
              <a:rPr lang="fi-FI" b="1" dirty="0">
                <a:solidFill>
                  <a:srgbClr val="FF0000"/>
                </a:solidFill>
              </a:rPr>
              <a:t>i</a:t>
            </a:r>
            <a:r>
              <a:rPr lang="fi-FI" b="1" dirty="0"/>
              <a:t>vat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2247219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585D4BB-0EE9-47F9-9D7D-FAD75D10BA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98705EB-9759-4442-A0C8-C58FAD5BEB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b="1" dirty="0"/>
              <a:t>paeta (</a:t>
            </a:r>
            <a:r>
              <a:rPr lang="fi-FI" b="1" dirty="0">
                <a:solidFill>
                  <a:srgbClr val="FF0000"/>
                </a:solidFill>
              </a:rPr>
              <a:t>e pois</a:t>
            </a:r>
            <a:r>
              <a:rPr lang="fi-FI" b="1" dirty="0"/>
              <a:t>) (substantiivi pa</a:t>
            </a:r>
            <a:r>
              <a:rPr lang="fi-FI" b="1" dirty="0">
                <a:solidFill>
                  <a:schemeClr val="accent1"/>
                </a:solidFill>
              </a:rPr>
              <a:t>k</a:t>
            </a:r>
            <a:r>
              <a:rPr lang="fi-FI" b="1" dirty="0"/>
              <a:t>o) pi</a:t>
            </a:r>
            <a:r>
              <a:rPr lang="fi-FI" b="1" dirty="0">
                <a:highlight>
                  <a:srgbClr val="FFFF00"/>
                </a:highlight>
              </a:rPr>
              <a:t>t</a:t>
            </a:r>
            <a:r>
              <a:rPr lang="fi-FI" b="1" dirty="0"/>
              <a:t>kä -&gt; pi</a:t>
            </a:r>
            <a:r>
              <a:rPr lang="fi-FI" b="1" dirty="0">
                <a:highlight>
                  <a:srgbClr val="FFFF00"/>
                </a:highlight>
              </a:rPr>
              <a:t>d</a:t>
            </a:r>
            <a:r>
              <a:rPr lang="fi-FI" b="1" dirty="0"/>
              <a:t>etä -&gt; pi</a:t>
            </a:r>
            <a:r>
              <a:rPr lang="fi-FI" b="1" dirty="0">
                <a:highlight>
                  <a:srgbClr val="FFFF00"/>
                </a:highlight>
              </a:rPr>
              <a:t>t</a:t>
            </a:r>
            <a:r>
              <a:rPr lang="fi-FI" b="1" dirty="0"/>
              <a:t>ene-</a:t>
            </a:r>
          </a:p>
          <a:p>
            <a:pPr marL="0" indent="0">
              <a:buNone/>
            </a:pPr>
            <a:r>
              <a:rPr lang="fi-FI" dirty="0"/>
              <a:t>Le</a:t>
            </a:r>
            <a:r>
              <a:rPr lang="fi-FI" dirty="0">
                <a:solidFill>
                  <a:schemeClr val="accent1"/>
                </a:solidFill>
                <a:highlight>
                  <a:srgbClr val="FFFF00"/>
                </a:highlight>
              </a:rPr>
              <a:t>v</a:t>
            </a:r>
            <a:r>
              <a:rPr lang="fi-FI" dirty="0"/>
              <a:t>eä-&gt;le</a:t>
            </a:r>
            <a:r>
              <a:rPr lang="fi-FI" dirty="0">
                <a:highlight>
                  <a:srgbClr val="FFFF00"/>
                </a:highlight>
              </a:rPr>
              <a:t>v</a:t>
            </a:r>
            <a:r>
              <a:rPr lang="fi-FI" dirty="0"/>
              <a:t>etä -&gt; le</a:t>
            </a:r>
            <a:r>
              <a:rPr lang="fi-FI" dirty="0">
                <a:solidFill>
                  <a:schemeClr val="accent1"/>
                </a:solidFill>
                <a:highlight>
                  <a:srgbClr val="FFFF00"/>
                </a:highlight>
              </a:rPr>
              <a:t>v</a:t>
            </a:r>
            <a:r>
              <a:rPr lang="fi-FI" dirty="0"/>
              <a:t>ene-</a:t>
            </a:r>
          </a:p>
          <a:p>
            <a:r>
              <a:rPr lang="fi-FI" dirty="0"/>
              <a:t>preesens		imperfekti</a:t>
            </a:r>
          </a:p>
          <a:p>
            <a:r>
              <a:rPr lang="fi-FI" b="1" dirty="0"/>
              <a:t>pa</a:t>
            </a:r>
            <a:r>
              <a:rPr lang="fi-FI" b="1" dirty="0">
                <a:solidFill>
                  <a:srgbClr val="0070C0"/>
                </a:solidFill>
              </a:rPr>
              <a:t>k</a:t>
            </a:r>
            <a:r>
              <a:rPr lang="fi-FI" b="1" dirty="0"/>
              <a:t>en</a:t>
            </a:r>
            <a:r>
              <a:rPr lang="fi-FI" b="1" dirty="0">
                <a:solidFill>
                  <a:srgbClr val="FF0000"/>
                </a:solidFill>
              </a:rPr>
              <a:t>e</a:t>
            </a:r>
            <a:r>
              <a:rPr lang="fi-FI" b="1" dirty="0"/>
              <a:t>n		pa</a:t>
            </a:r>
            <a:r>
              <a:rPr lang="fi-FI" b="1" dirty="0">
                <a:solidFill>
                  <a:srgbClr val="0070C0"/>
                </a:solidFill>
              </a:rPr>
              <a:t>k</a:t>
            </a:r>
            <a:r>
              <a:rPr lang="fi-FI" b="1" dirty="0"/>
              <a:t>en</a:t>
            </a:r>
            <a:r>
              <a:rPr lang="fi-FI" b="1" dirty="0">
                <a:solidFill>
                  <a:srgbClr val="FF0000"/>
                </a:solidFill>
              </a:rPr>
              <a:t>i</a:t>
            </a:r>
            <a:r>
              <a:rPr lang="fi-FI" b="1" dirty="0"/>
              <a:t>n			</a:t>
            </a:r>
            <a:endParaRPr lang="fi-FI" dirty="0"/>
          </a:p>
          <a:p>
            <a:r>
              <a:rPr lang="fi-FI" b="1" dirty="0"/>
              <a:t>pa</a:t>
            </a:r>
            <a:r>
              <a:rPr lang="fi-FI" b="1" dirty="0">
                <a:solidFill>
                  <a:srgbClr val="0070C0"/>
                </a:solidFill>
              </a:rPr>
              <a:t>k</a:t>
            </a:r>
            <a:r>
              <a:rPr lang="fi-FI" b="1" dirty="0"/>
              <a:t>en</a:t>
            </a:r>
            <a:r>
              <a:rPr lang="fi-FI" b="1" dirty="0">
                <a:solidFill>
                  <a:srgbClr val="FF0000"/>
                </a:solidFill>
              </a:rPr>
              <a:t>e</a:t>
            </a:r>
            <a:r>
              <a:rPr lang="fi-FI" b="1" dirty="0"/>
              <a:t>t		pa</a:t>
            </a:r>
            <a:r>
              <a:rPr lang="fi-FI" b="1" dirty="0">
                <a:solidFill>
                  <a:srgbClr val="0070C0"/>
                </a:solidFill>
              </a:rPr>
              <a:t>k</a:t>
            </a:r>
            <a:r>
              <a:rPr lang="fi-FI" b="1" dirty="0"/>
              <a:t>en</a:t>
            </a:r>
            <a:r>
              <a:rPr lang="fi-FI" b="1" dirty="0">
                <a:solidFill>
                  <a:srgbClr val="FF0000"/>
                </a:solidFill>
              </a:rPr>
              <a:t>i</a:t>
            </a:r>
            <a:r>
              <a:rPr lang="fi-FI" b="1" dirty="0"/>
              <a:t>t</a:t>
            </a:r>
            <a:endParaRPr lang="fi-FI" dirty="0"/>
          </a:p>
          <a:p>
            <a:r>
              <a:rPr lang="fi-FI" b="1" dirty="0"/>
              <a:t>pa</a:t>
            </a:r>
            <a:r>
              <a:rPr lang="fi-FI" b="1" dirty="0">
                <a:solidFill>
                  <a:srgbClr val="0070C0"/>
                </a:solidFill>
              </a:rPr>
              <a:t>k</a:t>
            </a:r>
            <a:r>
              <a:rPr lang="fi-FI" b="1" dirty="0"/>
              <a:t>en</a:t>
            </a:r>
            <a:r>
              <a:rPr lang="fi-FI" b="1" dirty="0">
                <a:solidFill>
                  <a:srgbClr val="FF0000"/>
                </a:solidFill>
              </a:rPr>
              <a:t>e</a:t>
            </a:r>
            <a:r>
              <a:rPr lang="fi-FI" b="1" dirty="0"/>
              <a:t>e		pa</a:t>
            </a:r>
            <a:r>
              <a:rPr lang="fi-FI" b="1" dirty="0">
                <a:solidFill>
                  <a:srgbClr val="0070C0"/>
                </a:solidFill>
              </a:rPr>
              <a:t>k</a:t>
            </a:r>
            <a:r>
              <a:rPr lang="fi-FI" b="1" dirty="0"/>
              <a:t>en</a:t>
            </a:r>
            <a:r>
              <a:rPr lang="fi-FI" b="1" dirty="0">
                <a:solidFill>
                  <a:srgbClr val="FF0000"/>
                </a:solidFill>
              </a:rPr>
              <a:t>i</a:t>
            </a:r>
            <a:endParaRPr lang="fi-FI" dirty="0">
              <a:solidFill>
                <a:srgbClr val="FF0000"/>
              </a:solidFill>
            </a:endParaRPr>
          </a:p>
          <a:p>
            <a:r>
              <a:rPr lang="fi-FI" b="1" dirty="0"/>
              <a:t>pa</a:t>
            </a:r>
            <a:r>
              <a:rPr lang="fi-FI" b="1" dirty="0">
                <a:solidFill>
                  <a:srgbClr val="0070C0"/>
                </a:solidFill>
              </a:rPr>
              <a:t>k</a:t>
            </a:r>
            <a:r>
              <a:rPr lang="fi-FI" b="1" dirty="0"/>
              <a:t>en</a:t>
            </a:r>
            <a:r>
              <a:rPr lang="fi-FI" b="1" dirty="0">
                <a:solidFill>
                  <a:srgbClr val="FF0000"/>
                </a:solidFill>
              </a:rPr>
              <a:t>e</a:t>
            </a:r>
            <a:r>
              <a:rPr lang="fi-FI" b="1" dirty="0"/>
              <a:t>mme	pa</a:t>
            </a:r>
            <a:r>
              <a:rPr lang="fi-FI" b="1" dirty="0">
                <a:solidFill>
                  <a:srgbClr val="0070C0"/>
                </a:solidFill>
              </a:rPr>
              <a:t>k</a:t>
            </a:r>
            <a:r>
              <a:rPr lang="fi-FI" b="1" dirty="0"/>
              <a:t>en</a:t>
            </a:r>
            <a:r>
              <a:rPr lang="fi-FI" b="1" dirty="0">
                <a:solidFill>
                  <a:srgbClr val="FF0000"/>
                </a:solidFill>
              </a:rPr>
              <a:t>i</a:t>
            </a:r>
            <a:r>
              <a:rPr lang="fi-FI" b="1" dirty="0"/>
              <a:t>mme</a:t>
            </a:r>
            <a:endParaRPr lang="fi-FI" dirty="0"/>
          </a:p>
          <a:p>
            <a:r>
              <a:rPr lang="fi-FI" b="1" dirty="0"/>
              <a:t>pa</a:t>
            </a:r>
            <a:r>
              <a:rPr lang="fi-FI" b="1" dirty="0">
                <a:solidFill>
                  <a:srgbClr val="0070C0"/>
                </a:solidFill>
              </a:rPr>
              <a:t>k</a:t>
            </a:r>
            <a:r>
              <a:rPr lang="fi-FI" b="1" dirty="0"/>
              <a:t>en</a:t>
            </a:r>
            <a:r>
              <a:rPr lang="fi-FI" b="1" dirty="0">
                <a:solidFill>
                  <a:srgbClr val="FF0000"/>
                </a:solidFill>
              </a:rPr>
              <a:t>e</a:t>
            </a:r>
            <a:r>
              <a:rPr lang="fi-FI" b="1" dirty="0"/>
              <a:t>tte		pa</a:t>
            </a:r>
            <a:r>
              <a:rPr lang="fi-FI" b="1" dirty="0">
                <a:solidFill>
                  <a:srgbClr val="0070C0"/>
                </a:solidFill>
              </a:rPr>
              <a:t>k</a:t>
            </a:r>
            <a:r>
              <a:rPr lang="fi-FI" b="1" dirty="0"/>
              <a:t>en</a:t>
            </a:r>
            <a:r>
              <a:rPr lang="fi-FI" b="1" dirty="0">
                <a:solidFill>
                  <a:srgbClr val="FF0000"/>
                </a:solidFill>
              </a:rPr>
              <a:t>i</a:t>
            </a:r>
            <a:r>
              <a:rPr lang="fi-FI" b="1" dirty="0"/>
              <a:t>tte</a:t>
            </a:r>
            <a:endParaRPr lang="fi-FI" dirty="0"/>
          </a:p>
          <a:p>
            <a:r>
              <a:rPr lang="fi-FI" b="1" dirty="0"/>
              <a:t>pa</a:t>
            </a:r>
            <a:r>
              <a:rPr lang="fi-FI" b="1" dirty="0">
                <a:solidFill>
                  <a:srgbClr val="0070C0"/>
                </a:solidFill>
              </a:rPr>
              <a:t>k</a:t>
            </a:r>
            <a:r>
              <a:rPr lang="fi-FI" b="1" dirty="0"/>
              <a:t>en</a:t>
            </a:r>
            <a:r>
              <a:rPr lang="fi-FI" b="1" dirty="0">
                <a:solidFill>
                  <a:srgbClr val="FF0000"/>
                </a:solidFill>
              </a:rPr>
              <a:t>e</a:t>
            </a:r>
            <a:r>
              <a:rPr lang="fi-FI" b="1" dirty="0"/>
              <a:t>vat		pa</a:t>
            </a:r>
            <a:r>
              <a:rPr lang="fi-FI" b="1" dirty="0">
                <a:solidFill>
                  <a:srgbClr val="0070C0"/>
                </a:solidFill>
              </a:rPr>
              <a:t>k</a:t>
            </a:r>
            <a:r>
              <a:rPr lang="fi-FI" b="1" dirty="0"/>
              <a:t>en</a:t>
            </a:r>
            <a:r>
              <a:rPr lang="fi-FI" b="1" dirty="0">
                <a:solidFill>
                  <a:srgbClr val="FF0000"/>
                </a:solidFill>
              </a:rPr>
              <a:t>i</a:t>
            </a:r>
            <a:r>
              <a:rPr lang="fi-FI" b="1" dirty="0"/>
              <a:t>vat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7330405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7E7D691-4673-40DE-9C20-DF06049713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8D7DFE2-C8DB-4D74-B7D8-60E9B664ED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err="1"/>
              <a:t>asua</a:t>
            </a:r>
            <a:r>
              <a:rPr lang="en-US" dirty="0"/>
              <a:t>					</a:t>
            </a:r>
            <a:endParaRPr lang="fi-FI" dirty="0"/>
          </a:p>
          <a:p>
            <a:r>
              <a:rPr lang="en-US" dirty="0" err="1"/>
              <a:t>preesens</a:t>
            </a:r>
            <a:r>
              <a:rPr lang="en-US" dirty="0"/>
              <a:t>	</a:t>
            </a:r>
            <a:r>
              <a:rPr lang="en-US" dirty="0" err="1"/>
              <a:t>imperfekti</a:t>
            </a:r>
            <a:r>
              <a:rPr lang="en-US" dirty="0"/>
              <a:t>		</a:t>
            </a:r>
            <a:endParaRPr lang="fi-FI" dirty="0"/>
          </a:p>
          <a:p>
            <a:r>
              <a:rPr lang="fi-FI" b="1" dirty="0"/>
              <a:t>asun	asu</a:t>
            </a:r>
            <a:r>
              <a:rPr lang="fi-FI" b="1" dirty="0">
                <a:solidFill>
                  <a:srgbClr val="FF0000"/>
                </a:solidFill>
              </a:rPr>
              <a:t>i</a:t>
            </a:r>
            <a:r>
              <a:rPr lang="fi-FI" b="1" dirty="0"/>
              <a:t>n			</a:t>
            </a:r>
            <a:endParaRPr lang="fi-FI" dirty="0"/>
          </a:p>
          <a:p>
            <a:r>
              <a:rPr lang="fi-FI" b="1" dirty="0"/>
              <a:t>asut		asu</a:t>
            </a:r>
            <a:r>
              <a:rPr lang="fi-FI" b="1" dirty="0">
                <a:solidFill>
                  <a:srgbClr val="FF0000"/>
                </a:solidFill>
              </a:rPr>
              <a:t>i</a:t>
            </a:r>
            <a:r>
              <a:rPr lang="fi-FI" b="1" dirty="0"/>
              <a:t>t			</a:t>
            </a:r>
            <a:endParaRPr lang="fi-FI" dirty="0"/>
          </a:p>
          <a:p>
            <a:r>
              <a:rPr lang="fi-FI" b="1" dirty="0"/>
              <a:t>asuu	as</a:t>
            </a:r>
            <a:r>
              <a:rPr lang="fi-FI" b="1" dirty="0">
                <a:solidFill>
                  <a:schemeClr val="accent1"/>
                </a:solidFill>
              </a:rPr>
              <a:t>u</a:t>
            </a:r>
            <a:r>
              <a:rPr lang="fi-FI" b="1" dirty="0">
                <a:solidFill>
                  <a:srgbClr val="FF0000"/>
                </a:solidFill>
              </a:rPr>
              <a:t>i</a:t>
            </a:r>
            <a:r>
              <a:rPr lang="fi-FI" b="1" dirty="0"/>
              <a:t>			</a:t>
            </a:r>
            <a:endParaRPr lang="fi-FI" dirty="0">
              <a:solidFill>
                <a:srgbClr val="FF0000"/>
              </a:solidFill>
            </a:endParaRPr>
          </a:p>
          <a:p>
            <a:r>
              <a:rPr lang="fi-FI" b="1" dirty="0"/>
              <a:t>asumme	asu</a:t>
            </a:r>
            <a:r>
              <a:rPr lang="fi-FI" b="1" dirty="0">
                <a:solidFill>
                  <a:srgbClr val="FF0000"/>
                </a:solidFill>
              </a:rPr>
              <a:t>i</a:t>
            </a:r>
            <a:r>
              <a:rPr lang="fi-FI" b="1" dirty="0"/>
              <a:t>mme		</a:t>
            </a:r>
            <a:endParaRPr lang="fi-FI" dirty="0"/>
          </a:p>
          <a:p>
            <a:r>
              <a:rPr lang="fi-FI" b="1" dirty="0"/>
              <a:t>asutte	asu</a:t>
            </a:r>
            <a:r>
              <a:rPr lang="fi-FI" b="1" dirty="0">
                <a:solidFill>
                  <a:srgbClr val="FF0000"/>
                </a:solidFill>
              </a:rPr>
              <a:t>i</a:t>
            </a:r>
            <a:r>
              <a:rPr lang="fi-FI" b="1" dirty="0"/>
              <a:t>tte		</a:t>
            </a:r>
            <a:endParaRPr lang="fi-FI" dirty="0"/>
          </a:p>
          <a:p>
            <a:r>
              <a:rPr lang="fi-FI" b="1" dirty="0"/>
              <a:t>asuvat	asu</a:t>
            </a:r>
            <a:r>
              <a:rPr lang="fi-FI" b="1" dirty="0">
                <a:solidFill>
                  <a:srgbClr val="FF0000"/>
                </a:solidFill>
              </a:rPr>
              <a:t>i</a:t>
            </a:r>
            <a:r>
              <a:rPr lang="fi-FI" b="1" dirty="0"/>
              <a:t>vat		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662286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7E4209C-21E1-16A2-24D0-DCAC853041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3F24F0D-489B-5D6A-E01D-9492632C6E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56105"/>
            <a:ext cx="10515600" cy="4351338"/>
          </a:xfrm>
        </p:spPr>
        <p:txBody>
          <a:bodyPr/>
          <a:lstStyle/>
          <a:p>
            <a:r>
              <a:rPr lang="en-US" dirty="0" err="1"/>
              <a:t>Ke</a:t>
            </a:r>
            <a:r>
              <a:rPr lang="en-US" dirty="0" err="1">
                <a:solidFill>
                  <a:srgbClr val="7030A0"/>
                </a:solidFill>
              </a:rPr>
              <a:t>rt</a:t>
            </a:r>
            <a:r>
              <a:rPr lang="en-US" dirty="0" err="1"/>
              <a:t>oa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preesens</a:t>
            </a:r>
            <a:r>
              <a:rPr lang="en-US" dirty="0"/>
              <a:t>		</a:t>
            </a:r>
            <a:r>
              <a:rPr lang="en-US" dirty="0" err="1"/>
              <a:t>imperfekti</a:t>
            </a:r>
            <a:endParaRPr lang="en-US" dirty="0"/>
          </a:p>
          <a:p>
            <a:pPr marL="0" indent="0">
              <a:buNone/>
            </a:pPr>
            <a:r>
              <a:rPr lang="fi-FI" b="1" dirty="0"/>
              <a:t>ke</a:t>
            </a:r>
            <a:r>
              <a:rPr lang="fi-FI" b="1" dirty="0">
                <a:solidFill>
                  <a:srgbClr val="00B050"/>
                </a:solidFill>
              </a:rPr>
              <a:t>rr</a:t>
            </a:r>
            <a:r>
              <a:rPr lang="fi-FI" b="1" dirty="0"/>
              <a:t>on		ke</a:t>
            </a:r>
            <a:r>
              <a:rPr lang="fi-FI" b="1" dirty="0">
                <a:solidFill>
                  <a:srgbClr val="00B050"/>
                </a:solidFill>
              </a:rPr>
              <a:t>rr</a:t>
            </a:r>
            <a:r>
              <a:rPr lang="fi-FI" b="1" dirty="0"/>
              <a:t>o</a:t>
            </a:r>
            <a:r>
              <a:rPr lang="fi-FI" b="1" dirty="0">
                <a:solidFill>
                  <a:srgbClr val="FF0000"/>
                </a:solidFill>
              </a:rPr>
              <a:t>i</a:t>
            </a:r>
            <a:r>
              <a:rPr lang="fi-FI" b="1" dirty="0"/>
              <a:t>n</a:t>
            </a:r>
          </a:p>
          <a:p>
            <a:pPr marL="0" indent="0">
              <a:buNone/>
            </a:pPr>
            <a:r>
              <a:rPr lang="fi-FI" b="1" dirty="0"/>
              <a:t>ke</a:t>
            </a:r>
            <a:r>
              <a:rPr lang="fi-FI" b="1" dirty="0">
                <a:solidFill>
                  <a:srgbClr val="00B050"/>
                </a:solidFill>
              </a:rPr>
              <a:t>rr</a:t>
            </a:r>
            <a:r>
              <a:rPr lang="fi-FI" b="1" dirty="0"/>
              <a:t>ot			ke</a:t>
            </a:r>
            <a:r>
              <a:rPr lang="fi-FI" b="1" dirty="0">
                <a:solidFill>
                  <a:srgbClr val="00B050"/>
                </a:solidFill>
              </a:rPr>
              <a:t>rr</a:t>
            </a:r>
            <a:r>
              <a:rPr lang="fi-FI" b="1" dirty="0"/>
              <a:t>o</a:t>
            </a:r>
            <a:r>
              <a:rPr lang="fi-FI" b="1" dirty="0">
                <a:solidFill>
                  <a:srgbClr val="FF0000"/>
                </a:solidFill>
              </a:rPr>
              <a:t>i</a:t>
            </a:r>
            <a:r>
              <a:rPr lang="fi-FI" b="1" dirty="0"/>
              <a:t>t</a:t>
            </a:r>
          </a:p>
          <a:p>
            <a:pPr marL="0" indent="0">
              <a:buNone/>
            </a:pPr>
            <a:r>
              <a:rPr lang="fi-FI" b="1" dirty="0"/>
              <a:t>ke</a:t>
            </a:r>
            <a:r>
              <a:rPr lang="fi-FI" b="1" dirty="0">
                <a:solidFill>
                  <a:srgbClr val="7030A0"/>
                </a:solidFill>
              </a:rPr>
              <a:t>rt</a:t>
            </a:r>
            <a:r>
              <a:rPr lang="fi-FI" b="1" dirty="0"/>
              <a:t>oo		ke</a:t>
            </a:r>
            <a:r>
              <a:rPr lang="fi-FI" b="1" dirty="0">
                <a:solidFill>
                  <a:srgbClr val="7030A0"/>
                </a:solidFill>
              </a:rPr>
              <a:t>rt</a:t>
            </a:r>
            <a:r>
              <a:rPr lang="fi-FI" b="1" dirty="0">
                <a:solidFill>
                  <a:schemeClr val="accent1"/>
                </a:solidFill>
              </a:rPr>
              <a:t>o</a:t>
            </a:r>
            <a:r>
              <a:rPr lang="fi-FI" b="1" dirty="0">
                <a:solidFill>
                  <a:srgbClr val="FF0000"/>
                </a:solidFill>
              </a:rPr>
              <a:t>i</a:t>
            </a:r>
          </a:p>
          <a:p>
            <a:pPr marL="0" indent="0">
              <a:buNone/>
            </a:pPr>
            <a:r>
              <a:rPr lang="fi-FI" b="1" dirty="0"/>
              <a:t>ke</a:t>
            </a:r>
            <a:r>
              <a:rPr lang="fi-FI" b="1" dirty="0">
                <a:solidFill>
                  <a:srgbClr val="00B050"/>
                </a:solidFill>
              </a:rPr>
              <a:t>rr</a:t>
            </a:r>
            <a:r>
              <a:rPr lang="fi-FI" b="1" dirty="0"/>
              <a:t>omme		ke</a:t>
            </a:r>
            <a:r>
              <a:rPr lang="fi-FI" b="1" dirty="0">
                <a:solidFill>
                  <a:srgbClr val="00B050"/>
                </a:solidFill>
              </a:rPr>
              <a:t>rr</a:t>
            </a:r>
            <a:r>
              <a:rPr lang="fi-FI" b="1" dirty="0"/>
              <a:t>o</a:t>
            </a:r>
            <a:r>
              <a:rPr lang="fi-FI" b="1" dirty="0">
                <a:solidFill>
                  <a:srgbClr val="FF0000"/>
                </a:solidFill>
              </a:rPr>
              <a:t>i</a:t>
            </a:r>
            <a:r>
              <a:rPr lang="fi-FI" b="1" dirty="0"/>
              <a:t>mme</a:t>
            </a:r>
          </a:p>
          <a:p>
            <a:pPr marL="0" indent="0">
              <a:buNone/>
            </a:pPr>
            <a:r>
              <a:rPr lang="fi-FI" b="1" dirty="0"/>
              <a:t>ke</a:t>
            </a:r>
            <a:r>
              <a:rPr lang="fi-FI" b="1" dirty="0">
                <a:solidFill>
                  <a:srgbClr val="00B050"/>
                </a:solidFill>
              </a:rPr>
              <a:t>rr</a:t>
            </a:r>
            <a:r>
              <a:rPr lang="fi-FI" b="1" dirty="0"/>
              <a:t>otte		ke</a:t>
            </a:r>
            <a:r>
              <a:rPr lang="fi-FI" b="1" dirty="0">
                <a:solidFill>
                  <a:srgbClr val="00B050"/>
                </a:solidFill>
              </a:rPr>
              <a:t>rr</a:t>
            </a:r>
            <a:r>
              <a:rPr lang="fi-FI" b="1" dirty="0"/>
              <a:t>o</a:t>
            </a:r>
            <a:r>
              <a:rPr lang="fi-FI" b="1" dirty="0">
                <a:solidFill>
                  <a:srgbClr val="FF0000"/>
                </a:solidFill>
              </a:rPr>
              <a:t>i</a:t>
            </a:r>
            <a:r>
              <a:rPr lang="fi-FI" b="1" dirty="0"/>
              <a:t>tte</a:t>
            </a:r>
          </a:p>
          <a:p>
            <a:pPr marL="0" indent="0">
              <a:buNone/>
            </a:pPr>
            <a:r>
              <a:rPr lang="fi-FI" b="1" dirty="0"/>
              <a:t>ke</a:t>
            </a:r>
            <a:r>
              <a:rPr lang="fi-FI" b="1" dirty="0">
                <a:solidFill>
                  <a:srgbClr val="7030A0"/>
                </a:solidFill>
              </a:rPr>
              <a:t>rt</a:t>
            </a:r>
            <a:r>
              <a:rPr lang="fi-FI" b="1" dirty="0"/>
              <a:t>ovat		ke</a:t>
            </a:r>
            <a:r>
              <a:rPr lang="fi-FI" b="1" dirty="0">
                <a:solidFill>
                  <a:srgbClr val="7030A0"/>
                </a:solidFill>
              </a:rPr>
              <a:t>rt</a:t>
            </a:r>
            <a:r>
              <a:rPr lang="fi-FI" b="1" dirty="0"/>
              <a:t>o</a:t>
            </a:r>
            <a:r>
              <a:rPr lang="fi-FI" b="1" dirty="0">
                <a:solidFill>
                  <a:srgbClr val="FF0000"/>
                </a:solidFill>
              </a:rPr>
              <a:t>i</a:t>
            </a:r>
            <a:r>
              <a:rPr lang="fi-FI" b="1" dirty="0"/>
              <a:t>vat</a:t>
            </a:r>
            <a:endParaRPr lang="fi-FI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0458210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4C28BCC-AA2A-4B44-9857-4EB6F485CE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396AAB2-290D-4227-9300-4D802913F8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b="1" dirty="0"/>
              <a:t>o</a:t>
            </a:r>
            <a:r>
              <a:rPr lang="fi-FI" b="1" dirty="0">
                <a:solidFill>
                  <a:srgbClr val="7030A0"/>
                </a:solidFill>
              </a:rPr>
              <a:t>tt</a:t>
            </a:r>
            <a:r>
              <a:rPr lang="fi-FI" b="1" dirty="0">
                <a:solidFill>
                  <a:srgbClr val="0070C0"/>
                </a:solidFill>
              </a:rPr>
              <a:t>aa</a:t>
            </a:r>
            <a:r>
              <a:rPr lang="fi-FI" dirty="0"/>
              <a:t>	(a pois)		</a:t>
            </a:r>
          </a:p>
          <a:p>
            <a:r>
              <a:rPr lang="fi-FI" dirty="0"/>
              <a:t>preesens	imperfekti		</a:t>
            </a:r>
          </a:p>
          <a:p>
            <a:r>
              <a:rPr lang="fi-FI" b="1" dirty="0"/>
              <a:t>o</a:t>
            </a:r>
            <a:r>
              <a:rPr lang="fi-FI" b="1" dirty="0">
                <a:solidFill>
                  <a:srgbClr val="00B050"/>
                </a:solidFill>
              </a:rPr>
              <a:t>t</a:t>
            </a:r>
            <a:r>
              <a:rPr lang="fi-FI" b="1" dirty="0"/>
              <a:t>an		o</a:t>
            </a:r>
            <a:r>
              <a:rPr lang="fi-FI" b="1" dirty="0">
                <a:solidFill>
                  <a:srgbClr val="00B050"/>
                </a:solidFill>
              </a:rPr>
              <a:t>t</a:t>
            </a:r>
            <a:r>
              <a:rPr lang="fi-FI" b="1" dirty="0">
                <a:solidFill>
                  <a:srgbClr val="FF0000"/>
                </a:solidFill>
              </a:rPr>
              <a:t>i</a:t>
            </a:r>
            <a:r>
              <a:rPr lang="fi-FI" b="1" dirty="0"/>
              <a:t>n			</a:t>
            </a:r>
            <a:endParaRPr lang="fi-FI" dirty="0"/>
          </a:p>
          <a:p>
            <a:r>
              <a:rPr lang="fi-FI" b="1" dirty="0"/>
              <a:t>o</a:t>
            </a:r>
            <a:r>
              <a:rPr lang="fi-FI" b="1" dirty="0">
                <a:solidFill>
                  <a:srgbClr val="00B050"/>
                </a:solidFill>
              </a:rPr>
              <a:t>t</a:t>
            </a:r>
            <a:r>
              <a:rPr lang="fi-FI" b="1" dirty="0"/>
              <a:t>at		o</a:t>
            </a:r>
            <a:r>
              <a:rPr lang="fi-FI" b="1" dirty="0">
                <a:solidFill>
                  <a:srgbClr val="00B050"/>
                </a:solidFill>
              </a:rPr>
              <a:t>t</a:t>
            </a:r>
            <a:r>
              <a:rPr lang="fi-FI" b="1" dirty="0">
                <a:solidFill>
                  <a:srgbClr val="FF0000"/>
                </a:solidFill>
              </a:rPr>
              <a:t>i</a:t>
            </a:r>
            <a:r>
              <a:rPr lang="fi-FI" b="1" dirty="0"/>
              <a:t>t			</a:t>
            </a:r>
            <a:endParaRPr lang="fi-FI" dirty="0"/>
          </a:p>
          <a:p>
            <a:r>
              <a:rPr lang="fi-FI" b="1" dirty="0"/>
              <a:t>o</a:t>
            </a:r>
            <a:r>
              <a:rPr lang="fi-FI" b="1" dirty="0">
                <a:solidFill>
                  <a:srgbClr val="7030A0"/>
                </a:solidFill>
              </a:rPr>
              <a:t>tt</a:t>
            </a:r>
            <a:r>
              <a:rPr lang="fi-FI" b="1" dirty="0"/>
              <a:t>aa	o</a:t>
            </a:r>
            <a:r>
              <a:rPr lang="fi-FI" b="1" dirty="0">
                <a:solidFill>
                  <a:srgbClr val="7030A0"/>
                </a:solidFill>
              </a:rPr>
              <a:t>tt</a:t>
            </a:r>
            <a:r>
              <a:rPr lang="fi-FI" b="1" dirty="0">
                <a:solidFill>
                  <a:srgbClr val="FF0000"/>
                </a:solidFill>
              </a:rPr>
              <a:t>i</a:t>
            </a:r>
            <a:r>
              <a:rPr lang="fi-FI" b="1" dirty="0"/>
              <a:t>			</a:t>
            </a:r>
            <a:endParaRPr lang="fi-FI" dirty="0">
              <a:solidFill>
                <a:srgbClr val="FF0000"/>
              </a:solidFill>
            </a:endParaRPr>
          </a:p>
          <a:p>
            <a:r>
              <a:rPr lang="fi-FI" b="1" dirty="0"/>
              <a:t>o</a:t>
            </a:r>
            <a:r>
              <a:rPr lang="fi-FI" b="1" dirty="0">
                <a:solidFill>
                  <a:srgbClr val="00B050"/>
                </a:solidFill>
              </a:rPr>
              <a:t>t</a:t>
            </a:r>
            <a:r>
              <a:rPr lang="fi-FI" b="1" dirty="0"/>
              <a:t>amme	o</a:t>
            </a:r>
            <a:r>
              <a:rPr lang="fi-FI" b="1" dirty="0">
                <a:solidFill>
                  <a:srgbClr val="00B050"/>
                </a:solidFill>
              </a:rPr>
              <a:t>t</a:t>
            </a:r>
            <a:r>
              <a:rPr lang="fi-FI" b="1" dirty="0">
                <a:solidFill>
                  <a:srgbClr val="FF0000"/>
                </a:solidFill>
              </a:rPr>
              <a:t>i</a:t>
            </a:r>
            <a:r>
              <a:rPr lang="fi-FI" b="1" dirty="0"/>
              <a:t>mme		</a:t>
            </a:r>
            <a:endParaRPr lang="fi-FI" dirty="0"/>
          </a:p>
          <a:p>
            <a:r>
              <a:rPr lang="fi-FI" b="1" dirty="0"/>
              <a:t>o</a:t>
            </a:r>
            <a:r>
              <a:rPr lang="fi-FI" b="1" dirty="0">
                <a:solidFill>
                  <a:srgbClr val="00B050"/>
                </a:solidFill>
              </a:rPr>
              <a:t>t</a:t>
            </a:r>
            <a:r>
              <a:rPr lang="fi-FI" b="1" dirty="0"/>
              <a:t>atte	o</a:t>
            </a:r>
            <a:r>
              <a:rPr lang="fi-FI" b="1" dirty="0">
                <a:solidFill>
                  <a:srgbClr val="00B050"/>
                </a:solidFill>
              </a:rPr>
              <a:t>t</a:t>
            </a:r>
            <a:r>
              <a:rPr lang="fi-FI" b="1" dirty="0">
                <a:solidFill>
                  <a:srgbClr val="FF0000"/>
                </a:solidFill>
              </a:rPr>
              <a:t>i</a:t>
            </a:r>
            <a:r>
              <a:rPr lang="fi-FI" b="1" dirty="0"/>
              <a:t>tte			</a:t>
            </a:r>
          </a:p>
          <a:p>
            <a:r>
              <a:rPr lang="fi-FI" b="1" dirty="0"/>
              <a:t>o</a:t>
            </a:r>
            <a:r>
              <a:rPr lang="fi-FI" b="1" dirty="0">
                <a:solidFill>
                  <a:srgbClr val="7030A0"/>
                </a:solidFill>
              </a:rPr>
              <a:t>tt</a:t>
            </a:r>
            <a:r>
              <a:rPr lang="fi-FI" b="1" dirty="0"/>
              <a:t>avat	o</a:t>
            </a:r>
            <a:r>
              <a:rPr lang="fi-FI" b="1" dirty="0">
                <a:solidFill>
                  <a:srgbClr val="7030A0"/>
                </a:solidFill>
              </a:rPr>
              <a:t>tt</a:t>
            </a:r>
            <a:r>
              <a:rPr lang="fi-FI" b="1" dirty="0">
                <a:solidFill>
                  <a:srgbClr val="FF0000"/>
                </a:solidFill>
              </a:rPr>
              <a:t>i</a:t>
            </a:r>
            <a:r>
              <a:rPr lang="fi-FI" b="1" dirty="0"/>
              <a:t>vat		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1180528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A167062-A964-3A85-280B-B8BC4981BC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A5CF848-BAC3-C109-43AD-47B94B1BA3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36040" y="1866265"/>
            <a:ext cx="10515600" cy="4351338"/>
          </a:xfrm>
        </p:spPr>
        <p:txBody>
          <a:bodyPr/>
          <a:lstStyle/>
          <a:p>
            <a:r>
              <a:rPr lang="fi-FI" dirty="0"/>
              <a:t>lu</a:t>
            </a:r>
            <a:r>
              <a:rPr lang="fi-FI" dirty="0">
                <a:solidFill>
                  <a:srgbClr val="7030A0"/>
                </a:solidFill>
              </a:rPr>
              <a:t>k</a:t>
            </a:r>
            <a:r>
              <a:rPr lang="fi-FI" dirty="0">
                <a:solidFill>
                  <a:srgbClr val="0070C0"/>
                </a:solidFill>
              </a:rPr>
              <a:t>e</a:t>
            </a:r>
            <a:r>
              <a:rPr lang="fi-FI" dirty="0"/>
              <a:t>a (e pois)</a:t>
            </a:r>
          </a:p>
          <a:p>
            <a:pPr marL="0" indent="0">
              <a:buNone/>
            </a:pPr>
            <a:r>
              <a:rPr lang="fi-FI" dirty="0"/>
              <a:t>preesens		imperfekti</a:t>
            </a:r>
          </a:p>
          <a:p>
            <a:pPr marL="0" indent="0">
              <a:buNone/>
            </a:pPr>
            <a:r>
              <a:rPr lang="fi-FI" b="1" dirty="0"/>
              <a:t>luen			lu</a:t>
            </a:r>
            <a:r>
              <a:rPr lang="fi-FI" b="1" dirty="0">
                <a:solidFill>
                  <a:srgbClr val="FF0000"/>
                </a:solidFill>
              </a:rPr>
              <a:t>i</a:t>
            </a:r>
            <a:r>
              <a:rPr lang="fi-FI" b="1" dirty="0"/>
              <a:t>n</a:t>
            </a:r>
          </a:p>
          <a:p>
            <a:pPr marL="0" indent="0">
              <a:buNone/>
            </a:pPr>
            <a:r>
              <a:rPr lang="fi-FI" b="1" dirty="0"/>
              <a:t>luet			lu</a:t>
            </a:r>
            <a:r>
              <a:rPr lang="fi-FI" b="1" dirty="0">
                <a:solidFill>
                  <a:srgbClr val="FF0000"/>
                </a:solidFill>
              </a:rPr>
              <a:t>i</a:t>
            </a:r>
            <a:r>
              <a:rPr lang="fi-FI" b="1" dirty="0"/>
              <a:t>t</a:t>
            </a:r>
          </a:p>
          <a:p>
            <a:pPr marL="0" indent="0">
              <a:buNone/>
            </a:pPr>
            <a:r>
              <a:rPr lang="fi-FI" b="1" dirty="0"/>
              <a:t>lu</a:t>
            </a:r>
            <a:r>
              <a:rPr lang="fi-FI" b="1" dirty="0">
                <a:solidFill>
                  <a:srgbClr val="7030A0"/>
                </a:solidFill>
              </a:rPr>
              <a:t>k</a:t>
            </a:r>
            <a:r>
              <a:rPr lang="fi-FI" b="1" dirty="0"/>
              <a:t>ee			lu</a:t>
            </a:r>
            <a:r>
              <a:rPr lang="fi-FI" b="1" dirty="0">
                <a:solidFill>
                  <a:srgbClr val="7030A0"/>
                </a:solidFill>
              </a:rPr>
              <a:t>k</a:t>
            </a:r>
            <a:r>
              <a:rPr lang="fi-FI" b="1" dirty="0">
                <a:solidFill>
                  <a:srgbClr val="FF0000"/>
                </a:solidFill>
              </a:rPr>
              <a:t>i</a:t>
            </a:r>
          </a:p>
          <a:p>
            <a:pPr marL="0" indent="0">
              <a:buNone/>
            </a:pPr>
            <a:r>
              <a:rPr lang="fi-FI" b="1" dirty="0"/>
              <a:t>luemme		lu</a:t>
            </a:r>
            <a:r>
              <a:rPr lang="fi-FI" b="1" dirty="0">
                <a:solidFill>
                  <a:srgbClr val="FF0000"/>
                </a:solidFill>
              </a:rPr>
              <a:t>i</a:t>
            </a:r>
            <a:r>
              <a:rPr lang="fi-FI" b="1" dirty="0"/>
              <a:t>mme</a:t>
            </a:r>
          </a:p>
          <a:p>
            <a:pPr marL="0" indent="0">
              <a:buNone/>
            </a:pPr>
            <a:r>
              <a:rPr lang="fi-FI" b="1" dirty="0"/>
              <a:t>luette			lu</a:t>
            </a:r>
            <a:r>
              <a:rPr lang="fi-FI" b="1" dirty="0">
                <a:solidFill>
                  <a:srgbClr val="FF0000"/>
                </a:solidFill>
              </a:rPr>
              <a:t>i</a:t>
            </a:r>
            <a:r>
              <a:rPr lang="fi-FI" b="1" dirty="0"/>
              <a:t>tte</a:t>
            </a:r>
          </a:p>
          <a:p>
            <a:pPr marL="0" indent="0">
              <a:buNone/>
            </a:pPr>
            <a:r>
              <a:rPr lang="fi-FI" b="1" dirty="0"/>
              <a:t>lu</a:t>
            </a:r>
            <a:r>
              <a:rPr lang="fi-FI" b="1" dirty="0">
                <a:solidFill>
                  <a:srgbClr val="7030A0"/>
                </a:solidFill>
              </a:rPr>
              <a:t>k</a:t>
            </a:r>
            <a:r>
              <a:rPr lang="fi-FI" b="1" dirty="0"/>
              <a:t>evat		lu</a:t>
            </a:r>
            <a:r>
              <a:rPr lang="fi-FI" b="1" dirty="0">
                <a:solidFill>
                  <a:srgbClr val="7030A0"/>
                </a:solidFill>
              </a:rPr>
              <a:t>k</a:t>
            </a:r>
            <a:r>
              <a:rPr lang="fi-FI" b="1" dirty="0">
                <a:solidFill>
                  <a:srgbClr val="FF0000"/>
                </a:solidFill>
              </a:rPr>
              <a:t>i</a:t>
            </a:r>
            <a:r>
              <a:rPr lang="fi-FI" b="1" dirty="0"/>
              <a:t>vat</a:t>
            </a:r>
            <a:endParaRPr lang="fi-FI" dirty="0"/>
          </a:p>
          <a:p>
            <a:pPr marL="0" indent="0">
              <a:buNone/>
            </a:pPr>
            <a:endParaRPr lang="fi-FI" b="1" dirty="0"/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9040951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9B06DCE-5D35-4AA5-AE13-50F6FB6FF1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719B105-3CF1-4885-B3E1-8FBA10D87B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b="1" dirty="0"/>
              <a:t>ets</a:t>
            </a:r>
            <a:r>
              <a:rPr lang="fi-FI" b="1" dirty="0">
                <a:solidFill>
                  <a:srgbClr val="002060"/>
                </a:solidFill>
              </a:rPr>
              <a:t>i</a:t>
            </a:r>
            <a:r>
              <a:rPr lang="fi-FI" b="1" dirty="0"/>
              <a:t>ä  (i pois)</a:t>
            </a:r>
            <a:endParaRPr lang="fi-FI" dirty="0"/>
          </a:p>
          <a:p>
            <a:r>
              <a:rPr lang="fi-FI" dirty="0"/>
              <a:t>preesens		imperfekti</a:t>
            </a:r>
          </a:p>
          <a:p>
            <a:r>
              <a:rPr lang="fi-FI" b="1" dirty="0"/>
              <a:t>etsin		etsin</a:t>
            </a:r>
            <a:endParaRPr lang="fi-FI" dirty="0"/>
          </a:p>
          <a:p>
            <a:r>
              <a:rPr lang="fi-FI" b="1" dirty="0"/>
              <a:t>etsit			etsit</a:t>
            </a:r>
            <a:endParaRPr lang="fi-FI" dirty="0"/>
          </a:p>
          <a:p>
            <a:r>
              <a:rPr lang="fi-FI" b="1" dirty="0"/>
              <a:t>ets</a:t>
            </a:r>
            <a:r>
              <a:rPr lang="fi-FI" b="1" dirty="0">
                <a:solidFill>
                  <a:srgbClr val="FF0000"/>
                </a:solidFill>
              </a:rPr>
              <a:t>ii</a:t>
            </a:r>
            <a:r>
              <a:rPr lang="fi-FI" b="1" dirty="0"/>
              <a:t>			ets</a:t>
            </a:r>
            <a:r>
              <a:rPr lang="fi-FI" b="1" dirty="0">
                <a:solidFill>
                  <a:srgbClr val="FF0000"/>
                </a:solidFill>
              </a:rPr>
              <a:t>i</a:t>
            </a:r>
            <a:endParaRPr lang="fi-FI" dirty="0">
              <a:solidFill>
                <a:srgbClr val="FF0000"/>
              </a:solidFill>
            </a:endParaRPr>
          </a:p>
          <a:p>
            <a:r>
              <a:rPr lang="fi-FI" b="1" dirty="0"/>
              <a:t>etsimme		etsimme</a:t>
            </a:r>
            <a:endParaRPr lang="fi-FI" dirty="0"/>
          </a:p>
          <a:p>
            <a:r>
              <a:rPr lang="fi-FI" b="1" dirty="0"/>
              <a:t>etsitte		etsitte</a:t>
            </a:r>
            <a:endParaRPr lang="fi-FI" dirty="0"/>
          </a:p>
          <a:p>
            <a:r>
              <a:rPr lang="fi-FI" b="1" dirty="0"/>
              <a:t>etsivät		etsivät</a:t>
            </a:r>
            <a:endParaRPr lang="fi-FI" dirty="0"/>
          </a:p>
          <a:p>
            <a:endParaRPr lang="fi-FI" b="1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9549535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E6E53BB-2BB3-4E2D-B320-1A7177F3B6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F902802-6690-4932-A1B3-E2BC6751AE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b="1" u="sng" dirty="0">
                <a:solidFill>
                  <a:srgbClr val="FF0000"/>
                </a:solidFill>
              </a:rPr>
              <a:t>a</a:t>
            </a:r>
            <a:r>
              <a:rPr lang="fi-FI" b="1" dirty="0"/>
              <a:t>lk</a:t>
            </a:r>
            <a:r>
              <a:rPr lang="fi-FI" b="1" dirty="0">
                <a:solidFill>
                  <a:srgbClr val="FF0000"/>
                </a:solidFill>
              </a:rPr>
              <a:t>a</a:t>
            </a:r>
            <a:r>
              <a:rPr lang="fi-FI" b="1" dirty="0"/>
              <a:t>a (</a:t>
            </a:r>
            <a:r>
              <a:rPr lang="fi-FI" b="1" dirty="0">
                <a:solidFill>
                  <a:srgbClr val="FF0000"/>
                </a:solidFill>
              </a:rPr>
              <a:t>a-a</a:t>
            </a:r>
            <a:r>
              <a:rPr lang="fi-FI" b="1" dirty="0"/>
              <a:t>-verbit) </a:t>
            </a:r>
            <a:r>
              <a:rPr lang="fi-FI" b="1" dirty="0">
                <a:solidFill>
                  <a:schemeClr val="accent1"/>
                </a:solidFill>
              </a:rPr>
              <a:t>a-&gt; o</a:t>
            </a:r>
            <a:endParaRPr lang="fi-FI" dirty="0">
              <a:solidFill>
                <a:schemeClr val="accent1"/>
              </a:solidFill>
            </a:endParaRPr>
          </a:p>
          <a:p>
            <a:r>
              <a:rPr lang="fi-FI" dirty="0"/>
              <a:t>preesens		imperfekti</a:t>
            </a:r>
          </a:p>
          <a:p>
            <a:r>
              <a:rPr lang="fi-FI" b="1" dirty="0"/>
              <a:t>a</a:t>
            </a:r>
            <a:r>
              <a:rPr lang="fi-FI" b="1" dirty="0">
                <a:solidFill>
                  <a:srgbClr val="00B050"/>
                </a:solidFill>
              </a:rPr>
              <a:t>l</a:t>
            </a:r>
            <a:r>
              <a:rPr lang="fi-FI" b="1" dirty="0"/>
              <a:t>an			a</a:t>
            </a:r>
            <a:r>
              <a:rPr lang="fi-FI" b="1" dirty="0">
                <a:solidFill>
                  <a:srgbClr val="00B050"/>
                </a:solidFill>
              </a:rPr>
              <a:t>l</a:t>
            </a:r>
            <a:r>
              <a:rPr lang="fi-FI" b="1" dirty="0">
                <a:solidFill>
                  <a:srgbClr val="0070C0"/>
                </a:solidFill>
              </a:rPr>
              <a:t>o</a:t>
            </a:r>
            <a:r>
              <a:rPr lang="fi-FI" b="1" dirty="0"/>
              <a:t>in	</a:t>
            </a:r>
            <a:endParaRPr lang="fi-FI" dirty="0"/>
          </a:p>
          <a:p>
            <a:r>
              <a:rPr lang="fi-FI" b="1" dirty="0"/>
              <a:t>a</a:t>
            </a:r>
            <a:r>
              <a:rPr lang="fi-FI" b="1" dirty="0">
                <a:solidFill>
                  <a:srgbClr val="00B050"/>
                </a:solidFill>
              </a:rPr>
              <a:t>l</a:t>
            </a:r>
            <a:r>
              <a:rPr lang="fi-FI" b="1" dirty="0"/>
              <a:t>at			a</a:t>
            </a:r>
            <a:r>
              <a:rPr lang="fi-FI" b="1" dirty="0">
                <a:solidFill>
                  <a:srgbClr val="00B050"/>
                </a:solidFill>
              </a:rPr>
              <a:t>l</a:t>
            </a:r>
            <a:r>
              <a:rPr lang="fi-FI" b="1" dirty="0">
                <a:solidFill>
                  <a:srgbClr val="0070C0"/>
                </a:solidFill>
              </a:rPr>
              <a:t>o</a:t>
            </a:r>
            <a:r>
              <a:rPr lang="fi-FI" b="1" dirty="0"/>
              <a:t>it</a:t>
            </a:r>
            <a:endParaRPr lang="fi-FI" dirty="0"/>
          </a:p>
          <a:p>
            <a:r>
              <a:rPr lang="fi-FI" b="1" dirty="0"/>
              <a:t>al</a:t>
            </a:r>
            <a:r>
              <a:rPr lang="fi-FI" b="1" dirty="0">
                <a:solidFill>
                  <a:srgbClr val="7030A0"/>
                </a:solidFill>
              </a:rPr>
              <a:t>k</a:t>
            </a:r>
            <a:r>
              <a:rPr lang="fi-FI" b="1" dirty="0"/>
              <a:t>aa		al</a:t>
            </a:r>
            <a:r>
              <a:rPr lang="fi-FI" b="1" dirty="0">
                <a:solidFill>
                  <a:srgbClr val="7030A0"/>
                </a:solidFill>
              </a:rPr>
              <a:t>k</a:t>
            </a:r>
            <a:r>
              <a:rPr lang="fi-FI" b="1" dirty="0">
                <a:solidFill>
                  <a:srgbClr val="0070C0"/>
                </a:solidFill>
              </a:rPr>
              <a:t>o</a:t>
            </a:r>
            <a:r>
              <a:rPr lang="fi-FI" b="1" dirty="0"/>
              <a:t>i</a:t>
            </a:r>
            <a:endParaRPr lang="fi-FI" dirty="0"/>
          </a:p>
          <a:p>
            <a:r>
              <a:rPr lang="fi-FI" b="1" dirty="0"/>
              <a:t>a</a:t>
            </a:r>
            <a:r>
              <a:rPr lang="fi-FI" b="1" dirty="0">
                <a:solidFill>
                  <a:srgbClr val="00B050"/>
                </a:solidFill>
              </a:rPr>
              <a:t>l</a:t>
            </a:r>
            <a:r>
              <a:rPr lang="fi-FI" b="1" dirty="0"/>
              <a:t>amme		a</a:t>
            </a:r>
            <a:r>
              <a:rPr lang="fi-FI" b="1" dirty="0">
                <a:solidFill>
                  <a:srgbClr val="00B050"/>
                </a:solidFill>
              </a:rPr>
              <a:t>l</a:t>
            </a:r>
            <a:r>
              <a:rPr lang="fi-FI" b="1" dirty="0">
                <a:solidFill>
                  <a:srgbClr val="0070C0"/>
                </a:solidFill>
              </a:rPr>
              <a:t>o</a:t>
            </a:r>
            <a:r>
              <a:rPr lang="fi-FI" b="1" dirty="0"/>
              <a:t>imme</a:t>
            </a:r>
            <a:endParaRPr lang="fi-FI" dirty="0"/>
          </a:p>
          <a:p>
            <a:r>
              <a:rPr lang="fi-FI" b="1" dirty="0"/>
              <a:t>a</a:t>
            </a:r>
            <a:r>
              <a:rPr lang="fi-FI" b="1" dirty="0">
                <a:solidFill>
                  <a:srgbClr val="00B050"/>
                </a:solidFill>
              </a:rPr>
              <a:t>l</a:t>
            </a:r>
            <a:r>
              <a:rPr lang="fi-FI" b="1" dirty="0"/>
              <a:t>atte		a</a:t>
            </a:r>
            <a:r>
              <a:rPr lang="fi-FI" b="1" dirty="0">
                <a:solidFill>
                  <a:srgbClr val="00B050"/>
                </a:solidFill>
              </a:rPr>
              <a:t>l</a:t>
            </a:r>
            <a:r>
              <a:rPr lang="fi-FI" b="1" dirty="0">
                <a:solidFill>
                  <a:srgbClr val="0070C0"/>
                </a:solidFill>
              </a:rPr>
              <a:t>o</a:t>
            </a:r>
            <a:r>
              <a:rPr lang="fi-FI" b="1" dirty="0"/>
              <a:t>itte</a:t>
            </a:r>
            <a:endParaRPr lang="fi-FI" dirty="0"/>
          </a:p>
          <a:p>
            <a:r>
              <a:rPr lang="fi-FI" b="1" dirty="0"/>
              <a:t>al</a:t>
            </a:r>
            <a:r>
              <a:rPr lang="fi-FI" b="1" dirty="0">
                <a:solidFill>
                  <a:srgbClr val="7030A0"/>
                </a:solidFill>
              </a:rPr>
              <a:t>k</a:t>
            </a:r>
            <a:r>
              <a:rPr lang="fi-FI" b="1" dirty="0"/>
              <a:t>avat		al</a:t>
            </a:r>
            <a:r>
              <a:rPr lang="fi-FI" b="1" dirty="0">
                <a:solidFill>
                  <a:srgbClr val="7030A0"/>
                </a:solidFill>
              </a:rPr>
              <a:t>k</a:t>
            </a:r>
            <a:r>
              <a:rPr lang="fi-FI" b="1" dirty="0">
                <a:solidFill>
                  <a:srgbClr val="0070C0"/>
                </a:solidFill>
              </a:rPr>
              <a:t>o</a:t>
            </a:r>
            <a:r>
              <a:rPr lang="fi-FI" b="1" dirty="0"/>
              <a:t>ivat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335704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4EBE075-E2FE-48C3-A2D9-F0C4458493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AF6078B-8119-4735-AEA8-FCBBB6DA4C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b="1" dirty="0"/>
              <a:t>le</a:t>
            </a:r>
            <a:r>
              <a:rPr lang="fi-FI" b="1" dirty="0">
                <a:solidFill>
                  <a:schemeClr val="accent1"/>
                </a:solidFill>
              </a:rPr>
              <a:t>n</a:t>
            </a:r>
            <a:r>
              <a:rPr lang="fi-FI" b="1" dirty="0">
                <a:solidFill>
                  <a:srgbClr val="FF0000"/>
                </a:solidFill>
              </a:rPr>
              <a:t>t</a:t>
            </a:r>
            <a:r>
              <a:rPr lang="fi-FI" b="1" dirty="0">
                <a:solidFill>
                  <a:srgbClr val="0070C0"/>
                </a:solidFill>
              </a:rPr>
              <a:t>ää (n/r/l/ 2 vokaalia + taa/</a:t>
            </a:r>
            <a:r>
              <a:rPr lang="fi-FI" b="1" dirty="0" err="1">
                <a:solidFill>
                  <a:srgbClr val="0070C0"/>
                </a:solidFill>
              </a:rPr>
              <a:t>tää</a:t>
            </a:r>
            <a:r>
              <a:rPr lang="fi-FI" b="1" dirty="0">
                <a:solidFill>
                  <a:srgbClr val="0070C0"/>
                </a:solidFill>
              </a:rPr>
              <a:t>-verbit) -&gt; </a:t>
            </a:r>
            <a:r>
              <a:rPr lang="fi-FI" b="1" dirty="0">
                <a:solidFill>
                  <a:srgbClr val="FF0000"/>
                </a:solidFill>
              </a:rPr>
              <a:t>t -&gt; s</a:t>
            </a:r>
            <a:endParaRPr lang="fi-FI" dirty="0">
              <a:solidFill>
                <a:srgbClr val="FF0000"/>
              </a:solidFill>
            </a:endParaRPr>
          </a:p>
          <a:p>
            <a:r>
              <a:rPr lang="fi-FI" dirty="0"/>
              <a:t>preesens		imperfekti  (lentää -&gt; len</a:t>
            </a:r>
            <a:r>
              <a:rPr lang="fi-FI" strike="sngStrike" dirty="0">
                <a:solidFill>
                  <a:srgbClr val="FF0000"/>
                </a:solidFill>
              </a:rPr>
              <a:t>tää</a:t>
            </a:r>
            <a:r>
              <a:rPr lang="fi-FI" dirty="0"/>
              <a:t>  + </a:t>
            </a:r>
            <a:r>
              <a:rPr lang="fi-FI" dirty="0" err="1">
                <a:solidFill>
                  <a:srgbClr val="FF0000"/>
                </a:solidFill>
              </a:rPr>
              <a:t>si</a:t>
            </a:r>
            <a:r>
              <a:rPr lang="fi-FI" dirty="0"/>
              <a:t>) </a:t>
            </a:r>
          </a:p>
          <a:p>
            <a:r>
              <a:rPr lang="fi-FI" b="1" dirty="0"/>
              <a:t>le</a:t>
            </a:r>
            <a:r>
              <a:rPr lang="fi-FI" b="1" dirty="0">
                <a:solidFill>
                  <a:srgbClr val="00B050"/>
                </a:solidFill>
              </a:rPr>
              <a:t>nn</a:t>
            </a:r>
            <a:r>
              <a:rPr lang="fi-FI" b="1" dirty="0"/>
              <a:t>än		len</a:t>
            </a:r>
            <a:r>
              <a:rPr lang="fi-FI" b="1" dirty="0">
                <a:solidFill>
                  <a:srgbClr val="FF0000"/>
                </a:solidFill>
              </a:rPr>
              <a:t>si</a:t>
            </a:r>
            <a:r>
              <a:rPr lang="fi-FI" b="1" dirty="0"/>
              <a:t>n </a:t>
            </a:r>
            <a:r>
              <a:rPr lang="fi-FI" b="1" dirty="0">
                <a:solidFill>
                  <a:srgbClr val="00B050"/>
                </a:solidFill>
              </a:rPr>
              <a:t>(ei </a:t>
            </a:r>
            <a:r>
              <a:rPr lang="fi-FI" b="1" dirty="0" err="1">
                <a:solidFill>
                  <a:srgbClr val="00B050"/>
                </a:solidFill>
              </a:rPr>
              <a:t>k,p,t</a:t>
            </a:r>
            <a:r>
              <a:rPr lang="fi-FI" b="1" dirty="0">
                <a:solidFill>
                  <a:srgbClr val="00B050"/>
                </a:solidFill>
              </a:rPr>
              <a:t>-astevaihtelua imperfektissä)</a:t>
            </a:r>
            <a:endParaRPr lang="fi-FI" dirty="0">
              <a:solidFill>
                <a:srgbClr val="00B050"/>
              </a:solidFill>
            </a:endParaRPr>
          </a:p>
          <a:p>
            <a:r>
              <a:rPr lang="fi-FI" b="1" dirty="0"/>
              <a:t>le</a:t>
            </a:r>
            <a:r>
              <a:rPr lang="fi-FI" b="1" dirty="0">
                <a:solidFill>
                  <a:srgbClr val="00B050"/>
                </a:solidFill>
              </a:rPr>
              <a:t>nn</a:t>
            </a:r>
            <a:r>
              <a:rPr lang="fi-FI" b="1" dirty="0"/>
              <a:t>ät		len</a:t>
            </a:r>
            <a:r>
              <a:rPr lang="fi-FI" b="1" dirty="0">
                <a:solidFill>
                  <a:srgbClr val="FF0000"/>
                </a:solidFill>
              </a:rPr>
              <a:t>si</a:t>
            </a:r>
            <a:r>
              <a:rPr lang="fi-FI" b="1" dirty="0"/>
              <a:t>t</a:t>
            </a:r>
            <a:endParaRPr lang="fi-FI" dirty="0"/>
          </a:p>
          <a:p>
            <a:r>
              <a:rPr lang="fi-FI" b="1" dirty="0"/>
              <a:t>lentää		len</a:t>
            </a:r>
            <a:r>
              <a:rPr lang="fi-FI" b="1" dirty="0">
                <a:solidFill>
                  <a:srgbClr val="FF0000"/>
                </a:solidFill>
              </a:rPr>
              <a:t>si</a:t>
            </a:r>
            <a:endParaRPr lang="fi-FI" dirty="0">
              <a:solidFill>
                <a:srgbClr val="FF0000"/>
              </a:solidFill>
            </a:endParaRPr>
          </a:p>
          <a:p>
            <a:r>
              <a:rPr lang="fi-FI" b="1" dirty="0"/>
              <a:t>le</a:t>
            </a:r>
            <a:r>
              <a:rPr lang="fi-FI" b="1" dirty="0">
                <a:solidFill>
                  <a:srgbClr val="00B050"/>
                </a:solidFill>
              </a:rPr>
              <a:t>nn</a:t>
            </a:r>
            <a:r>
              <a:rPr lang="fi-FI" b="1" dirty="0"/>
              <a:t>ämme		len</a:t>
            </a:r>
            <a:r>
              <a:rPr lang="fi-FI" b="1" dirty="0">
                <a:solidFill>
                  <a:srgbClr val="FF0000"/>
                </a:solidFill>
              </a:rPr>
              <a:t>si</a:t>
            </a:r>
            <a:r>
              <a:rPr lang="fi-FI" b="1" dirty="0"/>
              <a:t>mme</a:t>
            </a:r>
            <a:endParaRPr lang="fi-FI" dirty="0"/>
          </a:p>
          <a:p>
            <a:r>
              <a:rPr lang="fi-FI" b="1" dirty="0"/>
              <a:t>le</a:t>
            </a:r>
            <a:r>
              <a:rPr lang="fi-FI" b="1" dirty="0">
                <a:solidFill>
                  <a:srgbClr val="00B050"/>
                </a:solidFill>
              </a:rPr>
              <a:t>nn</a:t>
            </a:r>
            <a:r>
              <a:rPr lang="fi-FI" b="1" dirty="0"/>
              <a:t>ätte		len</a:t>
            </a:r>
            <a:r>
              <a:rPr lang="fi-FI" b="1" dirty="0">
                <a:solidFill>
                  <a:srgbClr val="FF0000"/>
                </a:solidFill>
              </a:rPr>
              <a:t>si</a:t>
            </a:r>
            <a:r>
              <a:rPr lang="fi-FI" b="1" dirty="0"/>
              <a:t>tte</a:t>
            </a:r>
            <a:endParaRPr lang="fi-FI" dirty="0"/>
          </a:p>
          <a:p>
            <a:r>
              <a:rPr lang="fi-FI" b="1" dirty="0"/>
              <a:t>lentävät		len</a:t>
            </a:r>
            <a:r>
              <a:rPr lang="fi-FI" b="1" dirty="0">
                <a:solidFill>
                  <a:srgbClr val="FF0000"/>
                </a:solidFill>
              </a:rPr>
              <a:t>si</a:t>
            </a:r>
            <a:r>
              <a:rPr lang="fi-FI" b="1" dirty="0"/>
              <a:t>vät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461235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8DC0C32-F7B0-4A6C-94F2-426C2A5382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7C49A7B-EC2A-4943-951A-A29ED313C1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b="1" dirty="0"/>
              <a:t>raka</a:t>
            </a:r>
            <a:r>
              <a:rPr lang="fi-FI" b="1" dirty="0">
                <a:solidFill>
                  <a:srgbClr val="FF0000"/>
                </a:solidFill>
              </a:rPr>
              <a:t>staa (a pois pitkissä verbeissä -</a:t>
            </a:r>
            <a:r>
              <a:rPr lang="fi-FI" b="1" dirty="0" err="1">
                <a:solidFill>
                  <a:srgbClr val="FF0000"/>
                </a:solidFill>
              </a:rPr>
              <a:t>staa</a:t>
            </a:r>
            <a:r>
              <a:rPr lang="fi-FI" b="1" dirty="0">
                <a:solidFill>
                  <a:srgbClr val="FF0000"/>
                </a:solidFill>
              </a:rPr>
              <a:t>/-</a:t>
            </a:r>
            <a:r>
              <a:rPr lang="fi-FI" b="1" dirty="0" err="1">
                <a:solidFill>
                  <a:srgbClr val="FF0000"/>
                </a:solidFill>
              </a:rPr>
              <a:t>stää</a:t>
            </a:r>
            <a:r>
              <a:rPr lang="fi-FI" b="1" dirty="0">
                <a:solidFill>
                  <a:srgbClr val="FF0000"/>
                </a:solidFill>
              </a:rPr>
              <a:t> lopussa)</a:t>
            </a:r>
            <a:endParaRPr lang="fi-FI" dirty="0">
              <a:solidFill>
                <a:srgbClr val="FF0000"/>
              </a:solidFill>
            </a:endParaRPr>
          </a:p>
          <a:p>
            <a:r>
              <a:rPr lang="fi-FI" dirty="0"/>
              <a:t>preesens		imperfekti</a:t>
            </a:r>
          </a:p>
          <a:p>
            <a:r>
              <a:rPr lang="fi-FI" b="1" dirty="0"/>
              <a:t>rakastan		rakast</a:t>
            </a:r>
            <a:r>
              <a:rPr lang="fi-FI" b="1" dirty="0">
                <a:solidFill>
                  <a:srgbClr val="FF0000"/>
                </a:solidFill>
              </a:rPr>
              <a:t>i</a:t>
            </a:r>
            <a:r>
              <a:rPr lang="fi-FI" b="1" dirty="0"/>
              <a:t>n</a:t>
            </a:r>
            <a:endParaRPr lang="fi-FI" dirty="0"/>
          </a:p>
          <a:p>
            <a:r>
              <a:rPr lang="fi-FI" b="1" dirty="0"/>
              <a:t>rakastat		rakast</a:t>
            </a:r>
            <a:r>
              <a:rPr lang="fi-FI" b="1" dirty="0">
                <a:solidFill>
                  <a:srgbClr val="FF0000"/>
                </a:solidFill>
              </a:rPr>
              <a:t>i</a:t>
            </a:r>
            <a:r>
              <a:rPr lang="fi-FI" b="1" dirty="0"/>
              <a:t>t</a:t>
            </a:r>
            <a:endParaRPr lang="fi-FI" dirty="0"/>
          </a:p>
          <a:p>
            <a:r>
              <a:rPr lang="fi-FI" b="1" dirty="0"/>
              <a:t>rakastaa		rakast</a:t>
            </a:r>
            <a:r>
              <a:rPr lang="fi-FI" b="1" dirty="0">
                <a:solidFill>
                  <a:srgbClr val="FF0000"/>
                </a:solidFill>
              </a:rPr>
              <a:t>i</a:t>
            </a:r>
            <a:endParaRPr lang="fi-FI" dirty="0">
              <a:solidFill>
                <a:srgbClr val="FF0000"/>
              </a:solidFill>
            </a:endParaRPr>
          </a:p>
          <a:p>
            <a:r>
              <a:rPr lang="fi-FI" b="1" dirty="0"/>
              <a:t>rakastamme	rakast</a:t>
            </a:r>
            <a:r>
              <a:rPr lang="fi-FI" b="1" dirty="0">
                <a:solidFill>
                  <a:srgbClr val="FF0000"/>
                </a:solidFill>
              </a:rPr>
              <a:t>i</a:t>
            </a:r>
            <a:r>
              <a:rPr lang="fi-FI" b="1" dirty="0"/>
              <a:t>mme</a:t>
            </a:r>
            <a:endParaRPr lang="fi-FI" dirty="0"/>
          </a:p>
          <a:p>
            <a:r>
              <a:rPr lang="fi-FI" b="1" dirty="0"/>
              <a:t>rakastatte		rakast</a:t>
            </a:r>
            <a:r>
              <a:rPr lang="fi-FI" b="1" dirty="0">
                <a:solidFill>
                  <a:srgbClr val="FF0000"/>
                </a:solidFill>
              </a:rPr>
              <a:t>i</a:t>
            </a:r>
            <a:r>
              <a:rPr lang="fi-FI" b="1" dirty="0"/>
              <a:t>tte</a:t>
            </a:r>
            <a:endParaRPr lang="fi-FI" dirty="0"/>
          </a:p>
          <a:p>
            <a:r>
              <a:rPr lang="fi-FI" b="1" dirty="0"/>
              <a:t>rakastavat		rakast</a:t>
            </a:r>
            <a:r>
              <a:rPr lang="fi-FI" b="1" dirty="0">
                <a:solidFill>
                  <a:srgbClr val="FF0000"/>
                </a:solidFill>
              </a:rPr>
              <a:t>i</a:t>
            </a:r>
            <a:r>
              <a:rPr lang="fi-FI" b="1" dirty="0"/>
              <a:t>vat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0519087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201</TotalTime>
  <Words>625</Words>
  <Application>Microsoft Office PowerPoint</Application>
  <PresentationFormat>Laajakuva</PresentationFormat>
  <Paragraphs>128</Paragraphs>
  <Slides>16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16</vt:i4>
      </vt:variant>
    </vt:vector>
  </HeadingPairs>
  <TitlesOfParts>
    <vt:vector size="20" baseType="lpstr">
      <vt:lpstr>Arial</vt:lpstr>
      <vt:lpstr>Calibri</vt:lpstr>
      <vt:lpstr>Calibri Light</vt:lpstr>
      <vt:lpstr>Office-teema</vt:lpstr>
      <vt:lpstr>Positiivinen imperfekti ohjeet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Positiivinen imperfekti ohjeet</dc:title>
  <dc:creator>Eloranta Niina</dc:creator>
  <cp:lastModifiedBy>Eloranta Niina</cp:lastModifiedBy>
  <cp:revision>21</cp:revision>
  <dcterms:created xsi:type="dcterms:W3CDTF">2020-09-16T11:59:04Z</dcterms:created>
  <dcterms:modified xsi:type="dcterms:W3CDTF">2025-08-25T17:43:07Z</dcterms:modified>
</cp:coreProperties>
</file>