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2" r:id="rId10"/>
    <p:sldId id="265" r:id="rId11"/>
    <p:sldId id="266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7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Otsikk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16" name="Päivämäärän paikkamerkki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16.12.2020</a:t>
            </a:fld>
            <a:endParaRPr lang="fi-FI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5" name="Dian numeron paikkamerkki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16.12.2020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16.12.2020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k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27" name="Sisällön paikkamerkki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5" name="Päivämäärän paikkamerkki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16.12.2020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kstin paikkamerkki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19" name="Päivämäärän paikkamerkki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16.12.2020</a:t>
            </a:fld>
            <a:endParaRPr lang="fi-FI"/>
          </a:p>
        </p:txBody>
      </p:sp>
      <p:sp>
        <p:nvSpPr>
          <p:cNvPr id="11" name="Alatunnisteen paikkamerkki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tsikk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4" name="Sisällön paikkamerkki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16.12.2020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1" name="Dian numeron paikkamerkki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tsikk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25" name="Tekstin paikkamerkki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8" name="Sisällön paikkamerkki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16.12.2020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tsikk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2" name="Päivämäärän paikkamerkki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16.12.2020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16.12.2020</a:t>
            </a:fld>
            <a:endParaRPr lang="fi-FI"/>
          </a:p>
        </p:txBody>
      </p:sp>
      <p:sp>
        <p:nvSpPr>
          <p:cNvPr id="24" name="Alatunnisteen paikkamerkki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tsikk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26" name="Tekstin paikkamerkki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14" name="Sisällön paikkamerkki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5" name="Päivämäärän paikkamerkki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16.12.2020</a:t>
            </a:fld>
            <a:endParaRPr lang="fi-FI"/>
          </a:p>
        </p:txBody>
      </p:sp>
      <p:sp>
        <p:nvSpPr>
          <p:cNvPr id="29" name="Alatunnisteen paikkamerkki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Kuvan paikkamerkki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F8AA0-114F-4224-9642-0D666D127E56}" type="datetimeFigureOut">
              <a:rPr lang="fi-FI" smtClean="0"/>
              <a:pPr/>
              <a:t>16.12.2020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1" name="Dian numeron paikkamerkki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7" name="Otsikk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26" name="Tekstin paikkamerkki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kstin paikkamerkki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1" name="Päivämäärän paikkamerkki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9CF8AA0-114F-4224-9642-0D666D127E56}" type="datetimeFigureOut">
              <a:rPr lang="fi-FI" smtClean="0"/>
              <a:pPr/>
              <a:t>16.12.2020</a:t>
            </a:fld>
            <a:endParaRPr lang="fi-FI"/>
          </a:p>
        </p:txBody>
      </p:sp>
      <p:sp>
        <p:nvSpPr>
          <p:cNvPr id="28" name="Alatunnisteen paikkamerkki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FBA4A6F-3366-44B6-AB25-682B5E1C41E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Otsikon paikkamerkki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/>
              <a:t>13.VILLI LÄNSI JA ORJAPLANTAASIT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5180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1FF4B3-405C-46EF-9DF2-39C006ABF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dirty="0"/>
              <a:t>Keksi perusteita, joilla orjanomistajat tai orjuuden vastustajat puolustivat kantaansa 1800-luvulla.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2CAB21-23E5-40B6-B74E-26D9C62A3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/>
              <a:t>Orjanomistajat:</a:t>
            </a:r>
          </a:p>
          <a:p>
            <a:endParaRPr lang="fi-FI" dirty="0"/>
          </a:p>
          <a:p>
            <a:r>
              <a:rPr lang="fi-FI" dirty="0"/>
              <a:t>Orjuutta on ollut ”aina” antiikin Kreikassa ja Roomassa, Raamatussa jne.</a:t>
            </a:r>
          </a:p>
          <a:p>
            <a:r>
              <a:rPr lang="fi-FI" dirty="0"/>
              <a:t>Orjatyövoima on välttämätöntä plantaaseilla.</a:t>
            </a:r>
          </a:p>
          <a:p>
            <a:r>
              <a:rPr lang="fi-FI" dirty="0"/>
              <a:t>Mustat sopivat ruumiinrakenteensa vuoksi paremmin fyysiseen työhön.</a:t>
            </a:r>
          </a:p>
          <a:p>
            <a:r>
              <a:rPr lang="fi-FI" dirty="0"/>
              <a:t>Mustat ihmiset ovat eläimenkaltaisia, kuin hevosia, ja tyytyväisiä ollessaan isännän alaisuudessa.</a:t>
            </a:r>
          </a:p>
          <a:p>
            <a:r>
              <a:rPr lang="fi-FI" dirty="0"/>
              <a:t>Orjien olosuhteet ovat ihan hyvät.</a:t>
            </a:r>
          </a:p>
          <a:p>
            <a:r>
              <a:rPr lang="fi-FI" dirty="0"/>
              <a:t>Orjat ovat arvokasta omaisuutta.</a:t>
            </a:r>
          </a:p>
        </p:txBody>
      </p:sp>
    </p:spTree>
    <p:extLst>
      <p:ext uri="{BB962C8B-B14F-4D97-AF65-F5344CB8AC3E}">
        <p14:creationId xmlns:p14="http://schemas.microsoft.com/office/powerpoint/2010/main" val="1217125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4472C7-4D9E-4EBA-B972-48CBBF2ED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9FE3CB-968A-4BA1-BC0B-9D96DACAD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/>
              <a:t>Orjuuden vastustajat:</a:t>
            </a:r>
          </a:p>
          <a:p>
            <a:endParaRPr lang="fi-FI" dirty="0"/>
          </a:p>
          <a:p>
            <a:r>
              <a:rPr lang="fi-FI" dirty="0"/>
              <a:t>Ihmistä ei saa orjuuttaa.</a:t>
            </a:r>
          </a:p>
          <a:p>
            <a:r>
              <a:rPr lang="fi-FI" dirty="0"/>
              <a:t>Orjien olot ovat kurjat, epäinhimilliset.</a:t>
            </a:r>
          </a:p>
          <a:p>
            <a:r>
              <a:rPr lang="fi-FI" dirty="0"/>
              <a:t>Orjia pahoinpidellään, esimerkiksi ruoskitaan.</a:t>
            </a:r>
          </a:p>
          <a:p>
            <a:r>
              <a:rPr lang="fi-FI" dirty="0"/>
              <a:t>Orjien perheet on rikottu.</a:t>
            </a:r>
          </a:p>
          <a:p>
            <a:r>
              <a:rPr lang="fi-FI" dirty="0"/>
              <a:t>Orjakapinat ja paot kertovat huonoista olosuhteista.</a:t>
            </a:r>
          </a:p>
          <a:p>
            <a:r>
              <a:rPr lang="fi-FI" dirty="0"/>
              <a:t>Orjuus ei ole välttämätöntä missään työssä.</a:t>
            </a:r>
          </a:p>
          <a:p>
            <a:r>
              <a:rPr lang="fi-FI" dirty="0"/>
              <a:t>Amerikan itsenäisyysjulistus sanoo ”Kaikki ihmiset ovat syntyneet vapaina...”</a:t>
            </a:r>
          </a:p>
          <a:p>
            <a:r>
              <a:rPr lang="fi-FI" dirty="0"/>
              <a:t>Jumala ei hyväksy orjuutta.</a:t>
            </a:r>
          </a:p>
        </p:txBody>
      </p:sp>
    </p:spTree>
    <p:extLst>
      <p:ext uri="{BB962C8B-B14F-4D97-AF65-F5344CB8AC3E}">
        <p14:creationId xmlns:p14="http://schemas.microsoft.com/office/powerpoint/2010/main" val="2928902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Miksi </a:t>
            </a:r>
            <a:r>
              <a:rPr lang="fi-FI" sz="2800" dirty="0" err="1"/>
              <a:t>euroopasta</a:t>
            </a:r>
            <a:r>
              <a:rPr lang="fi-FI" sz="2800" dirty="0"/>
              <a:t> lähdettiin siirtolaisiksi?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Mistä maista lähdettiin?</a:t>
            </a:r>
          </a:p>
          <a:p>
            <a:r>
              <a:rPr lang="fi-FI" dirty="0"/>
              <a:t>Miksi Euroopasta lähdettiin siirtolaisiksi?</a:t>
            </a:r>
          </a:p>
          <a:p>
            <a:r>
              <a:rPr lang="fi-FI" dirty="0"/>
              <a:t>Mikä veti Yhdysvaltoihin?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988840"/>
            <a:ext cx="3323046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7411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Mistä maista lähdettiin siirtolaisiksi?</a:t>
            </a:r>
          </a:p>
          <a:p>
            <a:pPr lvl="1"/>
            <a:r>
              <a:rPr lang="fi-FI" dirty="0"/>
              <a:t>Ensin irlantilaiset, britit, saksalaiset</a:t>
            </a:r>
          </a:p>
          <a:p>
            <a:pPr lvl="1"/>
            <a:r>
              <a:rPr lang="fi-FI" dirty="0"/>
              <a:t>1870-luvun jälkeen Etelä- ja Itä-Euroopan maiden asukkaat</a:t>
            </a:r>
          </a:p>
        </p:txBody>
      </p:sp>
    </p:spTree>
    <p:extLst>
      <p:ext uri="{BB962C8B-B14F-4D97-AF65-F5344CB8AC3E}">
        <p14:creationId xmlns:p14="http://schemas.microsoft.com/office/powerpoint/2010/main" val="3138685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lähdettiin siirtolaisiksi?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Kotimaassa kärsittiin:</a:t>
            </a:r>
            <a:endParaRPr lang="fi-FI" dirty="0"/>
          </a:p>
          <a:p>
            <a:r>
              <a:rPr lang="fi-FI" sz="2800" dirty="0"/>
              <a:t>työttömyydestä</a:t>
            </a:r>
          </a:p>
          <a:p>
            <a:r>
              <a:rPr lang="fi-FI" sz="2800" dirty="0"/>
              <a:t>taloudellisista vaikeuksista</a:t>
            </a:r>
          </a:p>
          <a:p>
            <a:r>
              <a:rPr lang="fi-FI" sz="2800" dirty="0"/>
              <a:t>poliittisista kiistoista</a:t>
            </a:r>
          </a:p>
          <a:p>
            <a:r>
              <a:rPr lang="fi-FI" sz="2800" dirty="0"/>
              <a:t>uskonnollisista vainoista </a:t>
            </a:r>
          </a:p>
        </p:txBody>
      </p:sp>
    </p:spTree>
    <p:extLst>
      <p:ext uri="{BB962C8B-B14F-4D97-AF65-F5344CB8AC3E}">
        <p14:creationId xmlns:p14="http://schemas.microsoft.com/office/powerpoint/2010/main" val="251394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Mikä yhdysvalloissa houkutteli?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Yhdysvalloissa saattoi:</a:t>
            </a:r>
            <a:endParaRPr lang="fi-FI" dirty="0"/>
          </a:p>
          <a:p>
            <a:r>
              <a:rPr lang="fi-FI" sz="2800" dirty="0"/>
              <a:t>rikastua</a:t>
            </a:r>
          </a:p>
          <a:p>
            <a:r>
              <a:rPr lang="fi-FI" sz="2800" dirty="0"/>
              <a:t>saada hyvää viljelysmaata</a:t>
            </a:r>
          </a:p>
          <a:p>
            <a:r>
              <a:rPr lang="fi-FI" sz="2800" dirty="0"/>
              <a:t>sanoa vapaasti mielipiteensä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8446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20EA25-DA65-432E-90C7-9926E2251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476672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Mitä hankaluuksia uudisraivaaja saattoi kohdata, kun hän matkasi länteen ja perusti farminsa?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C40682-327F-4394-86FB-0647ADC52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916832"/>
            <a:ext cx="8686800" cy="4163293"/>
          </a:xfrm>
        </p:spPr>
        <p:txBody>
          <a:bodyPr>
            <a:normAutofit fontScale="92500"/>
          </a:bodyPr>
          <a:lstStyle/>
          <a:p>
            <a:r>
              <a:rPr lang="fi-FI" dirty="0"/>
              <a:t>raskas ja jopa vaarallinen vankkurimatka länteen</a:t>
            </a:r>
          </a:p>
          <a:p>
            <a:r>
              <a:rPr lang="fi-FI" dirty="0"/>
              <a:t>uurastus perillä, esim. talon rakentaminen</a:t>
            </a:r>
          </a:p>
          <a:p>
            <a:r>
              <a:rPr lang="fi-FI" dirty="0"/>
              <a:t>kuivan ja kituliaan maan muokkaaminen</a:t>
            </a:r>
          </a:p>
          <a:p>
            <a:r>
              <a:rPr lang="fi-FI" dirty="0"/>
              <a:t>hiekkamyrskyt, kuivuus</a:t>
            </a:r>
          </a:p>
          <a:p>
            <a:r>
              <a:rPr lang="fi-FI" dirty="0"/>
              <a:t>vihamieliset intiaanit</a:t>
            </a:r>
          </a:p>
          <a:p>
            <a:r>
              <a:rPr lang="fi-FI" dirty="0"/>
              <a:t>villieläimet</a:t>
            </a:r>
          </a:p>
          <a:p>
            <a:r>
              <a:rPr lang="fi-FI" dirty="0"/>
              <a:t>erimielisyydet karjankasvattajien kanssa</a:t>
            </a:r>
          </a:p>
        </p:txBody>
      </p:sp>
    </p:spTree>
    <p:extLst>
      <p:ext uri="{BB962C8B-B14F-4D97-AF65-F5344CB8AC3E}">
        <p14:creationId xmlns:p14="http://schemas.microsoft.com/office/powerpoint/2010/main" val="1614360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730085-410E-4B1B-A43A-E4BC06012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 Miksi ase oli välttämätön villin lännen asukkaille?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66BBD1-F6E6-47DE-A98E-168F30E6D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Villissä lännessä ei ollut kunnollisia poliisivoimia, seriffi valvoi laajaa aluetta yksin.</a:t>
            </a:r>
          </a:p>
          <a:p>
            <a:r>
              <a:rPr lang="fi-FI" dirty="0"/>
              <a:t>Aseen avulla puolustettiin omaa omaisuutta.</a:t>
            </a:r>
          </a:p>
          <a:p>
            <a:r>
              <a:rPr lang="fi-FI" dirty="0"/>
              <a:t>Rikollisuutta ja oman käden oikeutta oli villissä lännessä paljon.</a:t>
            </a:r>
          </a:p>
          <a:p>
            <a:r>
              <a:rPr lang="fi-FI" dirty="0"/>
              <a:t>Revolveri antoi turvaa muita cowboyta, villieläimiä ja intiaaneja vastaan.</a:t>
            </a:r>
          </a:p>
        </p:txBody>
      </p:sp>
    </p:spTree>
    <p:extLst>
      <p:ext uri="{BB962C8B-B14F-4D97-AF65-F5344CB8AC3E}">
        <p14:creationId xmlns:p14="http://schemas.microsoft.com/office/powerpoint/2010/main" val="2645633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sz="3100" dirty="0"/>
              <a:t>Keitä amerikkalaiset eivät halunneet ottaa vastaan ja miksi?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Vakavasti sairaita, vammaisia</a:t>
            </a:r>
          </a:p>
          <a:p>
            <a:pPr lvl="1"/>
            <a:r>
              <a:rPr lang="fi-FI" dirty="0"/>
              <a:t>Epäiltiin heidän jäävän työttömiksi.</a:t>
            </a:r>
          </a:p>
          <a:p>
            <a:r>
              <a:rPr lang="fi-FI" dirty="0"/>
              <a:t>Yksin matkustavia naimattomia naisia</a:t>
            </a:r>
          </a:p>
          <a:p>
            <a:pPr lvl="1"/>
            <a:r>
              <a:rPr lang="fi-FI" dirty="0"/>
              <a:t>Epäiltiin harjoittavan prostituutiota.</a:t>
            </a:r>
          </a:p>
          <a:p>
            <a:r>
              <a:rPr lang="fi-FI" dirty="0"/>
              <a:t>Kommunisteja</a:t>
            </a:r>
          </a:p>
          <a:p>
            <a:pPr lvl="1"/>
            <a:r>
              <a:rPr lang="fi-FI" dirty="0"/>
              <a:t>Epäiltiin levittävän kommunistisia oppeja. </a:t>
            </a:r>
          </a:p>
        </p:txBody>
      </p:sp>
    </p:spTree>
    <p:extLst>
      <p:ext uri="{BB962C8B-B14F-4D97-AF65-F5344CB8AC3E}">
        <p14:creationId xmlns:p14="http://schemas.microsoft.com/office/powerpoint/2010/main" val="121865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Suomalaiset siirtolaiset työskentelivät</a:t>
            </a:r>
          </a:p>
          <a:p>
            <a:pPr lvl="1"/>
            <a:r>
              <a:rPr lang="fi-FI" dirty="0"/>
              <a:t>metsä- ja kaivostöissä</a:t>
            </a:r>
          </a:p>
          <a:p>
            <a:pPr lvl="1"/>
            <a:r>
              <a:rPr lang="fi-FI" dirty="0"/>
              <a:t>rakennustyömailla ja tehtaissa</a:t>
            </a:r>
          </a:p>
          <a:p>
            <a:pPr lvl="1"/>
            <a:r>
              <a:rPr lang="fi-FI" dirty="0"/>
              <a:t>Osa ryhtyi maanviljelijöiksi.</a:t>
            </a:r>
          </a:p>
          <a:p>
            <a:pPr lvl="1"/>
            <a:r>
              <a:rPr lang="fi-FI" dirty="0"/>
              <a:t>Naiset työskentelivät kotiapulaisina.</a:t>
            </a:r>
          </a:p>
          <a:p>
            <a:pPr lvl="1">
              <a:buNone/>
            </a:pPr>
            <a:endParaRPr lang="fi-FI" dirty="0"/>
          </a:p>
          <a:p>
            <a:r>
              <a:rPr lang="fi-FI" dirty="0"/>
              <a:t>Äkkirikastuminen oli mahdollista, jos esim.</a:t>
            </a:r>
          </a:p>
          <a:p>
            <a:pPr lvl="1"/>
            <a:r>
              <a:rPr lang="fi-FI" dirty="0"/>
              <a:t>löysi öljylähteen</a:t>
            </a:r>
          </a:p>
          <a:p>
            <a:pPr lvl="1"/>
            <a:r>
              <a:rPr lang="fi-FI" dirty="0"/>
              <a:t>huuhtoi kultaa </a:t>
            </a:r>
          </a:p>
          <a:p>
            <a:pPr lvl="1"/>
            <a:r>
              <a:rPr lang="fi-FI" dirty="0"/>
              <a:t>menestyi liiketoimissa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ellu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Vaellu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aellu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239</TotalTime>
  <Words>344</Words>
  <Application>Microsoft Office PowerPoint</Application>
  <PresentationFormat>Näytössä katseltava diaesitys (4:3)</PresentationFormat>
  <Paragraphs>68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Franklin Gothic Book</vt:lpstr>
      <vt:lpstr>Franklin Gothic Medium</vt:lpstr>
      <vt:lpstr>Wingdings 2</vt:lpstr>
      <vt:lpstr>Vaellus</vt:lpstr>
      <vt:lpstr>13.VILLI LÄNSI JA ORJAPLANTAASIT</vt:lpstr>
      <vt:lpstr>Miksi euroopasta lähdettiin siirtolaisiksi?</vt:lpstr>
      <vt:lpstr>PowerPoint-esitys</vt:lpstr>
      <vt:lpstr>Miksi lähdettiin siirtolaisiksi?</vt:lpstr>
      <vt:lpstr>Mikä yhdysvalloissa houkutteli?</vt:lpstr>
      <vt:lpstr>Mitä hankaluuksia uudisraivaaja saattoi kohdata, kun hän matkasi länteen ja perusti farminsa?</vt:lpstr>
      <vt:lpstr> Miksi ase oli välttämätön villin lännen asukkaille?</vt:lpstr>
      <vt:lpstr>Keitä amerikkalaiset eivät halunneet ottaa vastaan ja miksi? </vt:lpstr>
      <vt:lpstr>PowerPoint-esitys</vt:lpstr>
      <vt:lpstr>Keksi perusteita, joilla orjanomistajat tai orjuuden vastustajat puolustivat kantaansa 1800-luvulla.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17. Siirtolaisiksi lännen ihmemaahan</dc:title>
  <dc:creator>Opettaja</dc:creator>
  <cp:lastModifiedBy>Mervi Niskakoski</cp:lastModifiedBy>
  <cp:revision>21</cp:revision>
  <dcterms:created xsi:type="dcterms:W3CDTF">2011-12-15T09:22:17Z</dcterms:created>
  <dcterms:modified xsi:type="dcterms:W3CDTF">2020-12-16T07:47:31Z</dcterms:modified>
</cp:coreProperties>
</file>