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sldIdLst>
    <p:sldId id="256" r:id="rId5"/>
    <p:sldId id="257" r:id="rId6"/>
    <p:sldId id="268" r:id="rId7"/>
    <p:sldId id="265" r:id="rId8"/>
    <p:sldId id="260" r:id="rId9"/>
    <p:sldId id="261" r:id="rId10"/>
    <p:sldId id="271" r:id="rId11"/>
    <p:sldId id="262" r:id="rId12"/>
    <p:sldId id="270" r:id="rId13"/>
    <p:sldId id="266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" initials="P" lastIdx="1" clrIdx="0">
    <p:extLst>
      <p:ext uri="{19B8F6BF-5375-455C-9EA6-DF929625EA0E}">
        <p15:presenceInfo xmlns:p15="http://schemas.microsoft.com/office/powerpoint/2012/main" userId="b7518060ffee1339" providerId="Windows Live"/>
      </p:ext>
    </p:extLst>
  </p:cmAuthor>
  <p:cmAuthor id="2" name="Pirjo Orkovaara" initials="PO" lastIdx="1" clrIdx="1">
    <p:extLst>
      <p:ext uri="{19B8F6BF-5375-455C-9EA6-DF929625EA0E}">
        <p15:presenceInfo xmlns:p15="http://schemas.microsoft.com/office/powerpoint/2012/main" userId="S::pirjo.orkovaara_gmail.com#ext#@sanoma.onmicrosoft.com::40f43856-3511-43a1-9884-86a3689dc2a9" providerId="AD"/>
      </p:ext>
    </p:extLst>
  </p:cmAuthor>
  <p:cmAuthor id="3" name="Paula Reinikkala" initials="PR" lastIdx="2" clrIdx="2">
    <p:extLst>
      <p:ext uri="{19B8F6BF-5375-455C-9EA6-DF929625EA0E}">
        <p15:presenceInfo xmlns:p15="http://schemas.microsoft.com/office/powerpoint/2012/main" userId="S::paula.reinikkala_kolumbus.fi#ext#@sanoma.onmicrosoft.com::74617740-c4c6-4708-b4d0-021b7f4c02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2D951-27E4-F201-998E-99475537F7DC}" v="2" dt="2021-01-14T08:42:23.953"/>
    <p1510:client id="{3F520A57-11C3-6283-46ED-A01E1ECF6F78}" v="1" dt="2021-01-11T17:02:09.905"/>
    <p1510:client id="{5A850DCD-8A77-6136-FF0E-67D49C087EB4}" v="25" dt="2021-01-12T08:03:18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1-14T00:41:36.656" idx="1">
    <p:pos x="10" y="10"/>
    <p:text>Olisi hyvä jos laatikoiden tekstiä saisi suurennettua. Minä en oikein onnistunut siinä.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1-14T00:42:23.953" idx="2">
    <p:pos x="10" y="10"/>
    <p:text>Myös tässä olisi kiva, jos laatikoiden tekstin saisi edes vähän suuremmaksi
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D7A88-D059-4A0E-9762-21C6D49246F2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7DE065-E21D-4D79-849B-154A583B90C5}">
      <dgm:prSet/>
      <dgm:spPr/>
      <dgm:t>
        <a:bodyPr/>
        <a:lstStyle/>
        <a:p>
          <a:r>
            <a:rPr lang="fi-FI" dirty="0"/>
            <a:t>Fyysisiä</a:t>
          </a:r>
          <a:endParaRPr lang="en-US" dirty="0"/>
        </a:p>
      </dgm:t>
    </dgm:pt>
    <dgm:pt modelId="{DCFDDF64-4D17-47A9-8048-6C36BFDB4154}" type="parTrans" cxnId="{9F92129E-3B41-496F-A587-117431D7F0DF}">
      <dgm:prSet/>
      <dgm:spPr/>
      <dgm:t>
        <a:bodyPr/>
        <a:lstStyle/>
        <a:p>
          <a:endParaRPr lang="en-US"/>
        </a:p>
      </dgm:t>
    </dgm:pt>
    <dgm:pt modelId="{44150B38-C4D2-4CBE-B398-0454ACB3895E}" type="sibTrans" cxnId="{9F92129E-3B41-496F-A587-117431D7F0DF}">
      <dgm:prSet/>
      <dgm:spPr/>
      <dgm:t>
        <a:bodyPr/>
        <a:lstStyle/>
        <a:p>
          <a:endParaRPr lang="en-US"/>
        </a:p>
      </dgm:t>
    </dgm:pt>
    <dgm:pt modelId="{AC5060A5-EA54-4D96-AD12-5DD2EDA2F950}">
      <dgm:prSet custT="1"/>
      <dgm:spPr/>
      <dgm:t>
        <a:bodyPr/>
        <a:lstStyle/>
        <a:p>
          <a:r>
            <a:rPr lang="fi-FI" sz="1800" dirty="0"/>
            <a:t>Toiminta, joka tuottaa iloa</a:t>
          </a:r>
          <a:endParaRPr lang="en-US" sz="1800" dirty="0"/>
        </a:p>
      </dgm:t>
    </dgm:pt>
    <dgm:pt modelId="{B9B0395F-51C3-4678-803E-E91B80CCF749}" type="parTrans" cxnId="{ED355329-3DD8-4D48-8448-EBA4F3E80449}">
      <dgm:prSet/>
      <dgm:spPr/>
      <dgm:t>
        <a:bodyPr/>
        <a:lstStyle/>
        <a:p>
          <a:endParaRPr lang="en-US"/>
        </a:p>
      </dgm:t>
    </dgm:pt>
    <dgm:pt modelId="{AAEE80EC-598C-435A-9E7A-E82D1D456EB6}" type="sibTrans" cxnId="{ED355329-3DD8-4D48-8448-EBA4F3E80449}">
      <dgm:prSet/>
      <dgm:spPr/>
      <dgm:t>
        <a:bodyPr/>
        <a:lstStyle/>
        <a:p>
          <a:endParaRPr lang="en-US"/>
        </a:p>
      </dgm:t>
    </dgm:pt>
    <dgm:pt modelId="{1A87F2CC-D0F9-4CD1-AD84-69B2E675568E}">
      <dgm:prSet/>
      <dgm:spPr/>
      <dgm:t>
        <a:bodyPr/>
        <a:lstStyle/>
        <a:p>
          <a:r>
            <a:rPr lang="fi-FI" dirty="0"/>
            <a:t>Psyykkisiä</a:t>
          </a:r>
          <a:endParaRPr lang="en-US" dirty="0"/>
        </a:p>
      </dgm:t>
    </dgm:pt>
    <dgm:pt modelId="{FF99AF12-A70B-482E-B1FA-A4D3AC8FEC6A}" type="parTrans" cxnId="{727484CD-A3BF-4238-99E0-5D173E6814BC}">
      <dgm:prSet/>
      <dgm:spPr/>
      <dgm:t>
        <a:bodyPr/>
        <a:lstStyle/>
        <a:p>
          <a:endParaRPr lang="en-US"/>
        </a:p>
      </dgm:t>
    </dgm:pt>
    <dgm:pt modelId="{8BDB26E4-FDEA-4DA9-B208-22FDCBBAFFD1}" type="sibTrans" cxnId="{727484CD-A3BF-4238-99E0-5D173E6814BC}">
      <dgm:prSet/>
      <dgm:spPr/>
      <dgm:t>
        <a:bodyPr/>
        <a:lstStyle/>
        <a:p>
          <a:endParaRPr lang="en-US"/>
        </a:p>
      </dgm:t>
    </dgm:pt>
    <dgm:pt modelId="{4968779B-6AE4-4B13-A917-21427F630333}">
      <dgm:prSet/>
      <dgm:spPr/>
      <dgm:t>
        <a:bodyPr/>
        <a:lstStyle/>
        <a:p>
          <a:r>
            <a:rPr lang="fi-FI" dirty="0"/>
            <a:t>Sosiaalisia</a:t>
          </a:r>
          <a:endParaRPr lang="en-US" dirty="0"/>
        </a:p>
      </dgm:t>
    </dgm:pt>
    <dgm:pt modelId="{53941344-66E4-4F3A-89AE-8681810C2132}" type="parTrans" cxnId="{3316DAF7-73A3-4C78-9F35-0CAA93F54B07}">
      <dgm:prSet/>
      <dgm:spPr/>
      <dgm:t>
        <a:bodyPr/>
        <a:lstStyle/>
        <a:p>
          <a:endParaRPr lang="en-US"/>
        </a:p>
      </dgm:t>
    </dgm:pt>
    <dgm:pt modelId="{B1F9C7B8-8D15-4566-8DF6-C197A74DE286}" type="sibTrans" cxnId="{3316DAF7-73A3-4C78-9F35-0CAA93F54B07}">
      <dgm:prSet/>
      <dgm:spPr/>
      <dgm:t>
        <a:bodyPr/>
        <a:lstStyle/>
        <a:p>
          <a:endParaRPr lang="en-US"/>
        </a:p>
      </dgm:t>
    </dgm:pt>
    <dgm:pt modelId="{1D8A9500-E689-4317-986D-5281920CB9A0}">
      <dgm:prSet/>
      <dgm:spPr/>
      <dgm:t>
        <a:bodyPr/>
        <a:lstStyle/>
        <a:p>
          <a:r>
            <a:rPr lang="fi-FI" dirty="0"/>
            <a:t>Henkisiä</a:t>
          </a:r>
          <a:endParaRPr lang="en-US" dirty="0"/>
        </a:p>
      </dgm:t>
    </dgm:pt>
    <dgm:pt modelId="{403222CA-3CE6-4842-9BC9-ED408E866E92}" type="parTrans" cxnId="{C306D05C-6F07-4711-8A35-46AA385901F9}">
      <dgm:prSet/>
      <dgm:spPr/>
      <dgm:t>
        <a:bodyPr/>
        <a:lstStyle/>
        <a:p>
          <a:endParaRPr lang="en-US"/>
        </a:p>
      </dgm:t>
    </dgm:pt>
    <dgm:pt modelId="{D9170D2F-FEF2-491A-B41B-39034E8AEB2C}" type="sibTrans" cxnId="{C306D05C-6F07-4711-8A35-46AA385901F9}">
      <dgm:prSet/>
      <dgm:spPr/>
      <dgm:t>
        <a:bodyPr/>
        <a:lstStyle/>
        <a:p>
          <a:endParaRPr lang="en-US"/>
        </a:p>
      </dgm:t>
    </dgm:pt>
    <dgm:pt modelId="{058385D1-FACE-41A0-A649-38C41ECDBC19}">
      <dgm:prSet/>
      <dgm:spPr/>
      <dgm:t>
        <a:bodyPr/>
        <a:lstStyle/>
        <a:p>
          <a:r>
            <a:rPr lang="fi-FI" dirty="0"/>
            <a:t>Muita</a:t>
          </a:r>
          <a:endParaRPr lang="en-US" dirty="0"/>
        </a:p>
      </dgm:t>
    </dgm:pt>
    <dgm:pt modelId="{4EFE04FB-D873-4A34-8C2B-AC58B4C689BC}" type="parTrans" cxnId="{456EBD85-7258-4895-A919-85A0390740AD}">
      <dgm:prSet/>
      <dgm:spPr/>
      <dgm:t>
        <a:bodyPr/>
        <a:lstStyle/>
        <a:p>
          <a:endParaRPr lang="en-US"/>
        </a:p>
      </dgm:t>
    </dgm:pt>
    <dgm:pt modelId="{118CAD10-DC30-44EA-9E6E-B5FE203AD5A4}" type="sibTrans" cxnId="{456EBD85-7258-4895-A919-85A0390740AD}">
      <dgm:prSet/>
      <dgm:spPr/>
      <dgm:t>
        <a:bodyPr/>
        <a:lstStyle/>
        <a:p>
          <a:endParaRPr lang="en-US"/>
        </a:p>
      </dgm:t>
    </dgm:pt>
    <dgm:pt modelId="{1C8A7676-4534-46C0-BDB3-EF31BBEFDEE7}">
      <dgm:prSet custT="1"/>
      <dgm:spPr/>
      <dgm:t>
        <a:bodyPr/>
        <a:lstStyle/>
        <a:p>
          <a:r>
            <a:rPr lang="en-US" sz="1800" dirty="0" err="1"/>
            <a:t>Mielyttävät</a:t>
          </a:r>
          <a:r>
            <a:rPr lang="en-US" sz="1800" dirty="0"/>
            <a:t> </a:t>
          </a:r>
          <a:r>
            <a:rPr lang="en-US" sz="1800" dirty="0" err="1"/>
            <a:t>tunteet</a:t>
          </a:r>
          <a:endParaRPr lang="en-US" sz="1800" dirty="0"/>
        </a:p>
      </dgm:t>
    </dgm:pt>
    <dgm:pt modelId="{BE4EF341-8F0D-4A58-8BBB-6AD473A9C6D6}" type="parTrans" cxnId="{1E9E741D-BC9B-454A-9CDA-55BFADBBCDC1}">
      <dgm:prSet/>
      <dgm:spPr/>
      <dgm:t>
        <a:bodyPr/>
        <a:lstStyle/>
        <a:p>
          <a:endParaRPr lang="fi-FI"/>
        </a:p>
      </dgm:t>
    </dgm:pt>
    <dgm:pt modelId="{5C367604-64DA-47C4-935E-4037327B131D}" type="sibTrans" cxnId="{1E9E741D-BC9B-454A-9CDA-55BFADBBCDC1}">
      <dgm:prSet/>
      <dgm:spPr/>
      <dgm:t>
        <a:bodyPr/>
        <a:lstStyle/>
        <a:p>
          <a:endParaRPr lang="fi-FI"/>
        </a:p>
      </dgm:t>
    </dgm:pt>
    <dgm:pt modelId="{AD9968CE-97F3-4DA9-A205-8E8254E8FC5E}">
      <dgm:prSet custT="1"/>
      <dgm:spPr/>
      <dgm:t>
        <a:bodyPr/>
        <a:lstStyle/>
        <a:p>
          <a:r>
            <a:rPr lang="en-US" sz="1800" dirty="0" err="1"/>
            <a:t>Kiitollisuus</a:t>
          </a:r>
          <a:endParaRPr lang="en-US" sz="1800" dirty="0"/>
        </a:p>
      </dgm:t>
    </dgm:pt>
    <dgm:pt modelId="{69E5382F-51A2-4E6E-BCFE-964F83E377AA}" type="parTrans" cxnId="{A371EFB8-F0B1-4C96-8337-C77E5AA5BF25}">
      <dgm:prSet/>
      <dgm:spPr/>
      <dgm:t>
        <a:bodyPr/>
        <a:lstStyle/>
        <a:p>
          <a:endParaRPr lang="fi-FI"/>
        </a:p>
      </dgm:t>
    </dgm:pt>
    <dgm:pt modelId="{5149ED22-12DA-4591-952E-C91ABA47AD21}" type="sibTrans" cxnId="{A371EFB8-F0B1-4C96-8337-C77E5AA5BF25}">
      <dgm:prSet/>
      <dgm:spPr/>
      <dgm:t>
        <a:bodyPr/>
        <a:lstStyle/>
        <a:p>
          <a:endParaRPr lang="fi-FI"/>
        </a:p>
      </dgm:t>
    </dgm:pt>
    <dgm:pt modelId="{58C75125-F65A-4095-86D7-06060F4B0185}">
      <dgm:prSet custT="1"/>
      <dgm:spPr/>
      <dgm:t>
        <a:bodyPr/>
        <a:lstStyle/>
        <a:p>
          <a:r>
            <a:rPr lang="en-US" sz="1800" dirty="0" err="1"/>
            <a:t>Uuden</a:t>
          </a:r>
          <a:r>
            <a:rPr lang="en-US" sz="1800" dirty="0"/>
            <a:t> </a:t>
          </a:r>
          <a:r>
            <a:rPr lang="en-US" sz="1800" dirty="0" err="1"/>
            <a:t>oppiminen</a:t>
          </a:r>
          <a:endParaRPr lang="en-US" sz="1800" dirty="0"/>
        </a:p>
      </dgm:t>
    </dgm:pt>
    <dgm:pt modelId="{6FD1B522-BAC4-4CE7-BB45-F6BD28E6ECDA}" type="parTrans" cxnId="{42332013-6FC0-4962-8DA3-94B1290E71E9}">
      <dgm:prSet/>
      <dgm:spPr/>
      <dgm:t>
        <a:bodyPr/>
        <a:lstStyle/>
        <a:p>
          <a:endParaRPr lang="fi-FI"/>
        </a:p>
      </dgm:t>
    </dgm:pt>
    <dgm:pt modelId="{217DA41E-D325-4956-B424-87F2C2688219}" type="sibTrans" cxnId="{42332013-6FC0-4962-8DA3-94B1290E71E9}">
      <dgm:prSet/>
      <dgm:spPr/>
      <dgm:t>
        <a:bodyPr/>
        <a:lstStyle/>
        <a:p>
          <a:endParaRPr lang="fi-FI"/>
        </a:p>
      </dgm:t>
    </dgm:pt>
    <dgm:pt modelId="{905E23C6-30B3-420C-94FE-392227910B90}">
      <dgm:prSet custT="1"/>
      <dgm:spPr/>
      <dgm:t>
        <a:bodyPr/>
        <a:lstStyle/>
        <a:p>
          <a:r>
            <a:rPr lang="en-US" sz="1800" dirty="0" err="1"/>
            <a:t>Sinnikkyys</a:t>
          </a:r>
          <a:endParaRPr lang="en-US" sz="1800" dirty="0"/>
        </a:p>
      </dgm:t>
    </dgm:pt>
    <dgm:pt modelId="{E455BA2D-E282-4B3D-99D6-33E5E55A1CD7}" type="parTrans" cxnId="{9B7B90E8-AC27-4759-9D23-4B51B69CE574}">
      <dgm:prSet/>
      <dgm:spPr/>
      <dgm:t>
        <a:bodyPr/>
        <a:lstStyle/>
        <a:p>
          <a:endParaRPr lang="fi-FI"/>
        </a:p>
      </dgm:t>
    </dgm:pt>
    <dgm:pt modelId="{44C14E47-5BBF-450E-8290-F92967200797}" type="sibTrans" cxnId="{9B7B90E8-AC27-4759-9D23-4B51B69CE574}">
      <dgm:prSet/>
      <dgm:spPr/>
      <dgm:t>
        <a:bodyPr/>
        <a:lstStyle/>
        <a:p>
          <a:endParaRPr lang="fi-FI"/>
        </a:p>
      </dgm:t>
    </dgm:pt>
    <dgm:pt modelId="{19F39584-07B5-4414-AF87-E45DBB0AEDA2}">
      <dgm:prSet custT="1"/>
      <dgm:spPr/>
      <dgm:t>
        <a:bodyPr/>
        <a:lstStyle/>
        <a:p>
          <a:r>
            <a:rPr lang="en-US" sz="1800" dirty="0" err="1"/>
            <a:t>Perhe</a:t>
          </a:r>
          <a:r>
            <a:rPr lang="en-US" sz="1800" dirty="0"/>
            <a:t>, </a:t>
          </a:r>
          <a:r>
            <a:rPr lang="en-US" sz="1800" dirty="0" err="1"/>
            <a:t>ystävät</a:t>
          </a:r>
          <a:r>
            <a:rPr lang="en-US" sz="1800" dirty="0"/>
            <a:t> ja </a:t>
          </a:r>
          <a:r>
            <a:rPr lang="en-US" sz="1800" dirty="0" err="1"/>
            <a:t>muut</a:t>
          </a:r>
          <a:r>
            <a:rPr lang="en-US" sz="1800" dirty="0"/>
            <a:t> </a:t>
          </a:r>
          <a:r>
            <a:rPr lang="en-US" sz="1800" dirty="0" err="1"/>
            <a:t>läheiset</a:t>
          </a:r>
          <a:r>
            <a:rPr lang="en-US" sz="1800" dirty="0"/>
            <a:t> </a:t>
          </a:r>
          <a:r>
            <a:rPr lang="en-US" sz="1800" dirty="0" err="1"/>
            <a:t>ihmissuhteet</a:t>
          </a:r>
          <a:endParaRPr lang="en-US" sz="1800" dirty="0"/>
        </a:p>
      </dgm:t>
    </dgm:pt>
    <dgm:pt modelId="{8FA82007-D983-4DEC-9905-D3EB5EC1E52C}" type="parTrans" cxnId="{EB989F92-3E9D-46F9-8B6E-3E45D60BE4F2}">
      <dgm:prSet/>
      <dgm:spPr/>
      <dgm:t>
        <a:bodyPr/>
        <a:lstStyle/>
        <a:p>
          <a:endParaRPr lang="fi-FI"/>
        </a:p>
      </dgm:t>
    </dgm:pt>
    <dgm:pt modelId="{A75C7C62-69E9-418F-B637-C2E6F72CEAD8}" type="sibTrans" cxnId="{EB989F92-3E9D-46F9-8B6E-3E45D60BE4F2}">
      <dgm:prSet/>
      <dgm:spPr/>
      <dgm:t>
        <a:bodyPr/>
        <a:lstStyle/>
        <a:p>
          <a:endParaRPr lang="fi-FI"/>
        </a:p>
      </dgm:t>
    </dgm:pt>
    <dgm:pt modelId="{010C5C2A-0CF8-4D8D-9D8D-E1A551E1C4AD}">
      <dgm:prSet custT="1"/>
      <dgm:spPr/>
      <dgm:t>
        <a:bodyPr/>
        <a:lstStyle/>
        <a:p>
          <a:r>
            <a:rPr lang="en-US" sz="1800" dirty="0" err="1"/>
            <a:t>Sosiaalinen</a:t>
          </a:r>
          <a:r>
            <a:rPr lang="en-US" sz="1800" dirty="0"/>
            <a:t> </a:t>
          </a:r>
          <a:r>
            <a:rPr lang="en-US" sz="1800" dirty="0" err="1"/>
            <a:t>tuki</a:t>
          </a:r>
          <a:endParaRPr lang="en-US" sz="1800" dirty="0"/>
        </a:p>
      </dgm:t>
    </dgm:pt>
    <dgm:pt modelId="{7509A764-349D-45F5-95F3-231BC64E70CE}" type="parTrans" cxnId="{C4DB9FEE-FDF6-4BD7-82C6-A7BD117D1170}">
      <dgm:prSet/>
      <dgm:spPr/>
      <dgm:t>
        <a:bodyPr/>
        <a:lstStyle/>
        <a:p>
          <a:endParaRPr lang="fi-FI"/>
        </a:p>
      </dgm:t>
    </dgm:pt>
    <dgm:pt modelId="{11622E33-787A-43B7-BE3E-5A2CFC4A4435}" type="sibTrans" cxnId="{C4DB9FEE-FDF6-4BD7-82C6-A7BD117D1170}">
      <dgm:prSet/>
      <dgm:spPr/>
      <dgm:t>
        <a:bodyPr/>
        <a:lstStyle/>
        <a:p>
          <a:endParaRPr lang="fi-FI"/>
        </a:p>
      </dgm:t>
    </dgm:pt>
    <dgm:pt modelId="{56CB9458-89B5-49D7-92F2-A6C202AF4139}">
      <dgm:prSet custT="1"/>
      <dgm:spPr/>
      <dgm:t>
        <a:bodyPr/>
        <a:lstStyle/>
        <a:p>
          <a:r>
            <a:rPr lang="en-US" sz="1800" dirty="0" err="1"/>
            <a:t>Arvot</a:t>
          </a:r>
          <a:endParaRPr lang="en-US" sz="1800" dirty="0"/>
        </a:p>
      </dgm:t>
    </dgm:pt>
    <dgm:pt modelId="{B3ABA780-9BAD-4ACF-AD40-C6C347EFAC36}" type="parTrans" cxnId="{B065321D-062E-424A-A112-466254A6C8D0}">
      <dgm:prSet/>
      <dgm:spPr/>
      <dgm:t>
        <a:bodyPr/>
        <a:lstStyle/>
        <a:p>
          <a:endParaRPr lang="fi-FI"/>
        </a:p>
      </dgm:t>
    </dgm:pt>
    <dgm:pt modelId="{6BB428B2-9D3D-489B-92D4-599AAE1698E3}" type="sibTrans" cxnId="{B065321D-062E-424A-A112-466254A6C8D0}">
      <dgm:prSet/>
      <dgm:spPr/>
      <dgm:t>
        <a:bodyPr/>
        <a:lstStyle/>
        <a:p>
          <a:endParaRPr lang="fi-FI"/>
        </a:p>
      </dgm:t>
    </dgm:pt>
    <dgm:pt modelId="{F4BF7807-894B-4473-852A-86EDCC96D3D8}">
      <dgm:prSet custT="1"/>
      <dgm:spPr/>
      <dgm:t>
        <a:bodyPr/>
        <a:lstStyle/>
        <a:p>
          <a:r>
            <a:rPr lang="en-US" sz="1800" dirty="0" err="1"/>
            <a:t>Elämänasenne</a:t>
          </a:r>
          <a:endParaRPr lang="en-US" sz="1800" dirty="0"/>
        </a:p>
      </dgm:t>
    </dgm:pt>
    <dgm:pt modelId="{114E437A-0ED3-44B5-9BC9-FB8E2CEB68D2}" type="parTrans" cxnId="{6DD08BFC-CD89-480E-9505-4C3006B65978}">
      <dgm:prSet/>
      <dgm:spPr/>
      <dgm:t>
        <a:bodyPr/>
        <a:lstStyle/>
        <a:p>
          <a:endParaRPr lang="fi-FI"/>
        </a:p>
      </dgm:t>
    </dgm:pt>
    <dgm:pt modelId="{023D9470-063D-45F1-8C1E-263B673F994A}" type="sibTrans" cxnId="{6DD08BFC-CD89-480E-9505-4C3006B65978}">
      <dgm:prSet/>
      <dgm:spPr/>
      <dgm:t>
        <a:bodyPr/>
        <a:lstStyle/>
        <a:p>
          <a:endParaRPr lang="fi-FI"/>
        </a:p>
      </dgm:t>
    </dgm:pt>
    <dgm:pt modelId="{2CE828AF-2D60-4C46-BB24-7FCA3BA474C0}">
      <dgm:prSet custT="1"/>
      <dgm:spPr/>
      <dgm:t>
        <a:bodyPr/>
        <a:lstStyle/>
        <a:p>
          <a:r>
            <a:rPr lang="en-US" sz="1800" dirty="0" err="1"/>
            <a:t>Elämänkatsomus</a:t>
          </a:r>
          <a:endParaRPr lang="en-US" sz="1800" dirty="0"/>
        </a:p>
      </dgm:t>
    </dgm:pt>
    <dgm:pt modelId="{5E6F315F-0619-4D66-B484-D5725AE8DDDB}" type="parTrans" cxnId="{6AF109F9-380E-489B-A334-5CBB039B24A5}">
      <dgm:prSet/>
      <dgm:spPr/>
      <dgm:t>
        <a:bodyPr/>
        <a:lstStyle/>
        <a:p>
          <a:endParaRPr lang="fi-FI"/>
        </a:p>
      </dgm:t>
    </dgm:pt>
    <dgm:pt modelId="{3EECF24D-8206-4530-AFD8-B104B5DEDC76}" type="sibTrans" cxnId="{6AF109F9-380E-489B-A334-5CBB039B24A5}">
      <dgm:prSet/>
      <dgm:spPr/>
      <dgm:t>
        <a:bodyPr/>
        <a:lstStyle/>
        <a:p>
          <a:endParaRPr lang="fi-FI"/>
        </a:p>
      </dgm:t>
    </dgm:pt>
    <dgm:pt modelId="{6357DE53-6734-40E9-BB25-B025E95058E0}">
      <dgm:prSet custT="1"/>
      <dgm:spPr/>
      <dgm:t>
        <a:bodyPr/>
        <a:lstStyle/>
        <a:p>
          <a:r>
            <a:rPr lang="en-US" sz="1800" dirty="0" err="1"/>
            <a:t>Taloudellinen</a:t>
          </a:r>
          <a:r>
            <a:rPr lang="en-US" sz="1800" dirty="0"/>
            <a:t> </a:t>
          </a:r>
          <a:r>
            <a:rPr lang="en-US" sz="1800" dirty="0" err="1"/>
            <a:t>turva</a:t>
          </a:r>
          <a:endParaRPr lang="en-US" sz="1800" dirty="0"/>
        </a:p>
      </dgm:t>
    </dgm:pt>
    <dgm:pt modelId="{04EC3558-A134-46E6-98F5-207D6742BEC2}" type="parTrans" cxnId="{87B9FAE8-4F6C-44F2-B735-C6700BF3B1C1}">
      <dgm:prSet/>
      <dgm:spPr/>
      <dgm:t>
        <a:bodyPr/>
        <a:lstStyle/>
        <a:p>
          <a:endParaRPr lang="fi-FI"/>
        </a:p>
      </dgm:t>
    </dgm:pt>
    <dgm:pt modelId="{3FFF5C43-BA4B-4CEC-B429-6F08CB2EDD7A}" type="sibTrans" cxnId="{87B9FAE8-4F6C-44F2-B735-C6700BF3B1C1}">
      <dgm:prSet/>
      <dgm:spPr/>
      <dgm:t>
        <a:bodyPr/>
        <a:lstStyle/>
        <a:p>
          <a:endParaRPr lang="fi-FI"/>
        </a:p>
      </dgm:t>
    </dgm:pt>
    <dgm:pt modelId="{0DC40639-D7DD-4C33-82A3-922D94F2C5F5}">
      <dgm:prSet custT="1"/>
      <dgm:spPr/>
      <dgm:t>
        <a:bodyPr/>
        <a:lstStyle/>
        <a:p>
          <a:r>
            <a:rPr lang="en-US" sz="1800" dirty="0" err="1"/>
            <a:t>Itselle</a:t>
          </a:r>
          <a:r>
            <a:rPr lang="en-US" sz="1800" dirty="0"/>
            <a:t> </a:t>
          </a:r>
          <a:r>
            <a:rPr lang="en-US" sz="1800" dirty="0" err="1"/>
            <a:t>tärkeät</a:t>
          </a:r>
          <a:r>
            <a:rPr lang="en-US" sz="1800" dirty="0"/>
            <a:t> </a:t>
          </a:r>
          <a:r>
            <a:rPr lang="en-US" sz="1800" dirty="0" err="1"/>
            <a:t>paikat</a:t>
          </a:r>
          <a:r>
            <a:rPr lang="en-US" sz="1800" dirty="0"/>
            <a:t> (</a:t>
          </a:r>
          <a:r>
            <a:rPr lang="en-US" sz="1800" dirty="0" err="1"/>
            <a:t>koti</a:t>
          </a:r>
          <a:r>
            <a:rPr lang="en-US" sz="1800" dirty="0"/>
            <a:t>, </a:t>
          </a:r>
          <a:r>
            <a:rPr lang="en-US" sz="1800" dirty="0" err="1"/>
            <a:t>luonto</a:t>
          </a:r>
          <a:r>
            <a:rPr lang="en-US" sz="1800" dirty="0"/>
            <a:t>)</a:t>
          </a:r>
        </a:p>
      </dgm:t>
    </dgm:pt>
    <dgm:pt modelId="{C2A02738-E1DE-4719-87C4-09A70BDECBB7}" type="parTrans" cxnId="{E511CEC6-47B1-4DA4-B33E-805DE02CD9C9}">
      <dgm:prSet/>
      <dgm:spPr/>
      <dgm:t>
        <a:bodyPr/>
        <a:lstStyle/>
        <a:p>
          <a:endParaRPr lang="fi-FI"/>
        </a:p>
      </dgm:t>
    </dgm:pt>
    <dgm:pt modelId="{C5903280-BE66-442D-9916-A39033508220}" type="sibTrans" cxnId="{E511CEC6-47B1-4DA4-B33E-805DE02CD9C9}">
      <dgm:prSet/>
      <dgm:spPr/>
      <dgm:t>
        <a:bodyPr/>
        <a:lstStyle/>
        <a:p>
          <a:endParaRPr lang="fi-FI"/>
        </a:p>
      </dgm:t>
    </dgm:pt>
    <dgm:pt modelId="{4FE30C56-576D-46E0-A919-4A04358A11C9}">
      <dgm:prSet custT="1"/>
      <dgm:spPr/>
      <dgm:t>
        <a:bodyPr/>
        <a:lstStyle/>
        <a:p>
          <a:r>
            <a:rPr lang="en-US" sz="1800" dirty="0" err="1"/>
            <a:t>Muistot</a:t>
          </a:r>
          <a:endParaRPr lang="en-US" sz="1800" dirty="0"/>
        </a:p>
      </dgm:t>
    </dgm:pt>
    <dgm:pt modelId="{FEC74F5B-6DDA-46DD-8CFD-B0BC25A8D7C3}" type="parTrans" cxnId="{E5BAE415-A5F5-4A79-9AA9-060BFC55EA6F}">
      <dgm:prSet/>
      <dgm:spPr/>
      <dgm:t>
        <a:bodyPr/>
        <a:lstStyle/>
        <a:p>
          <a:endParaRPr lang="fi-FI"/>
        </a:p>
      </dgm:t>
    </dgm:pt>
    <dgm:pt modelId="{9C60ECFE-3D0A-4ADE-A4DB-DBAC3A2B1BD0}" type="sibTrans" cxnId="{E5BAE415-A5F5-4A79-9AA9-060BFC55EA6F}">
      <dgm:prSet/>
      <dgm:spPr/>
      <dgm:t>
        <a:bodyPr/>
        <a:lstStyle/>
        <a:p>
          <a:endParaRPr lang="fi-FI"/>
        </a:p>
      </dgm:t>
    </dgm:pt>
    <dgm:pt modelId="{422A03AC-AC72-4539-9561-AE74987E0307}">
      <dgm:prSet custT="1"/>
      <dgm:spPr/>
      <dgm:t>
        <a:bodyPr/>
        <a:lstStyle/>
        <a:p>
          <a:r>
            <a:rPr lang="en-US" sz="1800" dirty="0"/>
            <a:t>Uni, </a:t>
          </a:r>
          <a:r>
            <a:rPr lang="en-US" sz="1800" dirty="0" err="1"/>
            <a:t>lepo</a:t>
          </a:r>
          <a:r>
            <a:rPr lang="en-US" sz="1800" dirty="0"/>
            <a:t>, </a:t>
          </a:r>
          <a:r>
            <a:rPr lang="en-US" sz="1800" dirty="0" err="1"/>
            <a:t>palautuminen</a:t>
          </a:r>
          <a:endParaRPr lang="en-US" sz="1800" dirty="0"/>
        </a:p>
      </dgm:t>
    </dgm:pt>
    <dgm:pt modelId="{88C95BD6-8108-44C4-ADBF-4C981BDF5AED}" type="parTrans" cxnId="{82D06867-29BE-47A0-B86F-42112DAAD315}">
      <dgm:prSet/>
      <dgm:spPr/>
      <dgm:t>
        <a:bodyPr/>
        <a:lstStyle/>
        <a:p>
          <a:endParaRPr lang="fi-FI"/>
        </a:p>
      </dgm:t>
    </dgm:pt>
    <dgm:pt modelId="{A22ABE51-2689-4F23-B851-5024311BA53A}" type="sibTrans" cxnId="{82D06867-29BE-47A0-B86F-42112DAAD315}">
      <dgm:prSet/>
      <dgm:spPr/>
      <dgm:t>
        <a:bodyPr/>
        <a:lstStyle/>
        <a:p>
          <a:endParaRPr lang="fi-FI"/>
        </a:p>
      </dgm:t>
    </dgm:pt>
    <dgm:pt modelId="{E5C22E65-C80A-4E7C-9893-8B277F0E7DF9}">
      <dgm:prSet custT="1"/>
      <dgm:spPr/>
      <dgm:t>
        <a:bodyPr/>
        <a:lstStyle/>
        <a:p>
          <a:r>
            <a:rPr lang="en-US" sz="1800" dirty="0" err="1"/>
            <a:t>Ihmissuhdetaidot</a:t>
          </a:r>
          <a:endParaRPr lang="en-US" sz="1800" dirty="0"/>
        </a:p>
      </dgm:t>
    </dgm:pt>
    <dgm:pt modelId="{DDCF197E-33EE-42D6-8971-F05E33A93676}" type="parTrans" cxnId="{6FEABCB6-F0D0-4286-83B8-09822A06CD17}">
      <dgm:prSet/>
      <dgm:spPr/>
      <dgm:t>
        <a:bodyPr/>
        <a:lstStyle/>
        <a:p>
          <a:endParaRPr lang="fi-FI"/>
        </a:p>
      </dgm:t>
    </dgm:pt>
    <dgm:pt modelId="{13CF87E5-F80A-42E5-A5C8-67B8C508D79E}" type="sibTrans" cxnId="{6FEABCB6-F0D0-4286-83B8-09822A06CD17}">
      <dgm:prSet/>
      <dgm:spPr/>
      <dgm:t>
        <a:bodyPr/>
        <a:lstStyle/>
        <a:p>
          <a:endParaRPr lang="fi-FI"/>
        </a:p>
      </dgm:t>
    </dgm:pt>
    <dgm:pt modelId="{FA333CDF-C9D9-4581-BE48-C78F08448F51}">
      <dgm:prSet custT="1"/>
      <dgm:spPr/>
      <dgm:t>
        <a:bodyPr/>
        <a:lstStyle/>
        <a:p>
          <a:r>
            <a:rPr lang="en-US" sz="1800" dirty="0" err="1"/>
            <a:t>Hyvä</a:t>
          </a:r>
          <a:r>
            <a:rPr lang="en-US" sz="1800" dirty="0"/>
            <a:t> </a:t>
          </a:r>
          <a:r>
            <a:rPr lang="en-US" sz="1800" dirty="0" err="1"/>
            <a:t>kunto</a:t>
          </a:r>
          <a:r>
            <a:rPr lang="en-US" sz="1800" dirty="0"/>
            <a:t> </a:t>
          </a:r>
        </a:p>
      </dgm:t>
    </dgm:pt>
    <dgm:pt modelId="{0107B1AE-9B29-4C00-939D-2C83C5EEF1EF}" type="parTrans" cxnId="{7CFBAF93-6958-4FD6-9779-4D8FF0668A14}">
      <dgm:prSet/>
      <dgm:spPr/>
      <dgm:t>
        <a:bodyPr/>
        <a:lstStyle/>
        <a:p>
          <a:endParaRPr lang="fi-FI"/>
        </a:p>
      </dgm:t>
    </dgm:pt>
    <dgm:pt modelId="{82F84C28-33F1-47D0-AC26-89CF5F2C0B31}" type="sibTrans" cxnId="{7CFBAF93-6958-4FD6-9779-4D8FF0668A14}">
      <dgm:prSet/>
      <dgm:spPr/>
      <dgm:t>
        <a:bodyPr/>
        <a:lstStyle/>
        <a:p>
          <a:endParaRPr lang="fi-FI"/>
        </a:p>
      </dgm:t>
    </dgm:pt>
    <dgm:pt modelId="{5109E7DE-B10E-4C9A-BFA5-BDA36996475E}" type="pres">
      <dgm:prSet presAssocID="{168D7A88-D059-4A0E-9762-21C6D49246F2}" presName="Name0" presStyleCnt="0">
        <dgm:presLayoutVars>
          <dgm:dir/>
          <dgm:animLvl val="lvl"/>
          <dgm:resizeHandles val="exact"/>
        </dgm:presLayoutVars>
      </dgm:prSet>
      <dgm:spPr/>
    </dgm:pt>
    <dgm:pt modelId="{16F810FA-3758-48AD-8CB1-01EFF929A90D}" type="pres">
      <dgm:prSet presAssocID="{D07DE065-E21D-4D79-849B-154A583B90C5}" presName="composite" presStyleCnt="0"/>
      <dgm:spPr/>
    </dgm:pt>
    <dgm:pt modelId="{344B5924-3BF0-4866-AF3D-E06FF1DBF383}" type="pres">
      <dgm:prSet presAssocID="{D07DE065-E21D-4D79-849B-154A583B90C5}" presName="parTx" presStyleLbl="alignNode1" presStyleIdx="0" presStyleCnt="5" custLinFactNeighborX="-273" custLinFactNeighborY="-33969">
        <dgm:presLayoutVars>
          <dgm:chMax val="0"/>
          <dgm:chPref val="0"/>
          <dgm:bulletEnabled val="1"/>
        </dgm:presLayoutVars>
      </dgm:prSet>
      <dgm:spPr/>
    </dgm:pt>
    <dgm:pt modelId="{5AA22004-E825-48BD-A29C-3DBED03E8354}" type="pres">
      <dgm:prSet presAssocID="{D07DE065-E21D-4D79-849B-154A583B90C5}" presName="desTx" presStyleLbl="alignAccFollowNode1" presStyleIdx="0" presStyleCnt="5" custScaleY="100000" custLinFactNeighborX="-273" custLinFactNeighborY="-13888">
        <dgm:presLayoutVars>
          <dgm:bulletEnabled val="1"/>
        </dgm:presLayoutVars>
      </dgm:prSet>
      <dgm:spPr/>
    </dgm:pt>
    <dgm:pt modelId="{3F4D90C3-7C5D-44C4-8634-31BF6BE26556}" type="pres">
      <dgm:prSet presAssocID="{44150B38-C4D2-4CBE-B398-0454ACB3895E}" presName="space" presStyleCnt="0"/>
      <dgm:spPr/>
    </dgm:pt>
    <dgm:pt modelId="{90C7C54F-72DE-49FA-9747-E1728972DB55}" type="pres">
      <dgm:prSet presAssocID="{1A87F2CC-D0F9-4CD1-AD84-69B2E675568E}" presName="composite" presStyleCnt="0"/>
      <dgm:spPr/>
    </dgm:pt>
    <dgm:pt modelId="{BE116EAB-88D4-4D9F-A54D-2EBB64A9636A}" type="pres">
      <dgm:prSet presAssocID="{1A87F2CC-D0F9-4CD1-AD84-69B2E675568E}" presName="parTx" presStyleLbl="alignNode1" presStyleIdx="1" presStyleCnt="5" custScaleX="106092" custLinFactNeighborX="-537" custLinFactNeighborY="-33969">
        <dgm:presLayoutVars>
          <dgm:chMax val="0"/>
          <dgm:chPref val="0"/>
          <dgm:bulletEnabled val="1"/>
        </dgm:presLayoutVars>
      </dgm:prSet>
      <dgm:spPr/>
    </dgm:pt>
    <dgm:pt modelId="{AFBF73C3-AFE5-4CA2-A99F-D62CDB08D542}" type="pres">
      <dgm:prSet presAssocID="{1A87F2CC-D0F9-4CD1-AD84-69B2E675568E}" presName="desTx" presStyleLbl="alignAccFollowNode1" presStyleIdx="1" presStyleCnt="5" custScaleX="106035" custScaleY="100000" custLinFactNeighborX="1001" custLinFactNeighborY="-12429">
        <dgm:presLayoutVars>
          <dgm:bulletEnabled val="1"/>
        </dgm:presLayoutVars>
      </dgm:prSet>
      <dgm:spPr/>
    </dgm:pt>
    <dgm:pt modelId="{A4D5C723-DD08-4ACD-8989-838688A37091}" type="pres">
      <dgm:prSet presAssocID="{8BDB26E4-FDEA-4DA9-B208-22FDCBBAFFD1}" presName="space" presStyleCnt="0"/>
      <dgm:spPr/>
    </dgm:pt>
    <dgm:pt modelId="{E7CC0AF0-07A0-4DAA-ABFA-D6AFF24C2E7D}" type="pres">
      <dgm:prSet presAssocID="{4968779B-6AE4-4B13-A917-21427F630333}" presName="composite" presStyleCnt="0"/>
      <dgm:spPr/>
    </dgm:pt>
    <dgm:pt modelId="{45EEBE4D-6361-4227-9905-E64DEBAF96E8}" type="pres">
      <dgm:prSet presAssocID="{4968779B-6AE4-4B13-A917-21427F630333}" presName="parTx" presStyleLbl="alignNode1" presStyleIdx="2" presStyleCnt="5" custLinFactNeighborX="-3046" custLinFactNeighborY="-33969">
        <dgm:presLayoutVars>
          <dgm:chMax val="0"/>
          <dgm:chPref val="0"/>
          <dgm:bulletEnabled val="1"/>
        </dgm:presLayoutVars>
      </dgm:prSet>
      <dgm:spPr/>
    </dgm:pt>
    <dgm:pt modelId="{864BE1D6-AD4B-47B1-A48B-29524A9C5731}" type="pres">
      <dgm:prSet presAssocID="{4968779B-6AE4-4B13-A917-21427F630333}" presName="desTx" presStyleLbl="alignAccFollowNode1" presStyleIdx="2" presStyleCnt="5" custLinFactNeighborX="-3046" custLinFactNeighborY="-12429">
        <dgm:presLayoutVars>
          <dgm:bulletEnabled val="1"/>
        </dgm:presLayoutVars>
      </dgm:prSet>
      <dgm:spPr/>
    </dgm:pt>
    <dgm:pt modelId="{7321DB40-A842-46A6-8E1E-16A314253A08}" type="pres">
      <dgm:prSet presAssocID="{B1F9C7B8-8D15-4566-8DF6-C197A74DE286}" presName="space" presStyleCnt="0"/>
      <dgm:spPr/>
    </dgm:pt>
    <dgm:pt modelId="{86963873-1276-4F91-84DF-E754ECC2E62C}" type="pres">
      <dgm:prSet presAssocID="{1D8A9500-E689-4317-986D-5281920CB9A0}" presName="composite" presStyleCnt="0"/>
      <dgm:spPr/>
    </dgm:pt>
    <dgm:pt modelId="{52B1A182-C54A-440F-90C0-350D99FE98B0}" type="pres">
      <dgm:prSet presAssocID="{1D8A9500-E689-4317-986D-5281920CB9A0}" presName="parTx" presStyleLbl="alignNode1" presStyleIdx="3" presStyleCnt="5" custLinFactNeighborX="-6537" custLinFactNeighborY="-33969">
        <dgm:presLayoutVars>
          <dgm:chMax val="0"/>
          <dgm:chPref val="0"/>
          <dgm:bulletEnabled val="1"/>
        </dgm:presLayoutVars>
      </dgm:prSet>
      <dgm:spPr/>
    </dgm:pt>
    <dgm:pt modelId="{4D949A5D-1D98-451F-9AB4-B6B34518C654}" type="pres">
      <dgm:prSet presAssocID="{1D8A9500-E689-4317-986D-5281920CB9A0}" presName="desTx" presStyleLbl="alignAccFollowNode1" presStyleIdx="3" presStyleCnt="5" custLinFactNeighborX="-7313" custLinFactNeighborY="-13888">
        <dgm:presLayoutVars>
          <dgm:bulletEnabled val="1"/>
        </dgm:presLayoutVars>
      </dgm:prSet>
      <dgm:spPr/>
    </dgm:pt>
    <dgm:pt modelId="{D36C2B89-4CC5-49AA-869A-AA78F32A8A0A}" type="pres">
      <dgm:prSet presAssocID="{D9170D2F-FEF2-491A-B41B-39034E8AEB2C}" presName="space" presStyleCnt="0"/>
      <dgm:spPr/>
    </dgm:pt>
    <dgm:pt modelId="{404D0EF6-8674-448E-B0C7-01E661C02D84}" type="pres">
      <dgm:prSet presAssocID="{058385D1-FACE-41A0-A649-38C41ECDBC19}" presName="composite" presStyleCnt="0"/>
      <dgm:spPr/>
    </dgm:pt>
    <dgm:pt modelId="{AEBB67D6-7301-4435-B494-93697E7D6718}" type="pres">
      <dgm:prSet presAssocID="{058385D1-FACE-41A0-A649-38C41ECDBC19}" presName="parTx" presStyleLbl="alignNode1" presStyleIdx="4" presStyleCnt="5" custLinFactNeighborX="-7714" custLinFactNeighborY="-32720">
        <dgm:presLayoutVars>
          <dgm:chMax val="0"/>
          <dgm:chPref val="0"/>
          <dgm:bulletEnabled val="1"/>
        </dgm:presLayoutVars>
      </dgm:prSet>
      <dgm:spPr/>
    </dgm:pt>
    <dgm:pt modelId="{4407AC24-01B0-4EBE-8C5F-AB27EBA1B204}" type="pres">
      <dgm:prSet presAssocID="{058385D1-FACE-41A0-A649-38C41ECDBC19}" presName="desTx" presStyleLbl="alignAccFollowNode1" presStyleIdx="4" presStyleCnt="5" custLinFactNeighborX="-7244" custLinFactNeighborY="-14770">
        <dgm:presLayoutVars>
          <dgm:bulletEnabled val="1"/>
        </dgm:presLayoutVars>
      </dgm:prSet>
      <dgm:spPr/>
    </dgm:pt>
  </dgm:ptLst>
  <dgm:cxnLst>
    <dgm:cxn modelId="{A76F3A11-83EB-43C7-9C05-58AFA1DF22FC}" type="presOf" srcId="{D07DE065-E21D-4D79-849B-154A583B90C5}" destId="{344B5924-3BF0-4866-AF3D-E06FF1DBF383}" srcOrd="0" destOrd="0" presId="urn:microsoft.com/office/officeart/2005/8/layout/hList1"/>
    <dgm:cxn modelId="{42332013-6FC0-4962-8DA3-94B1290E71E9}" srcId="{1A87F2CC-D0F9-4CD1-AD84-69B2E675568E}" destId="{58C75125-F65A-4095-86D7-06060F4B0185}" srcOrd="2" destOrd="0" parTransId="{6FD1B522-BAC4-4CE7-BB45-F6BD28E6ECDA}" sibTransId="{217DA41E-D325-4956-B424-87F2C2688219}"/>
    <dgm:cxn modelId="{E5BAE415-A5F5-4A79-9AA9-060BFC55EA6F}" srcId="{058385D1-FACE-41A0-A649-38C41ECDBC19}" destId="{4FE30C56-576D-46E0-A919-4A04358A11C9}" srcOrd="2" destOrd="0" parTransId="{FEC74F5B-6DDA-46DD-8CFD-B0BC25A8D7C3}" sibTransId="{9C60ECFE-3D0A-4ADE-A4DB-DBAC3A2B1BD0}"/>
    <dgm:cxn modelId="{1DE44E17-4206-4573-B875-C2024863A4B7}" type="presOf" srcId="{56CB9458-89B5-49D7-92F2-A6C202AF4139}" destId="{4D949A5D-1D98-451F-9AB4-B6B34518C654}" srcOrd="0" destOrd="0" presId="urn:microsoft.com/office/officeart/2005/8/layout/hList1"/>
    <dgm:cxn modelId="{B065321D-062E-424A-A112-466254A6C8D0}" srcId="{1D8A9500-E689-4317-986D-5281920CB9A0}" destId="{56CB9458-89B5-49D7-92F2-A6C202AF4139}" srcOrd="0" destOrd="0" parTransId="{B3ABA780-9BAD-4ACF-AD40-C6C347EFAC36}" sibTransId="{6BB428B2-9D3D-489B-92D4-599AAE1698E3}"/>
    <dgm:cxn modelId="{1E9E741D-BC9B-454A-9CDA-55BFADBBCDC1}" srcId="{1A87F2CC-D0F9-4CD1-AD84-69B2E675568E}" destId="{1C8A7676-4534-46C0-BDB3-EF31BBEFDEE7}" srcOrd="0" destOrd="0" parTransId="{BE4EF341-8F0D-4A58-8BBB-6AD473A9C6D6}" sibTransId="{5C367604-64DA-47C4-935E-4037327B131D}"/>
    <dgm:cxn modelId="{F715B71F-6546-4508-B865-599ED53B04A1}" type="presOf" srcId="{AD9968CE-97F3-4DA9-A205-8E8254E8FC5E}" destId="{AFBF73C3-AFE5-4CA2-A99F-D62CDB08D542}" srcOrd="0" destOrd="1" presId="urn:microsoft.com/office/officeart/2005/8/layout/hList1"/>
    <dgm:cxn modelId="{57DCEC1F-73A0-4035-93FB-D9C9FD2F32DB}" type="presOf" srcId="{1A87F2CC-D0F9-4CD1-AD84-69B2E675568E}" destId="{BE116EAB-88D4-4D9F-A54D-2EBB64A9636A}" srcOrd="0" destOrd="0" presId="urn:microsoft.com/office/officeart/2005/8/layout/hList1"/>
    <dgm:cxn modelId="{0A185323-3400-4720-B161-9E40C638804E}" type="presOf" srcId="{4968779B-6AE4-4B13-A917-21427F630333}" destId="{45EEBE4D-6361-4227-9905-E64DEBAF96E8}" srcOrd="0" destOrd="0" presId="urn:microsoft.com/office/officeart/2005/8/layout/hList1"/>
    <dgm:cxn modelId="{ED355329-3DD8-4D48-8448-EBA4F3E80449}" srcId="{D07DE065-E21D-4D79-849B-154A583B90C5}" destId="{AC5060A5-EA54-4D96-AD12-5DD2EDA2F950}" srcOrd="0" destOrd="0" parTransId="{B9B0395F-51C3-4678-803E-E91B80CCF749}" sibTransId="{AAEE80EC-598C-435A-9E7A-E82D1D456EB6}"/>
    <dgm:cxn modelId="{12DCA13F-E9E2-4438-B8D3-197B19BE7322}" type="presOf" srcId="{905E23C6-30B3-420C-94FE-392227910B90}" destId="{AFBF73C3-AFE5-4CA2-A99F-D62CDB08D542}" srcOrd="0" destOrd="3" presId="urn:microsoft.com/office/officeart/2005/8/layout/hList1"/>
    <dgm:cxn modelId="{E534CC3F-0218-49F6-9C97-0AF71D0AE122}" type="presOf" srcId="{010C5C2A-0CF8-4D8D-9D8D-E1A551E1C4AD}" destId="{864BE1D6-AD4B-47B1-A48B-29524A9C5731}" srcOrd="0" destOrd="1" presId="urn:microsoft.com/office/officeart/2005/8/layout/hList1"/>
    <dgm:cxn modelId="{C306D05C-6F07-4711-8A35-46AA385901F9}" srcId="{168D7A88-D059-4A0E-9762-21C6D49246F2}" destId="{1D8A9500-E689-4317-986D-5281920CB9A0}" srcOrd="3" destOrd="0" parTransId="{403222CA-3CE6-4842-9BC9-ED408E866E92}" sibTransId="{D9170D2F-FEF2-491A-B41B-39034E8AEB2C}"/>
    <dgm:cxn modelId="{ACFCFD5E-7EE7-4019-B78C-0A3A3EBB1248}" type="presOf" srcId="{2CE828AF-2D60-4C46-BB24-7FCA3BA474C0}" destId="{4D949A5D-1D98-451F-9AB4-B6B34518C654}" srcOrd="0" destOrd="2" presId="urn:microsoft.com/office/officeart/2005/8/layout/hList1"/>
    <dgm:cxn modelId="{82D06867-29BE-47A0-B86F-42112DAAD315}" srcId="{D07DE065-E21D-4D79-849B-154A583B90C5}" destId="{422A03AC-AC72-4539-9561-AE74987E0307}" srcOrd="1" destOrd="0" parTransId="{88C95BD6-8108-44C4-ADBF-4C981BDF5AED}" sibTransId="{A22ABE51-2689-4F23-B851-5024311BA53A}"/>
    <dgm:cxn modelId="{F224906C-5888-418B-BE7E-4C62491E437B}" type="presOf" srcId="{58C75125-F65A-4095-86D7-06060F4B0185}" destId="{AFBF73C3-AFE5-4CA2-A99F-D62CDB08D542}" srcOrd="0" destOrd="2" presId="urn:microsoft.com/office/officeart/2005/8/layout/hList1"/>
    <dgm:cxn modelId="{6D6A3851-3BE4-4761-9781-A60CDD368D4F}" type="presOf" srcId="{1C8A7676-4534-46C0-BDB3-EF31BBEFDEE7}" destId="{AFBF73C3-AFE5-4CA2-A99F-D62CDB08D542}" srcOrd="0" destOrd="0" presId="urn:microsoft.com/office/officeart/2005/8/layout/hList1"/>
    <dgm:cxn modelId="{EE019C74-21C1-460B-988E-F5CC39AD5119}" type="presOf" srcId="{AC5060A5-EA54-4D96-AD12-5DD2EDA2F950}" destId="{5AA22004-E825-48BD-A29C-3DBED03E8354}" srcOrd="0" destOrd="0" presId="urn:microsoft.com/office/officeart/2005/8/layout/hList1"/>
    <dgm:cxn modelId="{E10D0475-C774-4482-BB69-1AD728FC28BB}" type="presOf" srcId="{422A03AC-AC72-4539-9561-AE74987E0307}" destId="{5AA22004-E825-48BD-A29C-3DBED03E8354}" srcOrd="0" destOrd="1" presId="urn:microsoft.com/office/officeart/2005/8/layout/hList1"/>
    <dgm:cxn modelId="{C95AF37F-44CF-43E8-A41D-F4B8BABCE1AC}" type="presOf" srcId="{6357DE53-6734-40E9-BB25-B025E95058E0}" destId="{4407AC24-01B0-4EBE-8C5F-AB27EBA1B204}" srcOrd="0" destOrd="0" presId="urn:microsoft.com/office/officeart/2005/8/layout/hList1"/>
    <dgm:cxn modelId="{8B794585-175A-44E2-BB76-426CD0E048FD}" type="presOf" srcId="{1D8A9500-E689-4317-986D-5281920CB9A0}" destId="{52B1A182-C54A-440F-90C0-350D99FE98B0}" srcOrd="0" destOrd="0" presId="urn:microsoft.com/office/officeart/2005/8/layout/hList1"/>
    <dgm:cxn modelId="{456EBD85-7258-4895-A919-85A0390740AD}" srcId="{168D7A88-D059-4A0E-9762-21C6D49246F2}" destId="{058385D1-FACE-41A0-A649-38C41ECDBC19}" srcOrd="4" destOrd="0" parTransId="{4EFE04FB-D873-4A34-8C2B-AC58B4C689BC}" sibTransId="{118CAD10-DC30-44EA-9E6E-B5FE203AD5A4}"/>
    <dgm:cxn modelId="{5A655F92-9122-4010-BDD2-6F16EFBD5793}" type="presOf" srcId="{0DC40639-D7DD-4C33-82A3-922D94F2C5F5}" destId="{4407AC24-01B0-4EBE-8C5F-AB27EBA1B204}" srcOrd="0" destOrd="1" presId="urn:microsoft.com/office/officeart/2005/8/layout/hList1"/>
    <dgm:cxn modelId="{EB989F92-3E9D-46F9-8B6E-3E45D60BE4F2}" srcId="{4968779B-6AE4-4B13-A917-21427F630333}" destId="{19F39584-07B5-4414-AF87-E45DBB0AEDA2}" srcOrd="0" destOrd="0" parTransId="{8FA82007-D983-4DEC-9905-D3EB5EC1E52C}" sibTransId="{A75C7C62-69E9-418F-B637-C2E6F72CEAD8}"/>
    <dgm:cxn modelId="{7CFBAF93-6958-4FD6-9779-4D8FF0668A14}" srcId="{D07DE065-E21D-4D79-849B-154A583B90C5}" destId="{FA333CDF-C9D9-4581-BE48-C78F08448F51}" srcOrd="2" destOrd="0" parTransId="{0107B1AE-9B29-4C00-939D-2C83C5EEF1EF}" sibTransId="{82F84C28-33F1-47D0-AC26-89CF5F2C0B31}"/>
    <dgm:cxn modelId="{30D7FF96-5AF8-4CEE-8C07-6CA4C0AFF9F6}" type="presOf" srcId="{4FE30C56-576D-46E0-A919-4A04358A11C9}" destId="{4407AC24-01B0-4EBE-8C5F-AB27EBA1B204}" srcOrd="0" destOrd="2" presId="urn:microsoft.com/office/officeart/2005/8/layout/hList1"/>
    <dgm:cxn modelId="{1B51F098-9F37-417A-BA36-9BDC3F9FBE0B}" type="presOf" srcId="{F4BF7807-894B-4473-852A-86EDCC96D3D8}" destId="{4D949A5D-1D98-451F-9AB4-B6B34518C654}" srcOrd="0" destOrd="1" presId="urn:microsoft.com/office/officeart/2005/8/layout/hList1"/>
    <dgm:cxn modelId="{3541529C-DEC8-4D3C-9BFC-5B947C0FE997}" type="presOf" srcId="{FA333CDF-C9D9-4581-BE48-C78F08448F51}" destId="{5AA22004-E825-48BD-A29C-3DBED03E8354}" srcOrd="0" destOrd="2" presId="urn:microsoft.com/office/officeart/2005/8/layout/hList1"/>
    <dgm:cxn modelId="{9F92129E-3B41-496F-A587-117431D7F0DF}" srcId="{168D7A88-D059-4A0E-9762-21C6D49246F2}" destId="{D07DE065-E21D-4D79-849B-154A583B90C5}" srcOrd="0" destOrd="0" parTransId="{DCFDDF64-4D17-47A9-8048-6C36BFDB4154}" sibTransId="{44150B38-C4D2-4CBE-B398-0454ACB3895E}"/>
    <dgm:cxn modelId="{8F0D68A4-0BE9-4F66-B11D-50988DDEF148}" type="presOf" srcId="{168D7A88-D059-4A0E-9762-21C6D49246F2}" destId="{5109E7DE-B10E-4C9A-BFA5-BDA36996475E}" srcOrd="0" destOrd="0" presId="urn:microsoft.com/office/officeart/2005/8/layout/hList1"/>
    <dgm:cxn modelId="{6FEABCB6-F0D0-4286-83B8-09822A06CD17}" srcId="{4968779B-6AE4-4B13-A917-21427F630333}" destId="{E5C22E65-C80A-4E7C-9893-8B277F0E7DF9}" srcOrd="2" destOrd="0" parTransId="{DDCF197E-33EE-42D6-8971-F05E33A93676}" sibTransId="{13CF87E5-F80A-42E5-A5C8-67B8C508D79E}"/>
    <dgm:cxn modelId="{A371EFB8-F0B1-4C96-8337-C77E5AA5BF25}" srcId="{1A87F2CC-D0F9-4CD1-AD84-69B2E675568E}" destId="{AD9968CE-97F3-4DA9-A205-8E8254E8FC5E}" srcOrd="1" destOrd="0" parTransId="{69E5382F-51A2-4E6E-BCFE-964F83E377AA}" sibTransId="{5149ED22-12DA-4591-952E-C91ABA47AD21}"/>
    <dgm:cxn modelId="{E511CEC6-47B1-4DA4-B33E-805DE02CD9C9}" srcId="{058385D1-FACE-41A0-A649-38C41ECDBC19}" destId="{0DC40639-D7DD-4C33-82A3-922D94F2C5F5}" srcOrd="1" destOrd="0" parTransId="{C2A02738-E1DE-4719-87C4-09A70BDECBB7}" sibTransId="{C5903280-BE66-442D-9916-A39033508220}"/>
    <dgm:cxn modelId="{727484CD-A3BF-4238-99E0-5D173E6814BC}" srcId="{168D7A88-D059-4A0E-9762-21C6D49246F2}" destId="{1A87F2CC-D0F9-4CD1-AD84-69B2E675568E}" srcOrd="1" destOrd="0" parTransId="{FF99AF12-A70B-482E-B1FA-A4D3AC8FEC6A}" sibTransId="{8BDB26E4-FDEA-4DA9-B208-22FDCBBAFFD1}"/>
    <dgm:cxn modelId="{07FBA3D3-D59E-44C4-98A9-861D018168CC}" type="presOf" srcId="{19F39584-07B5-4414-AF87-E45DBB0AEDA2}" destId="{864BE1D6-AD4B-47B1-A48B-29524A9C5731}" srcOrd="0" destOrd="0" presId="urn:microsoft.com/office/officeart/2005/8/layout/hList1"/>
    <dgm:cxn modelId="{376338D7-E480-4F02-8F4C-7E46F262FA9D}" type="presOf" srcId="{058385D1-FACE-41A0-A649-38C41ECDBC19}" destId="{AEBB67D6-7301-4435-B494-93697E7D6718}" srcOrd="0" destOrd="0" presId="urn:microsoft.com/office/officeart/2005/8/layout/hList1"/>
    <dgm:cxn modelId="{071221E1-1573-4055-BDF4-0DDB0A760FC4}" type="presOf" srcId="{E5C22E65-C80A-4E7C-9893-8B277F0E7DF9}" destId="{864BE1D6-AD4B-47B1-A48B-29524A9C5731}" srcOrd="0" destOrd="2" presId="urn:microsoft.com/office/officeart/2005/8/layout/hList1"/>
    <dgm:cxn modelId="{9B7B90E8-AC27-4759-9D23-4B51B69CE574}" srcId="{1A87F2CC-D0F9-4CD1-AD84-69B2E675568E}" destId="{905E23C6-30B3-420C-94FE-392227910B90}" srcOrd="3" destOrd="0" parTransId="{E455BA2D-E282-4B3D-99D6-33E5E55A1CD7}" sibTransId="{44C14E47-5BBF-450E-8290-F92967200797}"/>
    <dgm:cxn modelId="{87B9FAE8-4F6C-44F2-B735-C6700BF3B1C1}" srcId="{058385D1-FACE-41A0-A649-38C41ECDBC19}" destId="{6357DE53-6734-40E9-BB25-B025E95058E0}" srcOrd="0" destOrd="0" parTransId="{04EC3558-A134-46E6-98F5-207D6742BEC2}" sibTransId="{3FFF5C43-BA4B-4CEC-B429-6F08CB2EDD7A}"/>
    <dgm:cxn modelId="{C4DB9FEE-FDF6-4BD7-82C6-A7BD117D1170}" srcId="{4968779B-6AE4-4B13-A917-21427F630333}" destId="{010C5C2A-0CF8-4D8D-9D8D-E1A551E1C4AD}" srcOrd="1" destOrd="0" parTransId="{7509A764-349D-45F5-95F3-231BC64E70CE}" sibTransId="{11622E33-787A-43B7-BE3E-5A2CFC4A4435}"/>
    <dgm:cxn modelId="{3316DAF7-73A3-4C78-9F35-0CAA93F54B07}" srcId="{168D7A88-D059-4A0E-9762-21C6D49246F2}" destId="{4968779B-6AE4-4B13-A917-21427F630333}" srcOrd="2" destOrd="0" parTransId="{53941344-66E4-4F3A-89AE-8681810C2132}" sibTransId="{B1F9C7B8-8D15-4566-8DF6-C197A74DE286}"/>
    <dgm:cxn modelId="{6AF109F9-380E-489B-A334-5CBB039B24A5}" srcId="{1D8A9500-E689-4317-986D-5281920CB9A0}" destId="{2CE828AF-2D60-4C46-BB24-7FCA3BA474C0}" srcOrd="2" destOrd="0" parTransId="{5E6F315F-0619-4D66-B484-D5725AE8DDDB}" sibTransId="{3EECF24D-8206-4530-AFD8-B104B5DEDC76}"/>
    <dgm:cxn modelId="{6DD08BFC-CD89-480E-9505-4C3006B65978}" srcId="{1D8A9500-E689-4317-986D-5281920CB9A0}" destId="{F4BF7807-894B-4473-852A-86EDCC96D3D8}" srcOrd="1" destOrd="0" parTransId="{114E437A-0ED3-44B5-9BC9-FB8E2CEB68D2}" sibTransId="{023D9470-063D-45F1-8C1E-263B673F994A}"/>
    <dgm:cxn modelId="{F9FCD462-CE7A-45CD-82FB-1014975DD448}" type="presParOf" srcId="{5109E7DE-B10E-4C9A-BFA5-BDA36996475E}" destId="{16F810FA-3758-48AD-8CB1-01EFF929A90D}" srcOrd="0" destOrd="0" presId="urn:microsoft.com/office/officeart/2005/8/layout/hList1"/>
    <dgm:cxn modelId="{9F8FA62D-2373-4168-AE22-2FEABD4D7140}" type="presParOf" srcId="{16F810FA-3758-48AD-8CB1-01EFF929A90D}" destId="{344B5924-3BF0-4866-AF3D-E06FF1DBF383}" srcOrd="0" destOrd="0" presId="urn:microsoft.com/office/officeart/2005/8/layout/hList1"/>
    <dgm:cxn modelId="{028DD1E5-542A-4E2F-B701-265C9EC5FEA5}" type="presParOf" srcId="{16F810FA-3758-48AD-8CB1-01EFF929A90D}" destId="{5AA22004-E825-48BD-A29C-3DBED03E8354}" srcOrd="1" destOrd="0" presId="urn:microsoft.com/office/officeart/2005/8/layout/hList1"/>
    <dgm:cxn modelId="{6F7F0918-52F4-417A-917B-B79338579434}" type="presParOf" srcId="{5109E7DE-B10E-4C9A-BFA5-BDA36996475E}" destId="{3F4D90C3-7C5D-44C4-8634-31BF6BE26556}" srcOrd="1" destOrd="0" presId="urn:microsoft.com/office/officeart/2005/8/layout/hList1"/>
    <dgm:cxn modelId="{A5333443-4522-41D2-89C7-8B6A44059A47}" type="presParOf" srcId="{5109E7DE-B10E-4C9A-BFA5-BDA36996475E}" destId="{90C7C54F-72DE-49FA-9747-E1728972DB55}" srcOrd="2" destOrd="0" presId="urn:microsoft.com/office/officeart/2005/8/layout/hList1"/>
    <dgm:cxn modelId="{57B1A976-D4FE-428B-8BA4-515E550A70E9}" type="presParOf" srcId="{90C7C54F-72DE-49FA-9747-E1728972DB55}" destId="{BE116EAB-88D4-4D9F-A54D-2EBB64A9636A}" srcOrd="0" destOrd="0" presId="urn:microsoft.com/office/officeart/2005/8/layout/hList1"/>
    <dgm:cxn modelId="{017D44B1-DF53-41CE-932E-9551DCA73032}" type="presParOf" srcId="{90C7C54F-72DE-49FA-9747-E1728972DB55}" destId="{AFBF73C3-AFE5-4CA2-A99F-D62CDB08D542}" srcOrd="1" destOrd="0" presId="urn:microsoft.com/office/officeart/2005/8/layout/hList1"/>
    <dgm:cxn modelId="{5761B83F-D818-4C2E-B583-3E1A911F7A87}" type="presParOf" srcId="{5109E7DE-B10E-4C9A-BFA5-BDA36996475E}" destId="{A4D5C723-DD08-4ACD-8989-838688A37091}" srcOrd="3" destOrd="0" presId="urn:microsoft.com/office/officeart/2005/8/layout/hList1"/>
    <dgm:cxn modelId="{BAD9B8A4-6A33-4AFF-B384-E6AD514AFCE4}" type="presParOf" srcId="{5109E7DE-B10E-4C9A-BFA5-BDA36996475E}" destId="{E7CC0AF0-07A0-4DAA-ABFA-D6AFF24C2E7D}" srcOrd="4" destOrd="0" presId="urn:microsoft.com/office/officeart/2005/8/layout/hList1"/>
    <dgm:cxn modelId="{A3A1C389-4044-42F5-8763-24D47E99C807}" type="presParOf" srcId="{E7CC0AF0-07A0-4DAA-ABFA-D6AFF24C2E7D}" destId="{45EEBE4D-6361-4227-9905-E64DEBAF96E8}" srcOrd="0" destOrd="0" presId="urn:microsoft.com/office/officeart/2005/8/layout/hList1"/>
    <dgm:cxn modelId="{AF571CD1-1A15-4193-BA25-D862D45107C3}" type="presParOf" srcId="{E7CC0AF0-07A0-4DAA-ABFA-D6AFF24C2E7D}" destId="{864BE1D6-AD4B-47B1-A48B-29524A9C5731}" srcOrd="1" destOrd="0" presId="urn:microsoft.com/office/officeart/2005/8/layout/hList1"/>
    <dgm:cxn modelId="{C3FF369B-00B6-46EC-870D-10C9DEFB4631}" type="presParOf" srcId="{5109E7DE-B10E-4C9A-BFA5-BDA36996475E}" destId="{7321DB40-A842-46A6-8E1E-16A314253A08}" srcOrd="5" destOrd="0" presId="urn:microsoft.com/office/officeart/2005/8/layout/hList1"/>
    <dgm:cxn modelId="{EE2E8E1A-E389-4611-8AAE-EBE0561ECD56}" type="presParOf" srcId="{5109E7DE-B10E-4C9A-BFA5-BDA36996475E}" destId="{86963873-1276-4F91-84DF-E754ECC2E62C}" srcOrd="6" destOrd="0" presId="urn:microsoft.com/office/officeart/2005/8/layout/hList1"/>
    <dgm:cxn modelId="{339853C0-CC29-4403-873E-B2CE64647F84}" type="presParOf" srcId="{86963873-1276-4F91-84DF-E754ECC2E62C}" destId="{52B1A182-C54A-440F-90C0-350D99FE98B0}" srcOrd="0" destOrd="0" presId="urn:microsoft.com/office/officeart/2005/8/layout/hList1"/>
    <dgm:cxn modelId="{386A7D24-BAC9-47BB-940E-553C40C1592B}" type="presParOf" srcId="{86963873-1276-4F91-84DF-E754ECC2E62C}" destId="{4D949A5D-1D98-451F-9AB4-B6B34518C654}" srcOrd="1" destOrd="0" presId="urn:microsoft.com/office/officeart/2005/8/layout/hList1"/>
    <dgm:cxn modelId="{469A1DFB-ABE0-408E-8146-E1F072C131CF}" type="presParOf" srcId="{5109E7DE-B10E-4C9A-BFA5-BDA36996475E}" destId="{D36C2B89-4CC5-49AA-869A-AA78F32A8A0A}" srcOrd="7" destOrd="0" presId="urn:microsoft.com/office/officeart/2005/8/layout/hList1"/>
    <dgm:cxn modelId="{5CD93DEC-733E-406D-885E-CC190CD4002F}" type="presParOf" srcId="{5109E7DE-B10E-4C9A-BFA5-BDA36996475E}" destId="{404D0EF6-8674-448E-B0C7-01E661C02D84}" srcOrd="8" destOrd="0" presId="urn:microsoft.com/office/officeart/2005/8/layout/hList1"/>
    <dgm:cxn modelId="{F6EE6FA6-FD4A-496C-9AA4-1DA024CCA527}" type="presParOf" srcId="{404D0EF6-8674-448E-B0C7-01E661C02D84}" destId="{AEBB67D6-7301-4435-B494-93697E7D6718}" srcOrd="0" destOrd="0" presId="urn:microsoft.com/office/officeart/2005/8/layout/hList1"/>
    <dgm:cxn modelId="{4DF649A8-77A4-4AAD-9AD6-DF6B540258FB}" type="presParOf" srcId="{404D0EF6-8674-448E-B0C7-01E661C02D84}" destId="{4407AC24-01B0-4EBE-8C5F-AB27EBA1B204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7A408-D899-4198-AB47-7D802FBA66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3DA82D-D43D-492C-BF59-69FC61D47EA4}">
      <dgm:prSet/>
      <dgm:spPr/>
      <dgm:t>
        <a:bodyPr/>
        <a:lstStyle/>
        <a:p>
          <a:r>
            <a:rPr lang="en-US"/>
            <a:t>Terveelliset elämäntavat</a:t>
          </a:r>
        </a:p>
      </dgm:t>
    </dgm:pt>
    <dgm:pt modelId="{A2F2A9EB-D7FC-494B-8AB9-3535FD19D338}" type="parTrans" cxnId="{CE8F2BC8-3791-47F6-BB24-BDDEC4DD84B3}">
      <dgm:prSet/>
      <dgm:spPr/>
      <dgm:t>
        <a:bodyPr/>
        <a:lstStyle/>
        <a:p>
          <a:endParaRPr lang="en-US"/>
        </a:p>
      </dgm:t>
    </dgm:pt>
    <dgm:pt modelId="{DEB41D34-A3A0-432A-B792-DB16B5D3CBA3}" type="sibTrans" cxnId="{CE8F2BC8-3791-47F6-BB24-BDDEC4DD84B3}">
      <dgm:prSet/>
      <dgm:spPr/>
      <dgm:t>
        <a:bodyPr/>
        <a:lstStyle/>
        <a:p>
          <a:endParaRPr lang="en-US"/>
        </a:p>
      </dgm:t>
    </dgm:pt>
    <dgm:pt modelId="{CB408810-CCB7-4CC2-882A-F49FBB2D9753}">
      <dgm:prSet/>
      <dgm:spPr/>
      <dgm:t>
        <a:bodyPr/>
        <a:lstStyle/>
        <a:p>
          <a:r>
            <a:rPr lang="en-US" dirty="0" err="1"/>
            <a:t>Itseä</a:t>
          </a:r>
          <a:r>
            <a:rPr lang="en-US" dirty="0"/>
            <a:t> </a:t>
          </a:r>
          <a:r>
            <a:rPr lang="en-US" dirty="0" err="1"/>
            <a:t>kiinnostavien</a:t>
          </a:r>
          <a:r>
            <a:rPr lang="en-US" dirty="0"/>
            <a:t> </a:t>
          </a:r>
          <a:r>
            <a:rPr lang="en-US" dirty="0" err="1"/>
            <a:t>asioiden</a:t>
          </a:r>
          <a:r>
            <a:rPr lang="en-US" dirty="0"/>
            <a:t> </a:t>
          </a:r>
          <a:r>
            <a:rPr lang="en-US" dirty="0" err="1"/>
            <a:t>tekeminen</a:t>
          </a:r>
          <a:endParaRPr lang="en-US" dirty="0"/>
        </a:p>
      </dgm:t>
    </dgm:pt>
    <dgm:pt modelId="{FD9E848B-B42D-4801-9DB0-480F9EDCFB50}" type="parTrans" cxnId="{C2D71D15-8021-44A8-878B-A49E499DDF6C}">
      <dgm:prSet/>
      <dgm:spPr/>
      <dgm:t>
        <a:bodyPr/>
        <a:lstStyle/>
        <a:p>
          <a:endParaRPr lang="en-US"/>
        </a:p>
      </dgm:t>
    </dgm:pt>
    <dgm:pt modelId="{7BD6F1EA-371F-4D1D-9B3D-C586D6E78A60}" type="sibTrans" cxnId="{C2D71D15-8021-44A8-878B-A49E499DDF6C}">
      <dgm:prSet/>
      <dgm:spPr/>
      <dgm:t>
        <a:bodyPr/>
        <a:lstStyle/>
        <a:p>
          <a:endParaRPr lang="en-US"/>
        </a:p>
      </dgm:t>
    </dgm:pt>
    <dgm:pt modelId="{9D4B82FB-0704-4DC9-A5B3-09168690CEC7}">
      <dgm:prSet/>
      <dgm:spPr/>
      <dgm:t>
        <a:bodyPr/>
        <a:lstStyle/>
        <a:p>
          <a:r>
            <a:rPr lang="en-US"/>
            <a:t>Unelmoiminen</a:t>
          </a:r>
        </a:p>
      </dgm:t>
    </dgm:pt>
    <dgm:pt modelId="{20898D11-EB55-41E9-A925-E3ACF41625C2}" type="parTrans" cxnId="{DCF362DF-CCE5-4C93-9400-F1FE8E90D111}">
      <dgm:prSet/>
      <dgm:spPr/>
      <dgm:t>
        <a:bodyPr/>
        <a:lstStyle/>
        <a:p>
          <a:endParaRPr lang="en-US"/>
        </a:p>
      </dgm:t>
    </dgm:pt>
    <dgm:pt modelId="{830A6DAC-CB89-4B52-8D8E-4CEB6437286D}" type="sibTrans" cxnId="{DCF362DF-CCE5-4C93-9400-F1FE8E90D111}">
      <dgm:prSet/>
      <dgm:spPr/>
      <dgm:t>
        <a:bodyPr/>
        <a:lstStyle/>
        <a:p>
          <a:endParaRPr lang="en-US"/>
        </a:p>
      </dgm:t>
    </dgm:pt>
    <dgm:pt modelId="{F95EDC04-A495-45DC-805B-46609B2F4376}">
      <dgm:prSet/>
      <dgm:spPr/>
      <dgm:t>
        <a:bodyPr/>
        <a:lstStyle/>
        <a:p>
          <a:r>
            <a:rPr lang="en-US"/>
            <a:t>Päätös suhtautua asioihin positiivisesti</a:t>
          </a:r>
        </a:p>
      </dgm:t>
    </dgm:pt>
    <dgm:pt modelId="{1373AF25-480F-4718-B43E-18E756BC73B6}" type="parTrans" cxnId="{3D7A9E26-3489-4166-B92B-955646B8D8A4}">
      <dgm:prSet/>
      <dgm:spPr/>
      <dgm:t>
        <a:bodyPr/>
        <a:lstStyle/>
        <a:p>
          <a:endParaRPr lang="en-US"/>
        </a:p>
      </dgm:t>
    </dgm:pt>
    <dgm:pt modelId="{644A8F48-234B-4E5B-99D3-11F02F9AD440}" type="sibTrans" cxnId="{3D7A9E26-3489-4166-B92B-955646B8D8A4}">
      <dgm:prSet/>
      <dgm:spPr/>
      <dgm:t>
        <a:bodyPr/>
        <a:lstStyle/>
        <a:p>
          <a:endParaRPr lang="en-US"/>
        </a:p>
      </dgm:t>
    </dgm:pt>
    <dgm:pt modelId="{1576AA48-9616-405C-B5C0-4B98FE9813E6}">
      <dgm:prSet/>
      <dgm:spPr/>
      <dgm:t>
        <a:bodyPr/>
        <a:lstStyle/>
        <a:p>
          <a:r>
            <a:rPr lang="en-US" dirty="0" err="1"/>
            <a:t>Itsensä</a:t>
          </a:r>
          <a:r>
            <a:rPr lang="en-US" dirty="0"/>
            <a:t> </a:t>
          </a:r>
          <a:r>
            <a:rPr lang="en-US" dirty="0" err="1"/>
            <a:t>kannustaminen</a:t>
          </a:r>
          <a:r>
            <a:rPr lang="en-US" dirty="0"/>
            <a:t>: </a:t>
          </a:r>
          <a:r>
            <a:rPr lang="en-US" dirty="0" err="1"/>
            <a:t>positiivinen</a:t>
          </a:r>
          <a:r>
            <a:rPr lang="en-US" dirty="0"/>
            <a:t> </a:t>
          </a:r>
          <a:r>
            <a:rPr lang="en-US" dirty="0" err="1"/>
            <a:t>sisäinen</a:t>
          </a:r>
          <a:r>
            <a:rPr lang="en-US" dirty="0"/>
            <a:t> </a:t>
          </a:r>
          <a:r>
            <a:rPr lang="en-US" dirty="0" err="1"/>
            <a:t>puhe</a:t>
          </a:r>
          <a:endParaRPr lang="en-US" dirty="0"/>
        </a:p>
      </dgm:t>
    </dgm:pt>
    <dgm:pt modelId="{A7F6C247-42AE-45A1-BFC9-7E234A1BAC84}" type="parTrans" cxnId="{65F379C9-122E-4DB0-AF9F-01E086C5B94E}">
      <dgm:prSet/>
      <dgm:spPr/>
      <dgm:t>
        <a:bodyPr/>
        <a:lstStyle/>
        <a:p>
          <a:endParaRPr lang="en-US"/>
        </a:p>
      </dgm:t>
    </dgm:pt>
    <dgm:pt modelId="{FB1D0C8C-489F-4F2C-B5EF-31BC8A703416}" type="sibTrans" cxnId="{65F379C9-122E-4DB0-AF9F-01E086C5B94E}">
      <dgm:prSet/>
      <dgm:spPr/>
      <dgm:t>
        <a:bodyPr/>
        <a:lstStyle/>
        <a:p>
          <a:endParaRPr lang="en-US"/>
        </a:p>
      </dgm:t>
    </dgm:pt>
    <dgm:pt modelId="{1D1B1029-874F-4B9D-95D5-33EF5F1B4F6A}">
      <dgm:prSet/>
      <dgm:spPr/>
      <dgm:t>
        <a:bodyPr/>
        <a:lstStyle/>
        <a:p>
          <a:r>
            <a:rPr lang="en-US"/>
            <a:t>Lempeä, ymmärtävä asenne omiin epäonnistumisiin</a:t>
          </a:r>
        </a:p>
      </dgm:t>
    </dgm:pt>
    <dgm:pt modelId="{4156E234-63A5-4428-B46E-31E240D97764}" type="parTrans" cxnId="{89FBA49F-D8AA-483B-9EA7-3A96B06085FD}">
      <dgm:prSet/>
      <dgm:spPr/>
      <dgm:t>
        <a:bodyPr/>
        <a:lstStyle/>
        <a:p>
          <a:endParaRPr lang="en-US"/>
        </a:p>
      </dgm:t>
    </dgm:pt>
    <dgm:pt modelId="{876B81BF-04FF-4B7E-9BC6-9131F62743E2}" type="sibTrans" cxnId="{89FBA49F-D8AA-483B-9EA7-3A96B06085FD}">
      <dgm:prSet/>
      <dgm:spPr/>
      <dgm:t>
        <a:bodyPr/>
        <a:lstStyle/>
        <a:p>
          <a:endParaRPr lang="en-US"/>
        </a:p>
      </dgm:t>
    </dgm:pt>
    <dgm:pt modelId="{E0FF80C3-97B5-47DD-AB7A-A71DB8024654}" type="pres">
      <dgm:prSet presAssocID="{45B7A408-D899-4198-AB47-7D802FBA6687}" presName="diagram" presStyleCnt="0">
        <dgm:presLayoutVars>
          <dgm:dir/>
          <dgm:resizeHandles val="exact"/>
        </dgm:presLayoutVars>
      </dgm:prSet>
      <dgm:spPr/>
    </dgm:pt>
    <dgm:pt modelId="{47681B2A-1CAD-4104-B9CC-D991BB3DDEA0}" type="pres">
      <dgm:prSet presAssocID="{193DA82D-D43D-492C-BF59-69FC61D47EA4}" presName="node" presStyleLbl="node1" presStyleIdx="0" presStyleCnt="6" custScaleY="88322" custLinFactNeighborX="-1792" custLinFactNeighborY="-4681">
        <dgm:presLayoutVars>
          <dgm:bulletEnabled val="1"/>
        </dgm:presLayoutVars>
      </dgm:prSet>
      <dgm:spPr/>
    </dgm:pt>
    <dgm:pt modelId="{FC66CEA6-9ECB-4D9D-83E1-23D0F552AC1F}" type="pres">
      <dgm:prSet presAssocID="{DEB41D34-A3A0-432A-B792-DB16B5D3CBA3}" presName="sibTrans" presStyleCnt="0"/>
      <dgm:spPr/>
    </dgm:pt>
    <dgm:pt modelId="{BD7CF0AF-947D-4FFF-98C0-5CF1BE7BEC2A}" type="pres">
      <dgm:prSet presAssocID="{CB408810-CCB7-4CC2-882A-F49FBB2D9753}" presName="node" presStyleLbl="node1" presStyleIdx="1" presStyleCnt="6" custScaleY="89252">
        <dgm:presLayoutVars>
          <dgm:bulletEnabled val="1"/>
        </dgm:presLayoutVars>
      </dgm:prSet>
      <dgm:spPr/>
    </dgm:pt>
    <dgm:pt modelId="{6E93BC0E-52BC-40B5-B771-628B2E8BE471}" type="pres">
      <dgm:prSet presAssocID="{7BD6F1EA-371F-4D1D-9B3D-C586D6E78A60}" presName="sibTrans" presStyleCnt="0"/>
      <dgm:spPr/>
    </dgm:pt>
    <dgm:pt modelId="{DA63523F-098B-497F-BD3B-3330A7ED4601}" type="pres">
      <dgm:prSet presAssocID="{9D4B82FB-0704-4DC9-A5B3-09168690CEC7}" presName="node" presStyleLbl="node1" presStyleIdx="2" presStyleCnt="6">
        <dgm:presLayoutVars>
          <dgm:bulletEnabled val="1"/>
        </dgm:presLayoutVars>
      </dgm:prSet>
      <dgm:spPr/>
    </dgm:pt>
    <dgm:pt modelId="{F1665D45-9C4B-4C63-8450-684AA492D58E}" type="pres">
      <dgm:prSet presAssocID="{830A6DAC-CB89-4B52-8D8E-4CEB6437286D}" presName="sibTrans" presStyleCnt="0"/>
      <dgm:spPr/>
    </dgm:pt>
    <dgm:pt modelId="{3BE07854-F96E-4B73-803C-AF1D04E1C5A4}" type="pres">
      <dgm:prSet presAssocID="{F95EDC04-A495-45DC-805B-46609B2F4376}" presName="node" presStyleLbl="node1" presStyleIdx="3" presStyleCnt="6">
        <dgm:presLayoutVars>
          <dgm:bulletEnabled val="1"/>
        </dgm:presLayoutVars>
      </dgm:prSet>
      <dgm:spPr/>
    </dgm:pt>
    <dgm:pt modelId="{492C5AAB-69D9-46E1-A3BF-03D6F56E5D40}" type="pres">
      <dgm:prSet presAssocID="{644A8F48-234B-4E5B-99D3-11F02F9AD440}" presName="sibTrans" presStyleCnt="0"/>
      <dgm:spPr/>
    </dgm:pt>
    <dgm:pt modelId="{27F8DB34-AF8C-47B0-B3E4-B2FD60C17C0A}" type="pres">
      <dgm:prSet presAssocID="{1576AA48-9616-405C-B5C0-4B98FE9813E6}" presName="node" presStyleLbl="node1" presStyleIdx="4" presStyleCnt="6">
        <dgm:presLayoutVars>
          <dgm:bulletEnabled val="1"/>
        </dgm:presLayoutVars>
      </dgm:prSet>
      <dgm:spPr/>
    </dgm:pt>
    <dgm:pt modelId="{5EC73F8A-3D3B-4B62-A6E8-FD89959CA50B}" type="pres">
      <dgm:prSet presAssocID="{FB1D0C8C-489F-4F2C-B5EF-31BC8A703416}" presName="sibTrans" presStyleCnt="0"/>
      <dgm:spPr/>
    </dgm:pt>
    <dgm:pt modelId="{918F2582-A7D8-4A6E-A1EF-148F4FBC488E}" type="pres">
      <dgm:prSet presAssocID="{1D1B1029-874F-4B9D-95D5-33EF5F1B4F6A}" presName="node" presStyleLbl="node1" presStyleIdx="5" presStyleCnt="6">
        <dgm:presLayoutVars>
          <dgm:bulletEnabled val="1"/>
        </dgm:presLayoutVars>
      </dgm:prSet>
      <dgm:spPr/>
    </dgm:pt>
  </dgm:ptLst>
  <dgm:cxnLst>
    <dgm:cxn modelId="{D7A6080E-3033-4A66-B32A-39D96FCA9150}" type="presOf" srcId="{CB408810-CCB7-4CC2-882A-F49FBB2D9753}" destId="{BD7CF0AF-947D-4FFF-98C0-5CF1BE7BEC2A}" srcOrd="0" destOrd="0" presId="urn:microsoft.com/office/officeart/2005/8/layout/default"/>
    <dgm:cxn modelId="{C2D71D15-8021-44A8-878B-A49E499DDF6C}" srcId="{45B7A408-D899-4198-AB47-7D802FBA6687}" destId="{CB408810-CCB7-4CC2-882A-F49FBB2D9753}" srcOrd="1" destOrd="0" parTransId="{FD9E848B-B42D-4801-9DB0-480F9EDCFB50}" sibTransId="{7BD6F1EA-371F-4D1D-9B3D-C586D6E78A60}"/>
    <dgm:cxn modelId="{F5466719-41BF-42C5-9F7D-FADFABC82883}" type="presOf" srcId="{45B7A408-D899-4198-AB47-7D802FBA6687}" destId="{E0FF80C3-97B5-47DD-AB7A-A71DB8024654}" srcOrd="0" destOrd="0" presId="urn:microsoft.com/office/officeart/2005/8/layout/default"/>
    <dgm:cxn modelId="{3D7A9E26-3489-4166-B92B-955646B8D8A4}" srcId="{45B7A408-D899-4198-AB47-7D802FBA6687}" destId="{F95EDC04-A495-45DC-805B-46609B2F4376}" srcOrd="3" destOrd="0" parTransId="{1373AF25-480F-4718-B43E-18E756BC73B6}" sibTransId="{644A8F48-234B-4E5B-99D3-11F02F9AD440}"/>
    <dgm:cxn modelId="{A11D6431-690F-42CB-AEC5-D77A44C49869}" type="presOf" srcId="{1576AA48-9616-405C-B5C0-4B98FE9813E6}" destId="{27F8DB34-AF8C-47B0-B3E4-B2FD60C17C0A}" srcOrd="0" destOrd="0" presId="urn:microsoft.com/office/officeart/2005/8/layout/default"/>
    <dgm:cxn modelId="{56A35940-1F42-484B-9DEC-F8CD7231A6E3}" type="presOf" srcId="{1D1B1029-874F-4B9D-95D5-33EF5F1B4F6A}" destId="{918F2582-A7D8-4A6E-A1EF-148F4FBC488E}" srcOrd="0" destOrd="0" presId="urn:microsoft.com/office/officeart/2005/8/layout/default"/>
    <dgm:cxn modelId="{EFB29852-D15A-4607-B343-C01020E89A7B}" type="presOf" srcId="{193DA82D-D43D-492C-BF59-69FC61D47EA4}" destId="{47681B2A-1CAD-4104-B9CC-D991BB3DDEA0}" srcOrd="0" destOrd="0" presId="urn:microsoft.com/office/officeart/2005/8/layout/default"/>
    <dgm:cxn modelId="{92A3FC82-4445-4A4D-ADD1-E3BE42AC0FCD}" type="presOf" srcId="{F95EDC04-A495-45DC-805B-46609B2F4376}" destId="{3BE07854-F96E-4B73-803C-AF1D04E1C5A4}" srcOrd="0" destOrd="0" presId="urn:microsoft.com/office/officeart/2005/8/layout/default"/>
    <dgm:cxn modelId="{89FBA49F-D8AA-483B-9EA7-3A96B06085FD}" srcId="{45B7A408-D899-4198-AB47-7D802FBA6687}" destId="{1D1B1029-874F-4B9D-95D5-33EF5F1B4F6A}" srcOrd="5" destOrd="0" parTransId="{4156E234-63A5-4428-B46E-31E240D97764}" sibTransId="{876B81BF-04FF-4B7E-9BC6-9131F62743E2}"/>
    <dgm:cxn modelId="{CE8F2BC8-3791-47F6-BB24-BDDEC4DD84B3}" srcId="{45B7A408-D899-4198-AB47-7D802FBA6687}" destId="{193DA82D-D43D-492C-BF59-69FC61D47EA4}" srcOrd="0" destOrd="0" parTransId="{A2F2A9EB-D7FC-494B-8AB9-3535FD19D338}" sibTransId="{DEB41D34-A3A0-432A-B792-DB16B5D3CBA3}"/>
    <dgm:cxn modelId="{65F379C9-122E-4DB0-AF9F-01E086C5B94E}" srcId="{45B7A408-D899-4198-AB47-7D802FBA6687}" destId="{1576AA48-9616-405C-B5C0-4B98FE9813E6}" srcOrd="4" destOrd="0" parTransId="{A7F6C247-42AE-45A1-BFC9-7E234A1BAC84}" sibTransId="{FB1D0C8C-489F-4F2C-B5EF-31BC8A703416}"/>
    <dgm:cxn modelId="{DCF362DF-CCE5-4C93-9400-F1FE8E90D111}" srcId="{45B7A408-D899-4198-AB47-7D802FBA6687}" destId="{9D4B82FB-0704-4DC9-A5B3-09168690CEC7}" srcOrd="2" destOrd="0" parTransId="{20898D11-EB55-41E9-A925-E3ACF41625C2}" sibTransId="{830A6DAC-CB89-4B52-8D8E-4CEB6437286D}"/>
    <dgm:cxn modelId="{C4A05BF2-70CF-4B65-9A98-B9692C6E3BC5}" type="presOf" srcId="{9D4B82FB-0704-4DC9-A5B3-09168690CEC7}" destId="{DA63523F-098B-497F-BD3B-3330A7ED4601}" srcOrd="0" destOrd="0" presId="urn:microsoft.com/office/officeart/2005/8/layout/default"/>
    <dgm:cxn modelId="{940D1AB7-F23D-4ECF-B2E2-EAABA74B14C9}" type="presParOf" srcId="{E0FF80C3-97B5-47DD-AB7A-A71DB8024654}" destId="{47681B2A-1CAD-4104-B9CC-D991BB3DDEA0}" srcOrd="0" destOrd="0" presId="urn:microsoft.com/office/officeart/2005/8/layout/default"/>
    <dgm:cxn modelId="{3C38FCFB-6CFA-4E48-86CC-73A468AEA995}" type="presParOf" srcId="{E0FF80C3-97B5-47DD-AB7A-A71DB8024654}" destId="{FC66CEA6-9ECB-4D9D-83E1-23D0F552AC1F}" srcOrd="1" destOrd="0" presId="urn:microsoft.com/office/officeart/2005/8/layout/default"/>
    <dgm:cxn modelId="{41228659-C2E7-4DAF-A926-4F0B3B85DAAB}" type="presParOf" srcId="{E0FF80C3-97B5-47DD-AB7A-A71DB8024654}" destId="{BD7CF0AF-947D-4FFF-98C0-5CF1BE7BEC2A}" srcOrd="2" destOrd="0" presId="urn:microsoft.com/office/officeart/2005/8/layout/default"/>
    <dgm:cxn modelId="{522B1C92-9CC6-4F5B-8AED-5D4D3D39973E}" type="presParOf" srcId="{E0FF80C3-97B5-47DD-AB7A-A71DB8024654}" destId="{6E93BC0E-52BC-40B5-B771-628B2E8BE471}" srcOrd="3" destOrd="0" presId="urn:microsoft.com/office/officeart/2005/8/layout/default"/>
    <dgm:cxn modelId="{9504C6BD-4F3D-4851-AED9-D34EDB8F1B2C}" type="presParOf" srcId="{E0FF80C3-97B5-47DD-AB7A-A71DB8024654}" destId="{DA63523F-098B-497F-BD3B-3330A7ED4601}" srcOrd="4" destOrd="0" presId="urn:microsoft.com/office/officeart/2005/8/layout/default"/>
    <dgm:cxn modelId="{ADC0DED9-3159-480D-85EB-E3324AB95F46}" type="presParOf" srcId="{E0FF80C3-97B5-47DD-AB7A-A71DB8024654}" destId="{F1665D45-9C4B-4C63-8450-684AA492D58E}" srcOrd="5" destOrd="0" presId="urn:microsoft.com/office/officeart/2005/8/layout/default"/>
    <dgm:cxn modelId="{C7399A47-7D05-4EF5-A138-E5A7AE8A30CD}" type="presParOf" srcId="{E0FF80C3-97B5-47DD-AB7A-A71DB8024654}" destId="{3BE07854-F96E-4B73-803C-AF1D04E1C5A4}" srcOrd="6" destOrd="0" presId="urn:microsoft.com/office/officeart/2005/8/layout/default"/>
    <dgm:cxn modelId="{21F17B76-1723-449C-B97B-57873B08539B}" type="presParOf" srcId="{E0FF80C3-97B5-47DD-AB7A-A71DB8024654}" destId="{492C5AAB-69D9-46E1-A3BF-03D6F56E5D40}" srcOrd="7" destOrd="0" presId="urn:microsoft.com/office/officeart/2005/8/layout/default"/>
    <dgm:cxn modelId="{8BAA1669-1611-488E-9512-E338E5C624B4}" type="presParOf" srcId="{E0FF80C3-97B5-47DD-AB7A-A71DB8024654}" destId="{27F8DB34-AF8C-47B0-B3E4-B2FD60C17C0A}" srcOrd="8" destOrd="0" presId="urn:microsoft.com/office/officeart/2005/8/layout/default"/>
    <dgm:cxn modelId="{AA3363DD-E0FA-4633-8027-E445ED4119F0}" type="presParOf" srcId="{E0FF80C3-97B5-47DD-AB7A-A71DB8024654}" destId="{5EC73F8A-3D3B-4B62-A6E8-FD89959CA50B}" srcOrd="9" destOrd="0" presId="urn:microsoft.com/office/officeart/2005/8/layout/default"/>
    <dgm:cxn modelId="{529E34C1-6521-4E71-9AF6-53AFDFABB2D1}" type="presParOf" srcId="{E0FF80C3-97B5-47DD-AB7A-A71DB8024654}" destId="{918F2582-A7D8-4A6E-A1EF-148F4FBC488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B5924-3BF0-4866-AF3D-E06FF1DBF383}">
      <dsp:nvSpPr>
        <dsp:cNvPr id="0" name=""/>
        <dsp:cNvSpPr/>
      </dsp:nvSpPr>
      <dsp:spPr>
        <a:xfrm>
          <a:off x="0" y="296258"/>
          <a:ext cx="2027502" cy="8110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/>
            <a:t>Fyysisiä</a:t>
          </a:r>
          <a:endParaRPr lang="en-US" sz="3000" kern="1200" dirty="0"/>
        </a:p>
      </dsp:txBody>
      <dsp:txXfrm>
        <a:off x="0" y="296258"/>
        <a:ext cx="2027502" cy="811001"/>
      </dsp:txXfrm>
    </dsp:sp>
    <dsp:sp modelId="{5AA22004-E825-48BD-A29C-3DBED03E8354}">
      <dsp:nvSpPr>
        <dsp:cNvPr id="0" name=""/>
        <dsp:cNvSpPr/>
      </dsp:nvSpPr>
      <dsp:spPr>
        <a:xfrm>
          <a:off x="0" y="1117915"/>
          <a:ext cx="2027502" cy="190691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Toiminta, joka tuottaa iloa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Uni, </a:t>
          </a:r>
          <a:r>
            <a:rPr lang="en-US" sz="1800" kern="1200" dirty="0" err="1"/>
            <a:t>lepo</a:t>
          </a:r>
          <a:r>
            <a:rPr lang="en-US" sz="1800" kern="1200" dirty="0"/>
            <a:t>, </a:t>
          </a:r>
          <a:r>
            <a:rPr lang="en-US" sz="1800" kern="1200" dirty="0" err="1"/>
            <a:t>palautuminen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Hyvä</a:t>
          </a:r>
          <a:r>
            <a:rPr lang="en-US" sz="1800" kern="1200" dirty="0"/>
            <a:t> </a:t>
          </a:r>
          <a:r>
            <a:rPr lang="en-US" sz="1800" kern="1200" dirty="0" err="1"/>
            <a:t>kunto</a:t>
          </a:r>
          <a:r>
            <a:rPr lang="en-US" sz="1800" kern="1200" dirty="0"/>
            <a:t> </a:t>
          </a:r>
        </a:p>
      </dsp:txBody>
      <dsp:txXfrm>
        <a:off x="0" y="1117915"/>
        <a:ext cx="2027502" cy="1906917"/>
      </dsp:txXfrm>
    </dsp:sp>
    <dsp:sp modelId="{BE116EAB-88D4-4D9F-A54D-2EBB64A9636A}">
      <dsp:nvSpPr>
        <dsp:cNvPr id="0" name=""/>
        <dsp:cNvSpPr/>
      </dsp:nvSpPr>
      <dsp:spPr>
        <a:xfrm>
          <a:off x="2305993" y="296258"/>
          <a:ext cx="2151018" cy="811001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/>
            <a:t>Psyykkisiä</a:t>
          </a:r>
          <a:endParaRPr lang="en-US" sz="3000" kern="1200" dirty="0"/>
        </a:p>
      </dsp:txBody>
      <dsp:txXfrm>
        <a:off x="2305993" y="296258"/>
        <a:ext cx="2151018" cy="811001"/>
      </dsp:txXfrm>
    </dsp:sp>
    <dsp:sp modelId="{AFBF73C3-AFE5-4CA2-A99F-D62CDB08D542}">
      <dsp:nvSpPr>
        <dsp:cNvPr id="0" name=""/>
        <dsp:cNvSpPr/>
      </dsp:nvSpPr>
      <dsp:spPr>
        <a:xfrm>
          <a:off x="2337754" y="1145737"/>
          <a:ext cx="2149862" cy="1906917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Mielyttävät</a:t>
          </a:r>
          <a:r>
            <a:rPr lang="en-US" sz="1800" kern="1200" dirty="0"/>
            <a:t> </a:t>
          </a:r>
          <a:r>
            <a:rPr lang="en-US" sz="1800" kern="1200" dirty="0" err="1"/>
            <a:t>tunteet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Kiitollisuus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Uuden</a:t>
          </a:r>
          <a:r>
            <a:rPr lang="en-US" sz="1800" kern="1200" dirty="0"/>
            <a:t> </a:t>
          </a:r>
          <a:r>
            <a:rPr lang="en-US" sz="1800" kern="1200" dirty="0" err="1"/>
            <a:t>oppiminen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Sinnikkyys</a:t>
          </a:r>
          <a:endParaRPr lang="en-US" sz="1800" kern="1200" dirty="0"/>
        </a:p>
      </dsp:txBody>
      <dsp:txXfrm>
        <a:off x="2337754" y="1145737"/>
        <a:ext cx="2149862" cy="1906917"/>
      </dsp:txXfrm>
    </dsp:sp>
    <dsp:sp modelId="{45EEBE4D-6361-4227-9905-E64DEBAF96E8}">
      <dsp:nvSpPr>
        <dsp:cNvPr id="0" name=""/>
        <dsp:cNvSpPr/>
      </dsp:nvSpPr>
      <dsp:spPr>
        <a:xfrm>
          <a:off x="4689992" y="296258"/>
          <a:ext cx="2027502" cy="81100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/>
            <a:t>Sosiaalisia</a:t>
          </a:r>
          <a:endParaRPr lang="en-US" sz="3000" kern="1200" dirty="0"/>
        </a:p>
      </dsp:txBody>
      <dsp:txXfrm>
        <a:off x="4689992" y="296258"/>
        <a:ext cx="2027502" cy="811001"/>
      </dsp:txXfrm>
    </dsp:sp>
    <dsp:sp modelId="{864BE1D6-AD4B-47B1-A48B-29524A9C5731}">
      <dsp:nvSpPr>
        <dsp:cNvPr id="0" name=""/>
        <dsp:cNvSpPr/>
      </dsp:nvSpPr>
      <dsp:spPr>
        <a:xfrm>
          <a:off x="4689992" y="1145737"/>
          <a:ext cx="2027502" cy="1906917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Perhe</a:t>
          </a:r>
          <a:r>
            <a:rPr lang="en-US" sz="1800" kern="1200" dirty="0"/>
            <a:t>, </a:t>
          </a:r>
          <a:r>
            <a:rPr lang="en-US" sz="1800" kern="1200" dirty="0" err="1"/>
            <a:t>ystävät</a:t>
          </a:r>
          <a:r>
            <a:rPr lang="en-US" sz="1800" kern="1200" dirty="0"/>
            <a:t> ja </a:t>
          </a:r>
          <a:r>
            <a:rPr lang="en-US" sz="1800" kern="1200" dirty="0" err="1"/>
            <a:t>muut</a:t>
          </a:r>
          <a:r>
            <a:rPr lang="en-US" sz="1800" kern="1200" dirty="0"/>
            <a:t> </a:t>
          </a:r>
          <a:r>
            <a:rPr lang="en-US" sz="1800" kern="1200" dirty="0" err="1"/>
            <a:t>läheiset</a:t>
          </a:r>
          <a:r>
            <a:rPr lang="en-US" sz="1800" kern="1200" dirty="0"/>
            <a:t> </a:t>
          </a:r>
          <a:r>
            <a:rPr lang="en-US" sz="1800" kern="1200" dirty="0" err="1"/>
            <a:t>ihmissuhteet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Sosiaalinen</a:t>
          </a:r>
          <a:r>
            <a:rPr lang="en-US" sz="1800" kern="1200" dirty="0"/>
            <a:t> </a:t>
          </a:r>
          <a:r>
            <a:rPr lang="en-US" sz="1800" kern="1200" dirty="0" err="1"/>
            <a:t>tuki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Ihmissuhdetaidot</a:t>
          </a:r>
          <a:endParaRPr lang="en-US" sz="1800" kern="1200" dirty="0"/>
        </a:p>
      </dsp:txBody>
      <dsp:txXfrm>
        <a:off x="4689992" y="1145737"/>
        <a:ext cx="2027502" cy="1906917"/>
      </dsp:txXfrm>
    </dsp:sp>
    <dsp:sp modelId="{52B1A182-C54A-440F-90C0-350D99FE98B0}">
      <dsp:nvSpPr>
        <dsp:cNvPr id="0" name=""/>
        <dsp:cNvSpPr/>
      </dsp:nvSpPr>
      <dsp:spPr>
        <a:xfrm>
          <a:off x="6930565" y="296258"/>
          <a:ext cx="2027502" cy="811001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/>
            <a:t>Henkisiä</a:t>
          </a:r>
          <a:endParaRPr lang="en-US" sz="3000" kern="1200" dirty="0"/>
        </a:p>
      </dsp:txBody>
      <dsp:txXfrm>
        <a:off x="6930565" y="296258"/>
        <a:ext cx="2027502" cy="811001"/>
      </dsp:txXfrm>
    </dsp:sp>
    <dsp:sp modelId="{4D949A5D-1D98-451F-9AB4-B6B34518C654}">
      <dsp:nvSpPr>
        <dsp:cNvPr id="0" name=""/>
        <dsp:cNvSpPr/>
      </dsp:nvSpPr>
      <dsp:spPr>
        <a:xfrm>
          <a:off x="6914831" y="1117915"/>
          <a:ext cx="2027502" cy="1906917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Arvot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Elämänasenne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Elämänkatsomus</a:t>
          </a:r>
          <a:endParaRPr lang="en-US" sz="1800" kern="1200" dirty="0"/>
        </a:p>
      </dsp:txBody>
      <dsp:txXfrm>
        <a:off x="6914831" y="1117915"/>
        <a:ext cx="2027502" cy="1906917"/>
      </dsp:txXfrm>
    </dsp:sp>
    <dsp:sp modelId="{AEBB67D6-7301-4435-B494-93697E7D6718}">
      <dsp:nvSpPr>
        <dsp:cNvPr id="0" name=""/>
        <dsp:cNvSpPr/>
      </dsp:nvSpPr>
      <dsp:spPr>
        <a:xfrm>
          <a:off x="9218054" y="306387"/>
          <a:ext cx="2027502" cy="81100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/>
            <a:t>Muita</a:t>
          </a:r>
          <a:endParaRPr lang="en-US" sz="3000" kern="1200" dirty="0"/>
        </a:p>
      </dsp:txBody>
      <dsp:txXfrm>
        <a:off x="9218054" y="306387"/>
        <a:ext cx="2027502" cy="811001"/>
      </dsp:txXfrm>
    </dsp:sp>
    <dsp:sp modelId="{4407AC24-01B0-4EBE-8C5F-AB27EBA1B204}">
      <dsp:nvSpPr>
        <dsp:cNvPr id="0" name=""/>
        <dsp:cNvSpPr/>
      </dsp:nvSpPr>
      <dsp:spPr>
        <a:xfrm>
          <a:off x="9227583" y="1101096"/>
          <a:ext cx="2027502" cy="190691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Taloudellinen</a:t>
          </a:r>
          <a:r>
            <a:rPr lang="en-US" sz="1800" kern="1200" dirty="0"/>
            <a:t> </a:t>
          </a:r>
          <a:r>
            <a:rPr lang="en-US" sz="1800" kern="1200" dirty="0" err="1"/>
            <a:t>turva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Itselle</a:t>
          </a:r>
          <a:r>
            <a:rPr lang="en-US" sz="1800" kern="1200" dirty="0"/>
            <a:t> </a:t>
          </a:r>
          <a:r>
            <a:rPr lang="en-US" sz="1800" kern="1200" dirty="0" err="1"/>
            <a:t>tärkeät</a:t>
          </a:r>
          <a:r>
            <a:rPr lang="en-US" sz="1800" kern="1200" dirty="0"/>
            <a:t> </a:t>
          </a:r>
          <a:r>
            <a:rPr lang="en-US" sz="1800" kern="1200" dirty="0" err="1"/>
            <a:t>paikat</a:t>
          </a:r>
          <a:r>
            <a:rPr lang="en-US" sz="1800" kern="1200" dirty="0"/>
            <a:t> (</a:t>
          </a:r>
          <a:r>
            <a:rPr lang="en-US" sz="1800" kern="1200" dirty="0" err="1"/>
            <a:t>koti</a:t>
          </a:r>
          <a:r>
            <a:rPr lang="en-US" sz="1800" kern="1200" dirty="0"/>
            <a:t>, </a:t>
          </a:r>
          <a:r>
            <a:rPr lang="en-US" sz="1800" kern="1200" dirty="0" err="1"/>
            <a:t>luonto</a:t>
          </a:r>
          <a:r>
            <a:rPr lang="en-US" sz="180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Muistot</a:t>
          </a:r>
          <a:endParaRPr lang="en-US" sz="1800" kern="1200" dirty="0"/>
        </a:p>
      </dsp:txBody>
      <dsp:txXfrm>
        <a:off x="9227583" y="1101096"/>
        <a:ext cx="2027502" cy="1906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81B2A-1CAD-4104-B9CC-D991BB3DDEA0}">
      <dsp:nvSpPr>
        <dsp:cNvPr id="0" name=""/>
        <dsp:cNvSpPr/>
      </dsp:nvSpPr>
      <dsp:spPr>
        <a:xfrm>
          <a:off x="0" y="278468"/>
          <a:ext cx="2170624" cy="1150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Terveelliset elämäntavat</a:t>
          </a:r>
        </a:p>
      </dsp:txBody>
      <dsp:txXfrm>
        <a:off x="0" y="278468"/>
        <a:ext cx="2170624" cy="1150283"/>
      </dsp:txXfrm>
    </dsp:sp>
    <dsp:sp modelId="{BD7CF0AF-947D-4FFF-98C0-5CF1BE7BEC2A}">
      <dsp:nvSpPr>
        <dsp:cNvPr id="0" name=""/>
        <dsp:cNvSpPr/>
      </dsp:nvSpPr>
      <dsp:spPr>
        <a:xfrm>
          <a:off x="2388243" y="333376"/>
          <a:ext cx="2170624" cy="1162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Itseä</a:t>
          </a:r>
          <a:r>
            <a:rPr lang="en-US" sz="2000" kern="1200" dirty="0"/>
            <a:t> </a:t>
          </a:r>
          <a:r>
            <a:rPr lang="en-US" sz="2000" kern="1200" dirty="0" err="1"/>
            <a:t>kiinnostavien</a:t>
          </a:r>
          <a:r>
            <a:rPr lang="en-US" sz="2000" kern="1200" dirty="0"/>
            <a:t> </a:t>
          </a:r>
          <a:r>
            <a:rPr lang="en-US" sz="2000" kern="1200" dirty="0" err="1"/>
            <a:t>asioiden</a:t>
          </a:r>
          <a:r>
            <a:rPr lang="en-US" sz="2000" kern="1200" dirty="0"/>
            <a:t> </a:t>
          </a:r>
          <a:r>
            <a:rPr lang="en-US" sz="2000" kern="1200" dirty="0" err="1"/>
            <a:t>tekeminen</a:t>
          </a:r>
          <a:endParaRPr lang="en-US" sz="2000" kern="1200" dirty="0"/>
        </a:p>
      </dsp:txBody>
      <dsp:txXfrm>
        <a:off x="2388243" y="333376"/>
        <a:ext cx="2170624" cy="1162395"/>
      </dsp:txXfrm>
    </dsp:sp>
    <dsp:sp modelId="{DA63523F-098B-497F-BD3B-3330A7ED4601}">
      <dsp:nvSpPr>
        <dsp:cNvPr id="0" name=""/>
        <dsp:cNvSpPr/>
      </dsp:nvSpPr>
      <dsp:spPr>
        <a:xfrm>
          <a:off x="556" y="1712834"/>
          <a:ext cx="2170624" cy="1302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Unelmoiminen</a:t>
          </a:r>
        </a:p>
      </dsp:txBody>
      <dsp:txXfrm>
        <a:off x="556" y="1712834"/>
        <a:ext cx="2170624" cy="1302374"/>
      </dsp:txXfrm>
    </dsp:sp>
    <dsp:sp modelId="{3BE07854-F96E-4B73-803C-AF1D04E1C5A4}">
      <dsp:nvSpPr>
        <dsp:cNvPr id="0" name=""/>
        <dsp:cNvSpPr/>
      </dsp:nvSpPr>
      <dsp:spPr>
        <a:xfrm>
          <a:off x="2388243" y="1712834"/>
          <a:ext cx="2170624" cy="1302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Päätös suhtautua asioihin positiivisesti</a:t>
          </a:r>
        </a:p>
      </dsp:txBody>
      <dsp:txXfrm>
        <a:off x="2388243" y="1712834"/>
        <a:ext cx="2170624" cy="1302374"/>
      </dsp:txXfrm>
    </dsp:sp>
    <dsp:sp modelId="{27F8DB34-AF8C-47B0-B3E4-B2FD60C17C0A}">
      <dsp:nvSpPr>
        <dsp:cNvPr id="0" name=""/>
        <dsp:cNvSpPr/>
      </dsp:nvSpPr>
      <dsp:spPr>
        <a:xfrm>
          <a:off x="556" y="3232271"/>
          <a:ext cx="2170624" cy="1302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Itsensä</a:t>
          </a:r>
          <a:r>
            <a:rPr lang="en-US" sz="2000" kern="1200" dirty="0"/>
            <a:t> </a:t>
          </a:r>
          <a:r>
            <a:rPr lang="en-US" sz="2000" kern="1200" dirty="0" err="1"/>
            <a:t>kannustaminen</a:t>
          </a:r>
          <a:r>
            <a:rPr lang="en-US" sz="2000" kern="1200" dirty="0"/>
            <a:t>: </a:t>
          </a:r>
          <a:r>
            <a:rPr lang="en-US" sz="2000" kern="1200" dirty="0" err="1"/>
            <a:t>positiivinen</a:t>
          </a:r>
          <a:r>
            <a:rPr lang="en-US" sz="2000" kern="1200" dirty="0"/>
            <a:t> </a:t>
          </a:r>
          <a:r>
            <a:rPr lang="en-US" sz="2000" kern="1200" dirty="0" err="1"/>
            <a:t>sisäinen</a:t>
          </a:r>
          <a:r>
            <a:rPr lang="en-US" sz="2000" kern="1200" dirty="0"/>
            <a:t> </a:t>
          </a:r>
          <a:r>
            <a:rPr lang="en-US" sz="2000" kern="1200" dirty="0" err="1"/>
            <a:t>puhe</a:t>
          </a:r>
          <a:endParaRPr lang="en-US" sz="2000" kern="1200" dirty="0"/>
        </a:p>
      </dsp:txBody>
      <dsp:txXfrm>
        <a:off x="556" y="3232271"/>
        <a:ext cx="2170624" cy="1302374"/>
      </dsp:txXfrm>
    </dsp:sp>
    <dsp:sp modelId="{918F2582-A7D8-4A6E-A1EF-148F4FBC488E}">
      <dsp:nvSpPr>
        <dsp:cNvPr id="0" name=""/>
        <dsp:cNvSpPr/>
      </dsp:nvSpPr>
      <dsp:spPr>
        <a:xfrm>
          <a:off x="2388243" y="3232271"/>
          <a:ext cx="2170624" cy="1302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Lempeä, ymmärtävä asenne omiin epäonnistumisiin</a:t>
          </a:r>
        </a:p>
      </dsp:txBody>
      <dsp:txXfrm>
        <a:off x="2388243" y="3232271"/>
        <a:ext cx="2170624" cy="1302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83EB30-870E-4416-8B0A-86953298F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3E0453-7080-4283-8E38-850AA5031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D8D538-8766-4F1A-9B20-24E6B56E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6A59F7-E9A0-4DB6-B075-4F80D267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F96CA0-424A-46F4-B1A3-52FA91EC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38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B36565-EA2C-401C-96A5-B80A177B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A1758D5-2B48-44C4-9FDF-9448C9349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EB86C4-7E0C-4808-82D0-B74438AC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D80498-509E-4F66-A2A0-B9143092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558A01-C30D-47B1-9B7E-7A148C6F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536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18B0356-FC92-4060-8AFA-F5B954566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AE484-FD31-4AEC-956B-FE66E542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FC9274-92F9-4ED6-AF66-92CEF7D0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422B36-FB99-45AB-8D6D-A23C9F88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39D9F9-4607-40AA-A9B8-3F3B613D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0491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ED908-DA3A-40FE-8780-F7EA3943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3F6C7-81D5-475C-A988-E154FB15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85ACDE-EB44-4DB5-9D09-27D3C7B2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426311-3F58-4855-82C2-E9531FE8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F1FB35-CE58-4CB9-8FFB-4C620E9A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59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E578E1-9B97-4A21-A98D-0F731C49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6CA16F-1581-4771-A79A-1FEFD0A7F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CE647F-E36A-4D9C-A3C6-F341D21A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C24AF5-648A-489C-8417-3B06BBC8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F73D34-CD37-4014-B941-C22C527C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9596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3A3F67-AF27-47D0-A289-31BC2B64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7A957D-92F5-465A-A80A-E4D5FC2C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26D014-50C0-4250-9317-65A1CF1B9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F5745F-5A51-4FF5-82F4-AACE7D97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C140A14-EBF1-4915-83D8-E81C91BA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F588B7-69AA-410F-B7BC-8634CAD3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153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557B1-03DB-49CD-A156-995A6188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60D267-630C-4790-9463-10AFB8725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4174A5-62CF-40E2-BCE5-338C5F851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4F867C1-1232-4AE5-9D36-C3C7CE9D3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01B310E-2F9E-42F1-86B8-4E756837D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BE03EF9-47BC-4B7A-ACBF-D43550FF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3211F0-826D-4A3D-8355-E033011C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1CCE5B5-CD06-4F54-A7AC-A06AB03E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77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9312E0-8536-4960-B805-F8804E9D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8A3397E-FBEA-4E4E-B321-B3EAAADE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07E7CAA-7314-4EF5-822F-78B764BB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83C75E3-8C73-432C-8774-EF812FAA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005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0417BD1-F491-4EF6-A665-E52AD2FD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C590151-57C0-4C57-B41F-40453FD9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3B39EC-9D1C-4664-9878-27BE1BED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71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88D4F8-F82A-421F-A883-18281D1C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0C4B96-F7F8-44F1-9D37-F4A32B5E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9DF93E-492F-40E3-8A0D-29979853F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2557056-D8DD-4CA1-89E8-F491B574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4C9EB1-C2B6-48D8-A0A0-1A2D4497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E00A01-CE2C-4AA7-B60B-59B86AA9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70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FDDC18-E246-488C-A23C-EA2DE3BE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F6D4DBC-0B80-4545-BA86-E9236BAA5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312F9B0-E81E-47F3-A190-D9D17310F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DA8649A-A016-4E64-B43A-FC90E8A0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C0C2E6-80D2-46EA-BD4B-5178D01B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12FCBF1-7B57-43DF-BE21-48B5E9B6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634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6346A35-6052-42ED-89E7-30D07F2A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2729D7-B5B1-4A0C-97D7-0E1BB8468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97F40A-3785-486C-B929-15AB3C440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17C2D4-F6D1-46A2-ADCB-DBFDCA776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FDD0B3-7D0E-4EF9-9981-370C5326E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comments" Target="../comments/comment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4A5E9-3CE8-467C-B0CA-5BCF64ABE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5080" y="0"/>
            <a:ext cx="12191999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838D8B-F15B-4BFF-A90D-C94C644E6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0" y="325550"/>
            <a:ext cx="1106424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Terveysosaaminen ja voimavarat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7F30716-3DC7-462A-BE50-4D7EEB39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C25287C-D2C2-44B6-8891-116CF11FE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004354A-063C-4153-BBF4-EB8AEB808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A5E7EBE-34A0-490E-A525-05DF0E22C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4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4F1545-95FB-44A4-AA75-6762B4F5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19" y="261937"/>
            <a:ext cx="4903068" cy="9286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/>
              <a:t>Voimavarojen</a:t>
            </a:r>
            <a:r>
              <a:rPr lang="en-US" sz="3200" b="1" dirty="0"/>
              <a:t> </a:t>
            </a:r>
            <a:r>
              <a:rPr lang="en-US" sz="3200" b="1" dirty="0" err="1"/>
              <a:t>vahvistaminen</a:t>
            </a:r>
            <a:endParaRPr lang="en-US" sz="3200" b="1" dirty="0"/>
          </a:p>
        </p:txBody>
      </p:sp>
      <p:graphicFrame>
        <p:nvGraphicFramePr>
          <p:cNvPr id="40" name="Sisällön paikkamerkki 2">
            <a:extLst>
              <a:ext uri="{FF2B5EF4-FFF2-40B4-BE49-F238E27FC236}">
                <a16:creationId xmlns:a16="http://schemas.microsoft.com/office/drawing/2014/main" id="{369AEAC0-743C-41A7-80B6-C56706F63B4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6948990"/>
              </p:ext>
            </p:extLst>
          </p:nvPr>
        </p:nvGraphicFramePr>
        <p:xfrm>
          <a:off x="590719" y="1190625"/>
          <a:ext cx="4559425" cy="486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Sisällön paikkamerkki 11" descr="Kuva, joka sisältää kohteen henkilö, keltainen&#10;&#10;Kuvaus luotu automaattisesti">
            <a:extLst>
              <a:ext uri="{FF2B5EF4-FFF2-40B4-BE49-F238E27FC236}">
                <a16:creationId xmlns:a16="http://schemas.microsoft.com/office/drawing/2014/main" id="{CDDBB433-110C-410F-9BB8-7A333ED833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r="20058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2E0834E-D316-43A1-B8D3-E879D5AA49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4AE0A14-9A42-439D-9C8D-E78C270E0C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4D00D1DC-A45F-4ACD-9F85-D4947EE13AB4}"/>
              </a:ext>
            </a:extLst>
          </p:cNvPr>
          <p:cNvSpPr txBox="1"/>
          <p:nvPr/>
        </p:nvSpPr>
        <p:spPr>
          <a:xfrm rot="5400000">
            <a:off x="8539695" y="48015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Kuva: Unsplash.com/ Bruce Mars</a:t>
            </a:r>
          </a:p>
        </p:txBody>
      </p:sp>
    </p:spTree>
    <p:extLst>
      <p:ext uri="{BB962C8B-B14F-4D97-AF65-F5344CB8AC3E}">
        <p14:creationId xmlns:p14="http://schemas.microsoft.com/office/powerpoint/2010/main" val="386157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F59B27-875A-467D-ABB9-770D0518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65125"/>
            <a:ext cx="5890260" cy="1325563"/>
          </a:xfrm>
        </p:spPr>
        <p:txBody>
          <a:bodyPr>
            <a:normAutofit/>
          </a:bodyPr>
          <a:lstStyle/>
          <a:p>
            <a:r>
              <a:rPr lang="fi-FI" sz="4800" u="sng" dirty="0">
                <a:solidFill>
                  <a:srgbClr val="002060"/>
                </a:solidFill>
              </a:rPr>
              <a:t>Terveysosaaminen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3D9541-883F-43D3-A6AC-522AB6881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49" y="1609725"/>
            <a:ext cx="5381625" cy="4562475"/>
          </a:xfrm>
        </p:spPr>
        <p:txBody>
          <a:bodyPr>
            <a:normAutofit/>
          </a:bodyPr>
          <a:lstStyle/>
          <a:p>
            <a:r>
              <a:rPr lang="fi-FI" sz="3200" dirty="0"/>
              <a:t>Auttaa tekemään tietoisia ja tarkoituksenmukaisia terveyteen liittyviä valintoja ja päätöksiä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3200" dirty="0"/>
              <a:t>Auttaa tunnistamaan ja muokkaamaan tekijöitä, jotka mahdollistavat sekä oman että muiden terveyden ylläpitämisen ja edistämisen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72F4CD-8B36-4444-8B97-A31734C73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1609725"/>
            <a:ext cx="5292090" cy="45624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3200" u="sng" dirty="0"/>
              <a:t>Terveysosaamisen osa-alueet</a:t>
            </a:r>
          </a:p>
          <a:p>
            <a:pPr marL="0" indent="0">
              <a:buNone/>
            </a:pPr>
            <a:endParaRPr lang="fi-FI" sz="2400" dirty="0"/>
          </a:p>
          <a:p>
            <a:pPr marL="0" indent="0" algn="ctr">
              <a:buNone/>
            </a:pPr>
            <a:r>
              <a:rPr lang="fi-FI" dirty="0"/>
              <a:t>1. </a:t>
            </a:r>
            <a:r>
              <a:rPr lang="fi-FI" sz="3200" dirty="0"/>
              <a:t>Tiedot</a:t>
            </a:r>
          </a:p>
          <a:p>
            <a:pPr marL="0" indent="0" algn="ctr">
              <a:buNone/>
            </a:pPr>
            <a:r>
              <a:rPr lang="fi-FI" sz="3200" dirty="0"/>
              <a:t>2. Taidot</a:t>
            </a:r>
          </a:p>
          <a:p>
            <a:pPr marL="0" indent="0" algn="ctr">
              <a:buNone/>
            </a:pPr>
            <a:r>
              <a:rPr lang="fi-FI" sz="3200" dirty="0"/>
              <a:t>3. Kriittinen ajattelu</a:t>
            </a:r>
          </a:p>
          <a:p>
            <a:pPr marL="0" indent="0" algn="ctr">
              <a:buNone/>
            </a:pPr>
            <a:r>
              <a:rPr lang="fi-FI" sz="3200" dirty="0"/>
              <a:t>4. Itsetuntemus</a:t>
            </a:r>
          </a:p>
          <a:p>
            <a:pPr marL="0" indent="0" algn="ctr">
              <a:buNone/>
            </a:pPr>
            <a:r>
              <a:rPr lang="fi-FI" sz="3200" dirty="0"/>
              <a:t>5. Vastuullisuus</a:t>
            </a:r>
          </a:p>
          <a:p>
            <a:endParaRPr lang="fi-FI" sz="24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378B9BB-244E-45EC-A5F9-F81E9E4A8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34317BF-73B8-4A03-A4F6-9588B58B8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8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5B68F3-7BCD-43F7-9B35-9549A9F0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74" y="289369"/>
            <a:ext cx="5111699" cy="21494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u="sng" dirty="0">
                <a:latin typeface="+mn-lt"/>
              </a:rPr>
              <a:t>1. </a:t>
            </a:r>
            <a:r>
              <a:rPr lang="en-US" sz="3600" u="sng" dirty="0" err="1">
                <a:latin typeface="+mn-lt"/>
              </a:rPr>
              <a:t>Tiedot</a:t>
            </a:r>
            <a:br>
              <a:rPr lang="en-US" sz="2200" u="sng" dirty="0"/>
            </a:br>
            <a:br>
              <a:rPr lang="en-US" sz="2200" u="sng" dirty="0"/>
            </a:br>
            <a:r>
              <a:rPr lang="en-US" sz="2700" dirty="0" err="1">
                <a:latin typeface="+mn-lt"/>
              </a:rPr>
              <a:t>Luotettaviin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tutkimuksiin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perustuvat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faktat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luovat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pohjan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terveysosaamiselle</a:t>
            </a: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647C84-E720-4219-9B94-024B3750F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174" y="2370582"/>
            <a:ext cx="5111699" cy="41980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u="sng" dirty="0"/>
              <a:t>2. </a:t>
            </a:r>
            <a:r>
              <a:rPr lang="en-US" sz="3200" u="sng" dirty="0" err="1"/>
              <a:t>Käytännön</a:t>
            </a:r>
            <a:r>
              <a:rPr lang="en-US" sz="3200" u="sng" dirty="0"/>
              <a:t> </a:t>
            </a:r>
            <a:r>
              <a:rPr lang="en-US" sz="3200" u="sng" dirty="0" err="1"/>
              <a:t>taidot</a:t>
            </a:r>
            <a:endParaRPr lang="en-US" sz="3200" u="sng" dirty="0"/>
          </a:p>
          <a:p>
            <a:r>
              <a:rPr lang="en-US" sz="2400" dirty="0" err="1"/>
              <a:t>Kykyä</a:t>
            </a:r>
            <a:r>
              <a:rPr lang="en-US" sz="2400" dirty="0"/>
              <a:t> </a:t>
            </a:r>
            <a:r>
              <a:rPr lang="en-US" sz="2400" dirty="0" err="1"/>
              <a:t>soveltaa</a:t>
            </a:r>
            <a:r>
              <a:rPr lang="en-US" sz="2400" dirty="0"/>
              <a:t> </a:t>
            </a:r>
            <a:r>
              <a:rPr lang="en-US" sz="2400" dirty="0" err="1"/>
              <a:t>terveystietoja</a:t>
            </a:r>
            <a:r>
              <a:rPr lang="en-US" sz="2400" dirty="0"/>
              <a:t> </a:t>
            </a:r>
            <a:r>
              <a:rPr lang="en-US" sz="2400" dirty="0" err="1"/>
              <a:t>arjen</a:t>
            </a:r>
            <a:r>
              <a:rPr lang="en-US" sz="2400" dirty="0"/>
              <a:t> </a:t>
            </a:r>
            <a:r>
              <a:rPr lang="en-US" sz="2400" dirty="0" err="1"/>
              <a:t>tilanteissa</a:t>
            </a:r>
            <a:endParaRPr lang="en-US" sz="2400" dirty="0"/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Esimerkiksi</a:t>
            </a:r>
            <a:endParaRPr lang="en-US" sz="2400" dirty="0"/>
          </a:p>
          <a:p>
            <a:r>
              <a:rPr lang="en-US" sz="2400" dirty="0"/>
              <a:t>	- </a:t>
            </a:r>
            <a:r>
              <a:rPr lang="en-US" sz="2400" dirty="0" err="1"/>
              <a:t>sosiaaliset</a:t>
            </a:r>
            <a:r>
              <a:rPr lang="en-US" sz="2400" dirty="0"/>
              <a:t> </a:t>
            </a:r>
            <a:r>
              <a:rPr lang="en-US" sz="2400" dirty="0" err="1"/>
              <a:t>taidot</a:t>
            </a:r>
            <a:endParaRPr lang="en-US" sz="2400" dirty="0"/>
          </a:p>
          <a:p>
            <a:r>
              <a:rPr lang="en-US" sz="2400" dirty="0"/>
              <a:t>	- </a:t>
            </a:r>
            <a:r>
              <a:rPr lang="en-US" sz="2400" dirty="0" err="1"/>
              <a:t>tiedonhankkimisvalmiudet</a:t>
            </a:r>
            <a:endParaRPr lang="en-US" sz="2400" dirty="0"/>
          </a:p>
          <a:p>
            <a:r>
              <a:rPr lang="en-US" sz="2400" dirty="0"/>
              <a:t>	- </a:t>
            </a:r>
            <a:r>
              <a:rPr lang="en-US" sz="2400" dirty="0" err="1"/>
              <a:t>ensiaputaidot</a:t>
            </a:r>
            <a:endParaRPr lang="en-US" sz="2400" dirty="0"/>
          </a:p>
          <a:p>
            <a:r>
              <a:rPr lang="en-US" sz="2400" dirty="0"/>
              <a:t>	- </a:t>
            </a:r>
            <a:r>
              <a:rPr lang="en-US" sz="2400" dirty="0" err="1"/>
              <a:t>hygienia</a:t>
            </a:r>
            <a:r>
              <a:rPr lang="en-US" sz="2400" dirty="0"/>
              <a:t> </a:t>
            </a:r>
            <a:r>
              <a:rPr lang="en-US" sz="2400" dirty="0" err="1"/>
              <a:t>taidot</a:t>
            </a:r>
            <a:endParaRPr lang="en-US" sz="2400" dirty="0"/>
          </a:p>
          <a:p>
            <a:r>
              <a:rPr lang="en-US" sz="2400" dirty="0"/>
              <a:t>	- </a:t>
            </a:r>
            <a:r>
              <a:rPr lang="en-US" sz="2400" dirty="0" err="1"/>
              <a:t>itsehoitovalmiudet</a:t>
            </a: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n paikkamerkki 5" descr="Kuva, joka sisältää kohteen henkilö, lattia, kannettava&#10;&#10;Kuvaus luotu automaattisesti">
            <a:extLst>
              <a:ext uri="{FF2B5EF4-FFF2-40B4-BE49-F238E27FC236}">
                <a16:creationId xmlns:a16="http://schemas.microsoft.com/office/drawing/2014/main" id="{4F4E8203-08DA-4E74-B95A-CC8E9B5C08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r="11506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CF05A632-CB8A-4A4C-82D2-8CD91CFC1CF7}"/>
              </a:ext>
            </a:extLst>
          </p:cNvPr>
          <p:cNvSpPr txBox="1"/>
          <p:nvPr/>
        </p:nvSpPr>
        <p:spPr>
          <a:xfrm rot="5400000">
            <a:off x="8507598" y="42835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Kuva: Unsplash.com/ John </a:t>
            </a:r>
            <a:r>
              <a:rPr lang="fi-FI" dirty="0" err="1"/>
              <a:t>Schnobrich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3DC3C8B-E909-4D63-AAC0-BB4306818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0476520-48AD-4C0D-B94E-B5F250E59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3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5F6E91-A1CE-4105-ACD0-1999AF76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41" y="856180"/>
            <a:ext cx="5114445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3. </a:t>
            </a:r>
            <a:r>
              <a:rPr lang="en-US" sz="4000" dirty="0" err="1"/>
              <a:t>Kriittinen</a:t>
            </a:r>
            <a:r>
              <a:rPr lang="en-US" sz="4000" dirty="0"/>
              <a:t> </a:t>
            </a:r>
            <a:r>
              <a:rPr lang="en-US" sz="4000" dirty="0" err="1"/>
              <a:t>ajattelu</a:t>
            </a:r>
            <a:endParaRPr lang="en-US" sz="4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3F60C1-3ABE-45B4-971B-61079C71A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341" y="1995138"/>
            <a:ext cx="5114445" cy="43942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Kyky</a:t>
            </a:r>
            <a:r>
              <a:rPr lang="en-US" dirty="0"/>
              <a:t> </a:t>
            </a:r>
            <a:r>
              <a:rPr lang="en-US" dirty="0" err="1"/>
              <a:t>selkeään</a:t>
            </a:r>
            <a:r>
              <a:rPr lang="en-US" dirty="0"/>
              <a:t>, </a:t>
            </a:r>
            <a:r>
              <a:rPr lang="en-US" dirty="0" err="1"/>
              <a:t>järkiperäiseen</a:t>
            </a:r>
            <a:r>
              <a:rPr lang="en-US" dirty="0"/>
              <a:t> </a:t>
            </a:r>
            <a:r>
              <a:rPr lang="en-US" dirty="0" err="1"/>
              <a:t>ajatteluun</a:t>
            </a:r>
            <a:endParaRPr lang="en-US" dirty="0"/>
          </a:p>
          <a:p>
            <a:r>
              <a:rPr lang="en-US" dirty="0" err="1"/>
              <a:t>Tietojen</a:t>
            </a:r>
            <a:endParaRPr lang="en-US" dirty="0"/>
          </a:p>
          <a:p>
            <a:pPr lvl="1"/>
            <a:r>
              <a:rPr lang="en-US" dirty="0" err="1"/>
              <a:t>pohtimista</a:t>
            </a:r>
            <a:endParaRPr lang="en-US" dirty="0"/>
          </a:p>
          <a:p>
            <a:pPr lvl="1"/>
            <a:r>
              <a:rPr lang="en-US" dirty="0" err="1"/>
              <a:t>vertaamista</a:t>
            </a:r>
            <a:endParaRPr lang="en-US" dirty="0"/>
          </a:p>
          <a:p>
            <a:pPr lvl="1"/>
            <a:r>
              <a:rPr lang="en-US" dirty="0" err="1"/>
              <a:t>soveltamista</a:t>
            </a:r>
            <a:endParaRPr lang="en-US" dirty="0"/>
          </a:p>
          <a:p>
            <a:pPr lvl="1"/>
            <a:r>
              <a:rPr lang="en-US" dirty="0" err="1"/>
              <a:t>analysoimista</a:t>
            </a:r>
            <a:endParaRPr lang="en-US" dirty="0"/>
          </a:p>
          <a:p>
            <a:pPr lvl="1"/>
            <a:r>
              <a:rPr lang="en-US" dirty="0" err="1"/>
              <a:t>arviointia</a:t>
            </a:r>
            <a:endParaRPr lang="en-US" dirty="0"/>
          </a:p>
          <a:p>
            <a:r>
              <a:rPr lang="en-US" dirty="0" err="1"/>
              <a:t>Kyky</a:t>
            </a:r>
            <a:r>
              <a:rPr lang="en-US" dirty="0"/>
              <a:t> </a:t>
            </a:r>
            <a:r>
              <a:rPr lang="en-US" dirty="0" err="1"/>
              <a:t>erottaa</a:t>
            </a:r>
            <a:r>
              <a:rPr lang="en-US" dirty="0"/>
              <a:t> </a:t>
            </a:r>
            <a:r>
              <a:rPr lang="en-US" dirty="0" err="1"/>
              <a:t>luotettava</a:t>
            </a:r>
            <a:r>
              <a:rPr lang="en-US" dirty="0"/>
              <a:t> </a:t>
            </a:r>
            <a:r>
              <a:rPr lang="en-US" dirty="0" err="1"/>
              <a:t>epäluotettavasta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boy with black framed eyeglasses holding face">
            <a:extLst>
              <a:ext uri="{FF2B5EF4-FFF2-40B4-BE49-F238E27FC236}">
                <a16:creationId xmlns:a16="http://schemas.microsoft.com/office/drawing/2014/main" id="{765CFD51-CE37-4B23-9A8E-0C30E62198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r="23006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6F257B0-1D4E-48ED-B884-B3E2396E4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E66738D-AE3A-49E1-97A0-D35719003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7E1EBADD-6AAA-44B5-930A-6A3D1F079E4B}"/>
              </a:ext>
            </a:extLst>
          </p:cNvPr>
          <p:cNvSpPr txBox="1"/>
          <p:nvPr/>
        </p:nvSpPr>
        <p:spPr>
          <a:xfrm>
            <a:off x="5890606" y="605083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Kuva: Unsplash.com/Roman </a:t>
            </a:r>
            <a:r>
              <a:rPr lang="en-US" sz="1600" dirty="0" err="1"/>
              <a:t>Bilik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6440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F13ED4-3D1A-4D60-B720-9B545654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4. Itsetuntemus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DD69BF-FFFD-4E70-929C-536F833CF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524721"/>
            <a:ext cx="5902893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Käsitys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, </a:t>
            </a:r>
            <a:r>
              <a:rPr lang="en-US" dirty="0" err="1"/>
              <a:t>kuka</a:t>
            </a:r>
            <a:r>
              <a:rPr lang="en-US" dirty="0"/>
              <a:t> ja </a:t>
            </a:r>
            <a:r>
              <a:rPr lang="en-US" dirty="0" err="1"/>
              <a:t>millainen</a:t>
            </a:r>
            <a:r>
              <a:rPr lang="en-US" dirty="0"/>
              <a:t> on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Omien</a:t>
            </a:r>
            <a:r>
              <a:rPr lang="en-US" dirty="0"/>
              <a:t> </a:t>
            </a:r>
            <a:r>
              <a:rPr lang="en-US" dirty="0" err="1"/>
              <a:t>arvojen</a:t>
            </a:r>
            <a:r>
              <a:rPr lang="en-US" dirty="0"/>
              <a:t>, </a:t>
            </a:r>
            <a:r>
              <a:rPr lang="en-US" dirty="0" err="1"/>
              <a:t>tarpeiden</a:t>
            </a:r>
            <a:r>
              <a:rPr lang="en-US" dirty="0"/>
              <a:t>, </a:t>
            </a:r>
            <a:r>
              <a:rPr lang="en-US" dirty="0" err="1"/>
              <a:t>ajatusten</a:t>
            </a:r>
            <a:r>
              <a:rPr lang="en-US" dirty="0"/>
              <a:t> ja </a:t>
            </a:r>
            <a:r>
              <a:rPr lang="en-US" dirty="0" err="1"/>
              <a:t>tavoitteiden</a:t>
            </a:r>
            <a:r>
              <a:rPr lang="en-US" dirty="0"/>
              <a:t> </a:t>
            </a:r>
            <a:r>
              <a:rPr lang="en-US" dirty="0" err="1"/>
              <a:t>tunnistamista</a:t>
            </a:r>
            <a:r>
              <a:rPr lang="en-US" dirty="0"/>
              <a:t>, </a:t>
            </a:r>
            <a:r>
              <a:rPr lang="en-US" dirty="0" err="1"/>
              <a:t>analysointia</a:t>
            </a:r>
            <a:r>
              <a:rPr lang="en-US" dirty="0"/>
              <a:t> ja </a:t>
            </a:r>
            <a:r>
              <a:rPr lang="en-US" dirty="0" err="1"/>
              <a:t>arviointia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Oman </a:t>
            </a:r>
            <a:r>
              <a:rPr lang="en-US" dirty="0" err="1"/>
              <a:t>mielen</a:t>
            </a:r>
            <a:r>
              <a:rPr lang="en-US" dirty="0"/>
              <a:t> ja </a:t>
            </a:r>
            <a:r>
              <a:rPr lang="en-US" dirty="0" err="1"/>
              <a:t>kehon</a:t>
            </a:r>
            <a:r>
              <a:rPr lang="en-US" dirty="0"/>
              <a:t> </a:t>
            </a:r>
            <a:r>
              <a:rPr lang="en-US" dirty="0" err="1"/>
              <a:t>kuuntelua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B9CFEF6-7CAD-4070-AD88-9906DFB9EC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4027" y="656151"/>
            <a:ext cx="5812723" cy="5545692"/>
          </a:xfr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19DDD49-4F11-4CE2-83A2-50288986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48E96BB-9EBB-4861-8EC4-D0199C389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6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2C11B1-328A-4D78-82F2-4EBD62E1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96" y="856180"/>
            <a:ext cx="5138590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/>
              <a:t>Eettinen</a:t>
            </a:r>
            <a:r>
              <a:rPr lang="en-US" sz="3700" dirty="0"/>
              <a:t> </a:t>
            </a:r>
            <a:r>
              <a:rPr lang="en-US" sz="3700" dirty="0" err="1"/>
              <a:t>vastuullisuus</a:t>
            </a:r>
            <a:endParaRPr lang="en-US" sz="3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D22027-D1E6-4983-9FD7-D66DDC06E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1" y="2118000"/>
            <a:ext cx="5469197" cy="423042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600" b="1" dirty="0" err="1"/>
              <a:t>Eettisesti</a:t>
            </a:r>
            <a:r>
              <a:rPr lang="en-US" sz="2600" b="1" dirty="0"/>
              <a:t> </a:t>
            </a:r>
            <a:r>
              <a:rPr lang="en-US" sz="2600" b="1" dirty="0" err="1"/>
              <a:t>vastuullinen</a:t>
            </a:r>
            <a:r>
              <a:rPr lang="en-US" sz="2600" b="1" dirty="0"/>
              <a:t> </a:t>
            </a:r>
            <a:r>
              <a:rPr lang="en-US" sz="2600" b="1" dirty="0" err="1"/>
              <a:t>ihminen</a:t>
            </a:r>
            <a:endParaRPr lang="en-US" sz="2600" b="1" dirty="0"/>
          </a:p>
          <a:p>
            <a:r>
              <a:rPr lang="en-US" sz="2600" dirty="0" err="1"/>
              <a:t>Osaa</a:t>
            </a:r>
            <a:r>
              <a:rPr lang="en-US" sz="2600" dirty="0"/>
              <a:t> </a:t>
            </a:r>
            <a:r>
              <a:rPr lang="en-US" sz="2600" dirty="0" err="1"/>
              <a:t>arvioida</a:t>
            </a:r>
            <a:r>
              <a:rPr lang="en-US" sz="2600" dirty="0"/>
              <a:t> </a:t>
            </a:r>
            <a:r>
              <a:rPr lang="en-US" sz="2600" dirty="0" err="1"/>
              <a:t>omien</a:t>
            </a:r>
            <a:r>
              <a:rPr lang="en-US" sz="2600" dirty="0"/>
              <a:t> </a:t>
            </a:r>
            <a:r>
              <a:rPr lang="en-US" sz="2600" dirty="0" err="1"/>
              <a:t>valintojen</a:t>
            </a:r>
            <a:r>
              <a:rPr lang="en-US" sz="2600" dirty="0"/>
              <a:t> </a:t>
            </a:r>
            <a:r>
              <a:rPr lang="en-US" sz="2600" dirty="0" err="1"/>
              <a:t>vaikutuksia</a:t>
            </a:r>
            <a:r>
              <a:rPr lang="en-US" sz="2600" dirty="0"/>
              <a:t> </a:t>
            </a:r>
            <a:r>
              <a:rPr lang="en-US" sz="2600" dirty="0" err="1"/>
              <a:t>muiden</a:t>
            </a:r>
            <a:r>
              <a:rPr lang="en-US" sz="2600" dirty="0"/>
              <a:t> </a:t>
            </a:r>
            <a:r>
              <a:rPr lang="en-US" sz="2600" dirty="0" err="1"/>
              <a:t>ihmisten</a:t>
            </a:r>
            <a:r>
              <a:rPr lang="en-US" sz="2600" dirty="0"/>
              <a:t> ja </a:t>
            </a:r>
            <a:r>
              <a:rPr lang="en-US" sz="2600" dirty="0" err="1"/>
              <a:t>ympäristön</a:t>
            </a:r>
            <a:r>
              <a:rPr lang="en-US" sz="2600" dirty="0"/>
              <a:t> </a:t>
            </a:r>
            <a:r>
              <a:rPr lang="en-US" sz="2600" dirty="0" err="1"/>
              <a:t>kannalta</a:t>
            </a:r>
            <a:endParaRPr lang="en-US" sz="26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2600" dirty="0" err="1"/>
              <a:t>Hahmottaa</a:t>
            </a:r>
            <a:r>
              <a:rPr lang="en-US" sz="2600" dirty="0"/>
              <a:t> </a:t>
            </a:r>
            <a:r>
              <a:rPr lang="en-US" sz="2600" dirty="0" err="1"/>
              <a:t>yksilön</a:t>
            </a:r>
            <a:r>
              <a:rPr lang="en-US" sz="2600" dirty="0"/>
              <a:t> </a:t>
            </a:r>
            <a:r>
              <a:rPr lang="en-US" sz="2600" dirty="0" err="1"/>
              <a:t>vastuun</a:t>
            </a:r>
            <a:r>
              <a:rPr lang="en-US" sz="2600" dirty="0"/>
              <a:t> ja </a:t>
            </a:r>
            <a:r>
              <a:rPr lang="en-US" sz="2600" dirty="0" err="1"/>
              <a:t>oikeudet</a:t>
            </a:r>
            <a:endParaRPr lang="en-US" sz="2600" dirty="0"/>
          </a:p>
          <a:p>
            <a:pPr marL="0" indent="0">
              <a:buNone/>
            </a:pPr>
            <a:endParaRPr lang="en-US" sz="900" dirty="0"/>
          </a:p>
          <a:p>
            <a:r>
              <a:rPr lang="en-US" sz="2600" dirty="0" err="1"/>
              <a:t>Kantaa</a:t>
            </a:r>
            <a:r>
              <a:rPr lang="en-US" sz="2600" dirty="0"/>
              <a:t> </a:t>
            </a:r>
            <a:r>
              <a:rPr lang="en-US" sz="2600" dirty="0" err="1"/>
              <a:t>vastuun</a:t>
            </a:r>
            <a:r>
              <a:rPr lang="en-US" sz="2600" dirty="0"/>
              <a:t> </a:t>
            </a:r>
            <a:r>
              <a:rPr lang="en-US" sz="2600" dirty="0" err="1"/>
              <a:t>itsestä</a:t>
            </a:r>
            <a:r>
              <a:rPr lang="en-US" sz="2600" dirty="0"/>
              <a:t> ja </a:t>
            </a:r>
            <a:r>
              <a:rPr lang="en-US" sz="2600" dirty="0" err="1"/>
              <a:t>muista</a:t>
            </a:r>
            <a:endParaRPr lang="en-US" sz="2600" dirty="0"/>
          </a:p>
          <a:p>
            <a:pPr marL="0" indent="0">
              <a:buNone/>
            </a:pPr>
            <a:endParaRPr lang="en-US" sz="900" dirty="0"/>
          </a:p>
          <a:p>
            <a:r>
              <a:rPr lang="en-US" sz="2600" dirty="0"/>
              <a:t>Vie </a:t>
            </a:r>
            <a:r>
              <a:rPr lang="en-US" sz="2600" dirty="0" err="1"/>
              <a:t>asioita</a:t>
            </a:r>
            <a:r>
              <a:rPr lang="en-US" sz="2600" dirty="0"/>
              <a:t> </a:t>
            </a:r>
            <a:r>
              <a:rPr lang="en-US" sz="2600" dirty="0" err="1"/>
              <a:t>eteenpäin</a:t>
            </a:r>
            <a:r>
              <a:rPr lang="en-US" sz="2600" dirty="0"/>
              <a:t> ja </a:t>
            </a:r>
            <a:r>
              <a:rPr lang="en-US" sz="2600" dirty="0" err="1"/>
              <a:t>toimii</a:t>
            </a:r>
            <a:r>
              <a:rPr lang="en-US" sz="2600" dirty="0"/>
              <a:t> </a:t>
            </a:r>
            <a:r>
              <a:rPr lang="en-US" sz="2600" dirty="0" err="1"/>
              <a:t>muiden</a:t>
            </a:r>
            <a:r>
              <a:rPr lang="en-US" sz="2600" dirty="0"/>
              <a:t> </a:t>
            </a:r>
            <a:r>
              <a:rPr lang="en-US" sz="2600" dirty="0" err="1"/>
              <a:t>puolesta</a:t>
            </a:r>
            <a:endParaRPr lang="en-US" sz="2600" dirty="0"/>
          </a:p>
          <a:p>
            <a:pPr marL="0"/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isällön paikkamerkki 6" descr="Kuva, joka sisältää kohteen ruoho, ulko, kenttä, vihreä&#10;&#10;Kuvaus luotu automaattisesti">
            <a:extLst>
              <a:ext uri="{FF2B5EF4-FFF2-40B4-BE49-F238E27FC236}">
                <a16:creationId xmlns:a16="http://schemas.microsoft.com/office/drawing/2014/main" id="{D1715C06-3AA7-4A77-9E68-F8C96E9C35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3" r="1388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2CC401C-E669-4BF9-B65A-01584275A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23C4E94-5332-4255-814E-1E67656FB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2F5E94CC-961D-456A-B72C-38C7A57A17A1}"/>
              </a:ext>
            </a:extLst>
          </p:cNvPr>
          <p:cNvSpPr txBox="1"/>
          <p:nvPr/>
        </p:nvSpPr>
        <p:spPr>
          <a:xfrm>
            <a:off x="5933338" y="60188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Kuva: Unsplash.com/ Dominik Lange</a:t>
            </a:r>
          </a:p>
        </p:txBody>
      </p:sp>
    </p:spTree>
    <p:extLst>
      <p:ext uri="{BB962C8B-B14F-4D97-AF65-F5344CB8AC3E}">
        <p14:creationId xmlns:p14="http://schemas.microsoft.com/office/powerpoint/2010/main" val="426984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77489E-B189-4943-B57C-21D60AE6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b="1" dirty="0"/>
              <a:t>Eettinen ajattelu on taito, jota voi harjoitella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6E38CE3-3296-4B04-A2BE-DB98F87F4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560" y="1229361"/>
            <a:ext cx="10302240" cy="5366702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44FF417-23B9-4BAC-AFD6-1CFAC0EA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6DE2862-C2E7-49F6-8CCE-FBB61FB80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3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naula, metalliastiat&#10;&#10;Kuvaus luotu automaattisesti">
            <a:extLst>
              <a:ext uri="{FF2B5EF4-FFF2-40B4-BE49-F238E27FC236}">
                <a16:creationId xmlns:a16="http://schemas.microsoft.com/office/drawing/2014/main" id="{A96CADD3-220F-4868-A604-71904EF006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t="826" r="15849" b="-1"/>
          <a:stretch/>
        </p:blipFill>
        <p:spPr>
          <a:xfrm>
            <a:off x="4676775" y="10"/>
            <a:ext cx="7515224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2D93A3-68B6-4DD9-A389-99005F72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916688"/>
            <a:ext cx="3438144" cy="10763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/>
              <a:t>Voimavarat</a:t>
            </a:r>
            <a:endParaRPr lang="en-US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9A2CCA-CF35-4E4D-8501-9B7C1D233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3" y="2470912"/>
            <a:ext cx="4439032" cy="4082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Ilon</a:t>
            </a:r>
            <a:r>
              <a:rPr lang="en-US" dirty="0"/>
              <a:t> ja </a:t>
            </a:r>
            <a:r>
              <a:rPr lang="en-US" dirty="0" err="1"/>
              <a:t>onnen</a:t>
            </a:r>
            <a:r>
              <a:rPr lang="en-US" dirty="0"/>
              <a:t> </a:t>
            </a:r>
            <a:r>
              <a:rPr lang="en-US" dirty="0" err="1"/>
              <a:t>lähteitä</a:t>
            </a:r>
            <a:endParaRPr lang="en-US" dirty="0"/>
          </a:p>
          <a:p>
            <a:r>
              <a:rPr lang="en-US" dirty="0" err="1"/>
              <a:t>Auttavat</a:t>
            </a:r>
            <a:r>
              <a:rPr lang="en-US" dirty="0"/>
              <a:t> </a:t>
            </a:r>
            <a:r>
              <a:rPr lang="en-US" dirty="0" err="1"/>
              <a:t>selviytymään</a:t>
            </a:r>
            <a:r>
              <a:rPr lang="en-US" dirty="0"/>
              <a:t> </a:t>
            </a:r>
            <a:r>
              <a:rPr lang="en-US" dirty="0" err="1"/>
              <a:t>elämän</a:t>
            </a:r>
            <a:r>
              <a:rPr lang="en-US" dirty="0"/>
              <a:t> </a:t>
            </a:r>
            <a:r>
              <a:rPr lang="en-US" dirty="0" err="1"/>
              <a:t>haasteista</a:t>
            </a:r>
            <a:endParaRPr lang="en-US" dirty="0"/>
          </a:p>
          <a:p>
            <a:r>
              <a:rPr lang="en-US" dirty="0" err="1"/>
              <a:t>Tekevät</a:t>
            </a:r>
            <a:r>
              <a:rPr lang="en-US" dirty="0"/>
              <a:t> </a:t>
            </a:r>
            <a:r>
              <a:rPr lang="en-US" dirty="0" err="1"/>
              <a:t>elämästä</a:t>
            </a:r>
            <a:r>
              <a:rPr lang="en-US" dirty="0"/>
              <a:t> </a:t>
            </a:r>
            <a:r>
              <a:rPr lang="en-US" dirty="0" err="1"/>
              <a:t>mielekkään</a:t>
            </a:r>
            <a:endParaRPr lang="en-US" dirty="0"/>
          </a:p>
          <a:p>
            <a:r>
              <a:rPr lang="en-US" b="1" dirty="0" err="1"/>
              <a:t>Voimaantuminen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= </a:t>
            </a:r>
            <a:r>
              <a:rPr lang="en-US" dirty="0" err="1"/>
              <a:t>ihmisen</a:t>
            </a:r>
            <a:r>
              <a:rPr lang="en-US" dirty="0"/>
              <a:t> </a:t>
            </a:r>
            <a:r>
              <a:rPr lang="en-US" dirty="0" err="1"/>
              <a:t>sisäinen</a:t>
            </a:r>
            <a:r>
              <a:rPr lang="en-US" dirty="0"/>
              <a:t> </a:t>
            </a:r>
            <a:r>
              <a:rPr lang="en-US" dirty="0" err="1"/>
              <a:t>prosessi</a:t>
            </a:r>
            <a:r>
              <a:rPr lang="en-US" dirty="0"/>
              <a:t>, </a:t>
            </a:r>
            <a:r>
              <a:rPr lang="en-US" dirty="0" err="1"/>
              <a:t>jonka</a:t>
            </a:r>
            <a:r>
              <a:rPr lang="en-US" dirty="0"/>
              <a:t> </a:t>
            </a:r>
            <a:r>
              <a:rPr lang="en-US" dirty="0" err="1"/>
              <a:t>aikana</a:t>
            </a:r>
            <a:r>
              <a:rPr lang="en-US" dirty="0"/>
              <a:t> </a:t>
            </a:r>
            <a:r>
              <a:rPr lang="en-US" dirty="0" err="1"/>
              <a:t>tiedostaa</a:t>
            </a:r>
            <a:r>
              <a:rPr lang="en-US" dirty="0"/>
              <a:t> </a:t>
            </a:r>
            <a:r>
              <a:rPr lang="en-US" dirty="0" err="1"/>
              <a:t>omat</a:t>
            </a:r>
            <a:r>
              <a:rPr lang="en-US" dirty="0"/>
              <a:t> </a:t>
            </a:r>
            <a:r>
              <a:rPr lang="en-US" dirty="0" err="1"/>
              <a:t>voimavaransa</a:t>
            </a:r>
            <a:endParaRPr lang="en-US" dirty="0"/>
          </a:p>
          <a:p>
            <a:endParaRPr lang="en-US" sz="24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64640A0-D0FB-4D55-BF54-BE27A2E5E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1BD80B6-91FF-49C3-A576-A6288DEBE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1" name="Tekstiruutu 30">
            <a:extLst>
              <a:ext uri="{FF2B5EF4-FFF2-40B4-BE49-F238E27FC236}">
                <a16:creationId xmlns:a16="http://schemas.microsoft.com/office/drawing/2014/main" id="{CCF4E3B1-3E33-4518-BE92-D21C45DFC736}"/>
              </a:ext>
            </a:extLst>
          </p:cNvPr>
          <p:cNvSpPr txBox="1"/>
          <p:nvPr/>
        </p:nvSpPr>
        <p:spPr>
          <a:xfrm rot="5400000">
            <a:off x="8908362" y="5612359"/>
            <a:ext cx="61436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/>
              <a:t>Kuva: Unsplash.com/ Ankush </a:t>
            </a:r>
            <a:r>
              <a:rPr lang="en-US" sz="1200" dirty="0" err="1"/>
              <a:t>Minda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176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8B9C0-2A32-4DA1-9900-97339E941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802784"/>
            <a:ext cx="11407487" cy="1642960"/>
          </a:xfrm>
        </p:spPr>
        <p:txBody>
          <a:bodyPr>
            <a:normAutofit/>
          </a:bodyPr>
          <a:lstStyle/>
          <a:p>
            <a:pPr algn="ctr"/>
            <a:r>
              <a:rPr lang="fi-FI" sz="4800" dirty="0"/>
              <a:t>Jokaisella on paljon erilaisia voimavaroja</a:t>
            </a:r>
            <a:br>
              <a:rPr lang="fi-FI" sz="5400" dirty="0">
                <a:solidFill>
                  <a:schemeClr val="accent5"/>
                </a:solidFill>
              </a:rPr>
            </a:br>
            <a:r>
              <a:rPr lang="fi-FI" sz="3600" dirty="0"/>
              <a:t>Tunnista omasi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3CA7C93-50C2-4572-BAC8-63D8E3626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793905"/>
              </p:ext>
            </p:extLst>
          </p:nvPr>
        </p:nvGraphicFramePr>
        <p:xfrm>
          <a:off x="391378" y="2313542"/>
          <a:ext cx="11407487" cy="386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Kuva 10">
            <a:extLst>
              <a:ext uri="{FF2B5EF4-FFF2-40B4-BE49-F238E27FC236}">
                <a16:creationId xmlns:a16="http://schemas.microsoft.com/office/drawing/2014/main" id="{F4651356-2A3A-4E2F-83AF-8AE5FF161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60FF07D2-6DEB-459C-8233-4DB7C07701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7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C7A8C9-B176-4D1C-8118-B1DC73806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309280-14B4-4E72-AF7C-6027389520C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B9BC92-ED28-4714-97A9-7CB18FAEEA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318</Words>
  <Application>Microsoft Office PowerPoint</Application>
  <PresentationFormat>Laajakuva</PresentationFormat>
  <Paragraphs>87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Terveysosaaminen ja voimavarat</vt:lpstr>
      <vt:lpstr>Terveysosaaminen</vt:lpstr>
      <vt:lpstr>1. Tiedot  Luotettaviin tutkimuksiin perustuvat faktat luovat pohjan terveysosaamiselle </vt:lpstr>
      <vt:lpstr>3. Kriittinen ajattelu</vt:lpstr>
      <vt:lpstr>4. Itsetuntemus</vt:lpstr>
      <vt:lpstr>Eettinen vastuullisuus</vt:lpstr>
      <vt:lpstr>Eettinen ajattelu on taito, jota voi harjoitella</vt:lpstr>
      <vt:lpstr>Voimavarat</vt:lpstr>
      <vt:lpstr>Jokaisella on paljon erilaisia voimavaroja Tunnista omasi</vt:lpstr>
      <vt:lpstr>Voimavarojen vahvistaminen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Terveysosaaminen ja voimavarat</dc:title>
  <dc:creator>Paula</dc:creator>
  <cp:lastModifiedBy>Timo Ryhtä</cp:lastModifiedBy>
  <cp:revision>26</cp:revision>
  <dcterms:created xsi:type="dcterms:W3CDTF">2020-11-20T11:48:41Z</dcterms:created>
  <dcterms:modified xsi:type="dcterms:W3CDTF">2022-02-08T19:40:25Z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