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5FB9D4-7801-DF3B-1610-E7931D04E2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10D3D91-605E-5F6A-BF40-B061569D93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CF4A910-05F7-5397-8EDC-DB3C818BB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96243-AF24-4AB6-8188-A8A02D3A8A42}" type="datetimeFigureOut">
              <a:rPr lang="fi-FI" smtClean="0"/>
              <a:t>24.1.2025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158A268-0F72-2637-A2EA-D19388878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2849E3A-5EA8-1189-A7BD-DAE6FE59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B0BE4-8354-466E-B0A6-395C3247F6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2948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084A3E-F641-DDBA-7211-04C7E7E84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028B8AB-2D2B-2AAE-0B27-094B4455E4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0790716-1A24-325D-FFA2-1296027D7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96243-AF24-4AB6-8188-A8A02D3A8A42}" type="datetimeFigureOut">
              <a:rPr lang="fi-FI" smtClean="0"/>
              <a:t>24.1.2025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F64A3A7-2F77-CDFC-375B-15BCEA3F3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04BE888-117C-D99C-C698-D81B930C1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B0BE4-8354-466E-B0A6-395C3247F6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4533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9CA8AB5-CA0D-3E24-C2B3-E762B2C8D8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32E4437-2B24-7444-05DB-3CFBB59FD6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7C80E30-291C-6E8E-06B0-13F394916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96243-AF24-4AB6-8188-A8A02D3A8A42}" type="datetimeFigureOut">
              <a:rPr lang="fi-FI" smtClean="0"/>
              <a:t>24.1.2025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6AD2F3C-3E68-3CD5-6AE0-28C1B5C36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8E72338-A62D-2F37-A2B6-CCD29B22A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B0BE4-8354-466E-B0A6-395C3247F6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9833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DAFA63-F1C0-5C31-98ED-14607D862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47ABACB-6FBE-E047-4F31-AAF029F90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36F0FCC-9875-17F5-9814-686BC4453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96243-AF24-4AB6-8188-A8A02D3A8A42}" type="datetimeFigureOut">
              <a:rPr lang="fi-FI" smtClean="0"/>
              <a:t>24.1.2025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3B8B912-03C3-C133-C324-75C724D3C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3889839-521A-A3EA-7E5F-6A8B42E6A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B0BE4-8354-466E-B0A6-395C3247F6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9341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BF97BF-FF13-D302-7F9D-3B0DC464A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BA56F1D-968E-9E2B-59D7-7210F6ED23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71E82B-976D-DD66-6AC7-904EBE076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96243-AF24-4AB6-8188-A8A02D3A8A42}" type="datetimeFigureOut">
              <a:rPr lang="fi-FI" smtClean="0"/>
              <a:t>24.1.2025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366BDF2-4F85-65EC-61A6-B0882844D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0389793-CDEA-0B34-BA04-51CCC96F8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B0BE4-8354-466E-B0A6-395C3247F6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19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240800-06BC-37D8-66B6-03CC2FF75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356EF7-60C7-6B74-A22D-64786DC98A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EBECC55-5389-9F4F-CA95-717FC5BEAE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63CADF9-8C96-5696-AA3A-ABCCB1865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96243-AF24-4AB6-8188-A8A02D3A8A42}" type="datetimeFigureOut">
              <a:rPr lang="fi-FI" smtClean="0"/>
              <a:t>24.1.2025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13F4922-ACC3-502A-65DD-8FED1F63D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27A4ABB-21C9-5833-F887-AB986A7B4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B0BE4-8354-466E-B0A6-395C3247F6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2745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FB9D75-F9C0-D463-8A6E-27FB9F5BF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122DDAB-85F3-8DB4-4D25-726D8654D9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5B04C84-1BBF-C175-7398-56A903E9C0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3A71527-91A4-2F20-8A3D-6D47691C03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72CDBF9-E733-75A6-5A6D-1FC17C6AB2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9644D9A-83A8-DF42-9F9B-47A532B59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96243-AF24-4AB6-8188-A8A02D3A8A42}" type="datetimeFigureOut">
              <a:rPr lang="fi-FI" smtClean="0"/>
              <a:t>24.1.2025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7C6AC12-3963-596C-1C0A-9D3ED8117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9DD7B59-B8AC-4F75-FF59-5D294413F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B0BE4-8354-466E-B0A6-395C3247F6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1232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67454F-B041-3B05-15AD-87DD2B3C9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7D61D01-C0A8-C545-E06F-98799229B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96243-AF24-4AB6-8188-A8A02D3A8A42}" type="datetimeFigureOut">
              <a:rPr lang="fi-FI" smtClean="0"/>
              <a:t>24.1.2025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E95F797-2112-46A1-33B3-4B419C473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24D647E-8FB3-5C3A-48EF-BB684CC45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B0BE4-8354-466E-B0A6-395C3247F6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608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384C061-5D46-0E6B-CEBF-70E0B08F5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96243-AF24-4AB6-8188-A8A02D3A8A42}" type="datetimeFigureOut">
              <a:rPr lang="fi-FI" smtClean="0"/>
              <a:t>24.1.2025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BBF465D-BAAD-6DC7-C9E9-7E9DF307F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571BCC8-520F-45A1-1CA6-A6D54137D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B0BE4-8354-466E-B0A6-395C3247F6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7961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FDCA2B-3C86-0CD7-3149-D9CBF47A3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882D41-AC00-B8D9-2A24-9E3289ACC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14E5BD3-892F-4F29-9E01-86E6F3FF7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14B32BE-F84D-A753-975F-E2C5564A5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96243-AF24-4AB6-8188-A8A02D3A8A42}" type="datetimeFigureOut">
              <a:rPr lang="fi-FI" smtClean="0"/>
              <a:t>24.1.2025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03A1171-522C-B4BC-3776-8225BF46E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9640B7B-1064-A158-2644-62FF39C52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B0BE4-8354-466E-B0A6-395C3247F6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8707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077FD9-B70E-C77A-DD31-6614F4686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BFEEA4F-5BD6-D23B-0161-9F826E337A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F655F91-C898-EB60-8E71-9E105FC02A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4E4A1C4-EF24-A54D-F081-2A0F26A18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96243-AF24-4AB6-8188-A8A02D3A8A42}" type="datetimeFigureOut">
              <a:rPr lang="fi-FI" smtClean="0"/>
              <a:t>24.1.2025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2FA8A45-3258-5E5B-1099-3F9726012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0C266A3-5D4F-6D19-CFC2-E343DCE76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B0BE4-8354-466E-B0A6-395C3247F6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0141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54905F0-6F48-B928-1D0D-B97951D63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76B5372-D3D1-5B94-E7AE-3355287516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5C86287-F9CE-05D8-887D-2D45D5EACC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696243-AF24-4AB6-8188-A8A02D3A8A42}" type="datetimeFigureOut">
              <a:rPr lang="fi-FI" smtClean="0"/>
              <a:t>24.1.2025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8D97604-9DED-7726-5860-722FE8BD26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E302E38-6872-530B-E5A9-919F003B3D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3B0BE4-8354-466E-B0A6-395C3247F6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1612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318AD0-13E3-0953-0346-34EA305851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Perfekti </a:t>
            </a:r>
            <a:br>
              <a:rPr lang="fi-FI" dirty="0"/>
            </a:br>
            <a:r>
              <a:rPr lang="fi-FI" dirty="0"/>
              <a:t>olla-verbi + </a:t>
            </a:r>
            <a:r>
              <a:rPr lang="fi-FI" dirty="0" err="1"/>
              <a:t>nut</a:t>
            </a:r>
            <a:r>
              <a:rPr lang="fi-FI" dirty="0"/>
              <a:t>/-</a:t>
            </a:r>
            <a:r>
              <a:rPr lang="fi-FI" dirty="0" err="1"/>
              <a:t>neet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4DC6E5D-0027-6EE1-AD72-DA3A46C378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Vastaukset ohjeet</a:t>
            </a:r>
          </a:p>
        </p:txBody>
      </p:sp>
    </p:spTree>
    <p:extLst>
      <p:ext uri="{BB962C8B-B14F-4D97-AF65-F5344CB8AC3E}">
        <p14:creationId xmlns:p14="http://schemas.microsoft.com/office/powerpoint/2010/main" val="78043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484513-21E1-5C83-D3BD-92BE8074A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CE0CA5-6ECF-0548-EF8E-B13B8EB7DE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Verbityyppi 1</a:t>
            </a: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asua: +       Jaana </a:t>
            </a:r>
            <a:r>
              <a:rPr lang="fi-FI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asu</a:t>
            </a:r>
            <a:r>
              <a:rPr lang="fi-FI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nut 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Lontoossa vuodesta 2012 lähtien.</a:t>
            </a: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-       Me </a:t>
            </a:r>
            <a:r>
              <a:rPr lang="fi-FI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emme ole 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asu</a:t>
            </a:r>
            <a:r>
              <a:rPr lang="fi-FI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neet 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siellä ikinä.</a:t>
            </a: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yöpyä +     Minä </a:t>
            </a:r>
            <a:r>
              <a:rPr lang="fi-FI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olen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yöpy</a:t>
            </a:r>
            <a:r>
              <a:rPr lang="fi-FI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nyt 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tässä hotellissa aiemminkin.</a:t>
            </a:r>
          </a:p>
          <a:p>
            <a:pPr marL="0" lvl="0" indent="0">
              <a:lnSpc>
                <a:spcPct val="107000"/>
              </a:lnSpc>
              <a:buNone/>
            </a:pPr>
            <a:r>
              <a:rPr lang="fi-FI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-  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Jens </a:t>
            </a:r>
            <a:r>
              <a:rPr lang="fi-FI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ei ole 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yöpy</a:t>
            </a:r>
            <a:r>
              <a:rPr lang="fi-FI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nyt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teltassa koskaan.</a:t>
            </a: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7675" indent="0">
              <a:lnSpc>
                <a:spcPct val="107000"/>
              </a:lnSpc>
              <a:spcAft>
                <a:spcPts val="800"/>
              </a:spcAft>
              <a:buNone/>
            </a:pP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74667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7ACE19-EDA3-0AA9-426A-AEEFBCA5D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969FEDA-3B52-3C74-E453-DC7322D54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Verbityyppi 2</a:t>
            </a: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syödä +       Kun te </a:t>
            </a:r>
            <a:r>
              <a:rPr lang="fi-FI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olette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syö</a:t>
            </a:r>
            <a:r>
              <a:rPr lang="fi-FI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neet 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ruoan, viekää likaiset astiat </a:t>
            </a: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pois.</a:t>
            </a: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haravoida -  Pihassa on paljon puun lehtiä, mutta me </a:t>
            </a:r>
            <a:r>
              <a:rPr lang="fi-FI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emme ole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haravoi</a:t>
            </a:r>
            <a:r>
              <a:rPr lang="fi-FI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neet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niitä vielä.</a:t>
            </a: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91375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142AFF-C26D-B364-BA72-877C65108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1F6CC3-A672-F7B4-E99E-8DA01D159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Verbityyppi 3</a:t>
            </a: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juosta +	Tiina ja Mika osallistuvat Finlandia Maratonille,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he </a:t>
            </a:r>
            <a:r>
              <a:rPr lang="fi-FI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ovat 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juos</a:t>
            </a:r>
            <a:r>
              <a:rPr lang="fi-FI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seet 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maratonin ainakin 10 kertaa aiemminkin.</a:t>
            </a: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nousta -   Kello on jo kaksitoista päivällä.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Pojat </a:t>
            </a:r>
            <a:r>
              <a:rPr lang="fi-FI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eivät ole 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nous</a:t>
            </a:r>
            <a:r>
              <a:rPr lang="fi-FI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seet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sängystä ylös vieläkään!</a:t>
            </a: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28777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20CC61-9F82-B568-32CD-7DFA08854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48B56D8-50C7-577A-EF65-C3331928AF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Verbityyppi 4</a:t>
            </a: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levätä +	Kun te </a:t>
            </a:r>
            <a:r>
              <a:rPr lang="fi-FI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olette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levä</a:t>
            </a:r>
            <a:r>
              <a:rPr lang="fi-FI" i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fi-FI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neet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tarpeeksi, jaksatte taas</a:t>
            </a: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ahertaa.</a:t>
            </a: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pelätä -   Lapset pelkäävät pimeää, mutta minä </a:t>
            </a:r>
            <a:r>
              <a:rPr lang="fi-FI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</a:t>
            </a:r>
            <a:r>
              <a:rPr lang="fi-FI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ole</a:t>
            </a:r>
            <a:r>
              <a:rPr lang="fi-FI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pelä</a:t>
            </a:r>
            <a:r>
              <a:rPr lang="fi-FI" i="1" dirty="0"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fi-FI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nyt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pimeää koskaan.</a:t>
            </a: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1158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CF8D6D-64E2-00B0-EBD4-8F44C3AB0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F3A54B-E8EE-92EF-B63D-1470CAD31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Verbityyppi 5</a:t>
            </a: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valita +   Sinun kotonasi on remontti. </a:t>
            </a:r>
            <a:r>
              <a:rPr lang="fi-FI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Olet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 sinä vali</a:t>
            </a:r>
            <a:r>
              <a:rPr lang="fi-FI" i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fi-FI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nut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jo uudet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materiaalit kotiisi?</a:t>
            </a: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häiritä – Meillä on mukavat naapurit. He </a:t>
            </a:r>
            <a:r>
              <a:rPr lang="fi-FI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eivät ole 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häiri</a:t>
            </a:r>
            <a:r>
              <a:rPr lang="fi-FI" i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fi-FI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neet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meitä ikinä.</a:t>
            </a: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3360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2C7DEC-3526-DCBE-FDB2-E667F8EBE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073052-951E-7BB0-C823-AF4922DBA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Verbityyppi 6</a:t>
            </a: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kylmetä +   Nyt on lokakuun loppu ja sää </a:t>
            </a:r>
            <a:r>
              <a:rPr lang="fi-FI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 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kylme</a:t>
            </a:r>
            <a:r>
              <a:rPr lang="fi-FI" i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fi-FI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nyt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jatkuvasti.</a:t>
            </a: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tarjeta -    Tuula harrastaa avantouintia, mutta minä </a:t>
            </a:r>
            <a:r>
              <a:rPr lang="fi-FI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ole 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tarje</a:t>
            </a:r>
            <a:r>
              <a:rPr lang="fi-FI" i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fi-FI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nut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i-FI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</a:t>
            </a:r>
            <a:r>
              <a:rPr lang="fi-FI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uida avannossa koskaan.</a:t>
            </a:r>
            <a:endParaRPr lang="fi-F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43998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224</Words>
  <Application>Microsoft Office PowerPoint</Application>
  <PresentationFormat>Laajakuva</PresentationFormat>
  <Paragraphs>31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Times New Roman</vt:lpstr>
      <vt:lpstr>Office-teema</vt:lpstr>
      <vt:lpstr>Perfekti  olla-verbi + nut/-neet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9</cp:revision>
  <dcterms:created xsi:type="dcterms:W3CDTF">2025-01-24T18:40:56Z</dcterms:created>
  <dcterms:modified xsi:type="dcterms:W3CDTF">2025-01-24T18:57:35Z</dcterms:modified>
</cp:coreProperties>
</file>