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70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02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8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79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11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82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42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36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20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21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50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D1A8-3441-46A0-BB67-B3C0C5434CBD}" type="datetimeFigureOut">
              <a:rPr lang="fi-FI" smtClean="0"/>
              <a:t>13.11.2019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B08DF-CD4E-4A86-B831-50B693153B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52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Ox5sFOnEeV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96A1F8E-72D2-41CE-9528-4D3673516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2" y="1340768"/>
            <a:ext cx="4391025" cy="1514475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Leirikoulu Islantiin 3-6.5.2019</a:t>
            </a: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EB9F9946-4FC6-4AA5-B3F2-30589D4C9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67" y="1124744"/>
            <a:ext cx="3968295" cy="264727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A91AB73-A051-45CD-87D5-D3164688F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8" y="3075377"/>
            <a:ext cx="3968295" cy="265776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D9EEA22-E6DF-42D2-85A0-2F54D73E5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2623"/>
            <a:ext cx="4357908" cy="27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7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7912D4-406B-4829-BAB4-A651BA6F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Leirikoulu Islantiin 3-6.5.2019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AB139FE-38F3-4FA4-93EB-D431DAFE67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AutoNum type="romanUcParenR"/>
            </a:pPr>
            <a:r>
              <a:rPr lang="fi-FI" dirty="0"/>
              <a:t>Kotimaassa pienryhmissä alustavaa, monipuolista tutustumista Islantiin</a:t>
            </a:r>
          </a:p>
          <a:p>
            <a:r>
              <a:rPr lang="fi-FI" dirty="0"/>
              <a:t>Nämä toteutetaan </a:t>
            </a:r>
            <a:r>
              <a:rPr lang="fi-FI" dirty="0" err="1"/>
              <a:t>esim</a:t>
            </a:r>
            <a:r>
              <a:rPr lang="fi-FI" dirty="0"/>
              <a:t> koeviikon vapautuvilla tunneilla (kaksi viimeistä tuntia)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346C988B-9DE5-4C2C-BAEF-AFCAE676FD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II) Kohdemaassa ryhmillä oma aihe, johon kiinnittävät muun tutustumisen ohessa erityishuomiota</a:t>
            </a:r>
          </a:p>
          <a:p>
            <a:r>
              <a:rPr lang="fi-FI" dirty="0"/>
              <a:t>Nämä ovat ns. Leirikoulun Teemat</a:t>
            </a:r>
          </a:p>
          <a:p>
            <a:r>
              <a:rPr lang="fi-FI" dirty="0"/>
              <a:t>Ryhmät kokoontuvat illalla hotellilla työstämään tuotosta (1h)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517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800" dirty="0"/>
              <a:t>Leirikoulun teemat (ryhmän opiskelijat tarkastelevat erityisesti omaa teemaa joka päivä)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dirty="0"/>
              <a:t>Päivän päätteeksi teeman ryhmäläiset kokoontuvat ja käsittelevät annettua tehtävää ja tekevät siitä tuotosta.</a:t>
            </a:r>
            <a:br>
              <a:rPr lang="fi-FI" sz="2400" dirty="0"/>
            </a:br>
            <a:endParaRPr lang="fi-FI" sz="2400" dirty="0"/>
          </a:p>
          <a:p>
            <a:pPr marL="0" indent="0">
              <a:buNone/>
            </a:pPr>
            <a:r>
              <a:rPr lang="fi-FI" sz="2400" dirty="0"/>
              <a:t>Teemat ovat</a:t>
            </a:r>
          </a:p>
          <a:p>
            <a:pPr marL="457200" indent="-457200">
              <a:buAutoNum type="alphaUcParenR"/>
            </a:pPr>
            <a:r>
              <a:rPr lang="fi-FI" sz="2400" dirty="0"/>
              <a:t>Ilmasto, biologia, </a:t>
            </a:r>
            <a:r>
              <a:rPr lang="fi-FI" sz="2400" dirty="0" err="1"/>
              <a:t>luonnonolot</a:t>
            </a:r>
            <a:r>
              <a:rPr lang="fi-FI" sz="2400" dirty="0"/>
              <a:t>, geologia, </a:t>
            </a:r>
            <a:r>
              <a:rPr lang="fi-FI" sz="2400" dirty="0" err="1"/>
              <a:t>mereisyys</a:t>
            </a:r>
            <a:endParaRPr lang="fi-FI" sz="2400" dirty="0"/>
          </a:p>
          <a:p>
            <a:pPr marL="457200" indent="-457200">
              <a:buAutoNum type="alphaUcParenR"/>
            </a:pPr>
            <a:r>
              <a:rPr lang="fi-FI" sz="2400" dirty="0"/>
              <a:t>Historia, viikingit</a:t>
            </a:r>
          </a:p>
          <a:p>
            <a:pPr marL="457200" indent="-457200">
              <a:buAutoNum type="alphaUcParenR"/>
            </a:pPr>
            <a:r>
              <a:rPr lang="fi-FI" sz="2400" dirty="0"/>
              <a:t>Elintaso ja hyvinvointi</a:t>
            </a:r>
          </a:p>
          <a:p>
            <a:pPr marL="457200" indent="-457200">
              <a:buAutoNum type="alphaUcParenR"/>
            </a:pPr>
            <a:r>
              <a:rPr lang="fi-FI" sz="2400" dirty="0"/>
              <a:t>Monikulttuurisuus, kansainvälisyys, kielitaito</a:t>
            </a:r>
          </a:p>
          <a:p>
            <a:pPr marL="457200" indent="-457200">
              <a:buAutoNum type="alphaUcParenR"/>
            </a:pPr>
            <a:r>
              <a:rPr lang="fi-FI" sz="2400" dirty="0"/>
              <a:t>Arkkitehtuurin ja rakentamisen islantilaiset piirteet</a:t>
            </a:r>
          </a:p>
          <a:p>
            <a:pPr marL="457200" indent="-457200">
              <a:buAutoNum type="alphaUcParenR"/>
            </a:pPr>
            <a:r>
              <a:rPr lang="fi-FI" sz="2400" dirty="0"/>
              <a:t>Kestävä kehitys, kierrätys, luonnonvarojen käyttö, energia</a:t>
            </a:r>
          </a:p>
          <a:p>
            <a:pPr marL="457200" indent="-457200">
              <a:buAutoNum type="alphaUcParenR"/>
            </a:pPr>
            <a:r>
              <a:rPr lang="fi-FI" sz="2400" dirty="0"/>
              <a:t>Terveys ja </a:t>
            </a:r>
            <a:r>
              <a:rPr lang="fi-FI" sz="2400" dirty="0" err="1"/>
              <a:t>hyvinvointipalvelut</a:t>
            </a:r>
            <a:r>
              <a:rPr lang="fi-FI" sz="2400" dirty="0"/>
              <a:t>. Terveyttä edistävä infra</a:t>
            </a:r>
          </a:p>
          <a:p>
            <a:pPr marL="457200" indent="-457200">
              <a:buAutoNum type="alphaUcParenR"/>
            </a:pPr>
            <a:r>
              <a:rPr lang="fi-FI" sz="2400" dirty="0"/>
              <a:t>Turismi. Massaturismia </a:t>
            </a:r>
            <a:r>
              <a:rPr lang="fi-FI" sz="2400" dirty="0" err="1"/>
              <a:t>vs</a:t>
            </a:r>
            <a:r>
              <a:rPr lang="fi-FI" sz="2400" dirty="0"/>
              <a:t> paikalliskulttuuri</a:t>
            </a:r>
          </a:p>
          <a:p>
            <a:pPr marL="457200" indent="-457200">
              <a:buAutoNum type="alphaUcParenR"/>
            </a:pPr>
            <a:r>
              <a:rPr lang="fi-FI" sz="2400" dirty="0"/>
              <a:t>Islantilainen musiikki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956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Leirikoulu Islantiin 3-6.5.2019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Leirikoulun kustannukset</a:t>
            </a:r>
          </a:p>
          <a:p>
            <a:r>
              <a:rPr lang="fi-FI" dirty="0"/>
              <a:t>Tärkeä päivämäärät</a:t>
            </a:r>
          </a:p>
          <a:p>
            <a:r>
              <a:rPr lang="fi-FI" dirty="0"/>
              <a:t>Alustava ohjelma</a:t>
            </a:r>
          </a:p>
          <a:p>
            <a:r>
              <a:rPr lang="fi-FI" dirty="0"/>
              <a:t>Henkilökohtaisen matkakassan tilanne</a:t>
            </a:r>
          </a:p>
          <a:p>
            <a:r>
              <a:rPr lang="fi-FI" dirty="0"/>
              <a:t>Tulevista tempauksista keskustelu</a:t>
            </a:r>
          </a:p>
          <a:p>
            <a:r>
              <a:rPr lang="fi-FI" dirty="0"/>
              <a:t>Muut asiat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38EA37DB-41AF-449D-B9F1-4DC9304F5D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27283"/>
            <a:ext cx="5024321" cy="2965317"/>
          </a:xfrm>
        </p:spPr>
      </p:pic>
    </p:spTree>
    <p:extLst>
      <p:ext uri="{BB962C8B-B14F-4D97-AF65-F5344CB8AC3E}">
        <p14:creationId xmlns:p14="http://schemas.microsoft.com/office/powerpoint/2010/main" val="44322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Leirikoulu Islantiin 3-6.5.2019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Kustannukset</a:t>
            </a:r>
          </a:p>
          <a:p>
            <a:r>
              <a:rPr lang="fi-FI" dirty="0"/>
              <a:t>Lennot 376€/henkilö</a:t>
            </a:r>
          </a:p>
          <a:p>
            <a:r>
              <a:rPr lang="fi-FI" dirty="0"/>
              <a:t>Majoitus 165€/henkilö</a:t>
            </a:r>
          </a:p>
          <a:p>
            <a:r>
              <a:rPr lang="fi-FI" dirty="0"/>
              <a:t>Golden </a:t>
            </a:r>
            <a:r>
              <a:rPr lang="fi-FI" dirty="0" err="1"/>
              <a:t>circle</a:t>
            </a:r>
            <a:r>
              <a:rPr lang="fi-FI" dirty="0"/>
              <a:t> 8h kiertoajelu 78€/henkilö</a:t>
            </a:r>
          </a:p>
          <a:p>
            <a:r>
              <a:rPr lang="fi-FI" dirty="0"/>
              <a:t>Matkat </a:t>
            </a:r>
            <a:r>
              <a:rPr lang="fi-FI" dirty="0" err="1"/>
              <a:t>Alajärvi-HKI</a:t>
            </a:r>
            <a:r>
              <a:rPr lang="fi-FI" dirty="0"/>
              <a:t> Vantaa ja takaisin n. 35€/henkilö</a:t>
            </a:r>
          </a:p>
          <a:p>
            <a:r>
              <a:rPr lang="fi-FI" dirty="0"/>
              <a:t>Yhteensä…</a:t>
            </a:r>
          </a:p>
          <a:p>
            <a:r>
              <a:rPr lang="fi-FI" dirty="0"/>
              <a:t>Sisältää kuljetukset Islannissa lentokentältä hotellille</a:t>
            </a:r>
          </a:p>
          <a:p>
            <a:r>
              <a:rPr lang="fi-FI" dirty="0"/>
              <a:t>Hotelli aamiainen, lakanat </a:t>
            </a:r>
            <a:r>
              <a:rPr lang="fi-FI" dirty="0" err="1"/>
              <a:t>yms</a:t>
            </a:r>
            <a:endParaRPr lang="fi-FI" dirty="0"/>
          </a:p>
          <a:p>
            <a:r>
              <a:rPr lang="fi-FI" dirty="0"/>
              <a:t>matkalaukku per henkilö ruumaan</a:t>
            </a:r>
          </a:p>
          <a:p>
            <a:r>
              <a:rPr lang="fi-FI" dirty="0"/>
              <a:t>4 hengen huoneet opiskelijoilla</a:t>
            </a:r>
          </a:p>
          <a:p>
            <a:pPr marL="0" indent="0">
              <a:buNone/>
            </a:pPr>
            <a:r>
              <a:rPr lang="fi-FI" dirty="0"/>
              <a:t>.  Matkakulut ja retkipäivä yht. 654€/opp.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647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Leirikoulu Islantiin 3-6.5.2019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Leirikoulun tavoitteena on täydentää yleissivistävän lukion opetussuunnitelman tavoitteita.  Tavoitteena on tutustua</a:t>
            </a:r>
          </a:p>
          <a:p>
            <a:pPr>
              <a:buFontTx/>
              <a:buChar char="-"/>
            </a:pPr>
            <a:r>
              <a:rPr lang="fi-FI" dirty="0"/>
              <a:t>Islannin maantieteeseen ja luontoon</a:t>
            </a:r>
          </a:p>
          <a:p>
            <a:pPr>
              <a:buFontTx/>
              <a:buChar char="-"/>
            </a:pPr>
            <a:r>
              <a:rPr lang="fi-FI" dirty="0"/>
              <a:t>islantilaiseen kulttuuriin ja historiaan yleisesti</a:t>
            </a:r>
          </a:p>
          <a:p>
            <a:pPr>
              <a:buFontTx/>
              <a:buChar char="-"/>
            </a:pPr>
            <a:r>
              <a:rPr lang="fi-FI" dirty="0"/>
              <a:t>islanninkieleen</a:t>
            </a:r>
          </a:p>
          <a:p>
            <a:pPr>
              <a:buFontTx/>
              <a:buChar char="-"/>
            </a:pPr>
            <a:r>
              <a:rPr lang="fi-FI" dirty="0"/>
              <a:t>Viikinkihistoriaan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Tavoitteena on lisäksi</a:t>
            </a:r>
          </a:p>
          <a:p>
            <a:r>
              <a:rPr lang="fi-FI" dirty="0"/>
              <a:t>Antaa opiskelijoille valmiuksia kansainvälistymiseen</a:t>
            </a:r>
          </a:p>
          <a:p>
            <a:r>
              <a:rPr lang="fi-FI" dirty="0"/>
              <a:t>Antaa opiskelijoille hyviä kokemuksia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402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Leirikoulu Islantiin 3-6.5.2019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Päiväkohtainen suunnitelma</a:t>
            </a:r>
          </a:p>
          <a:p>
            <a:r>
              <a:rPr lang="fi-FI" dirty="0"/>
              <a:t>3.5 Lähtö noin klo 00:00 kohti Helsinkiä, Lentokenttäselvitykset ja klo 7:45 Lento Islantiin</a:t>
            </a:r>
          </a:p>
          <a:p>
            <a:r>
              <a:rPr lang="fi-FI" dirty="0"/>
              <a:t>Lento perillä klo paikallista aikaa</a:t>
            </a:r>
          </a:p>
          <a:p>
            <a:r>
              <a:rPr lang="fi-FI" dirty="0"/>
              <a:t>Majoittuminen </a:t>
            </a:r>
          </a:p>
          <a:p>
            <a:r>
              <a:rPr lang="fi-FI" dirty="0"/>
              <a:t>Ruokailu kaupungilla</a:t>
            </a:r>
          </a:p>
          <a:p>
            <a:r>
              <a:rPr lang="fi-FI" dirty="0"/>
              <a:t>Kaupunkiin tutustuminen jalkaisin ja jokin ennakkoon lähempänä katsottava vierailukohde</a:t>
            </a:r>
          </a:p>
          <a:p>
            <a:r>
              <a:rPr lang="fi-FI" dirty="0"/>
              <a:t>Saapuminen hotellille klo 21:00</a:t>
            </a:r>
          </a:p>
          <a:p>
            <a:r>
              <a:rPr lang="fi-FI" dirty="0"/>
              <a:t>Hiljaisuus klo 23:00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ABD4700-5C0C-4122-9F68-BF1D8CB620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12" y="2420888"/>
            <a:ext cx="4335659" cy="2836912"/>
          </a:xfrm>
        </p:spPr>
      </p:pic>
    </p:spTree>
    <p:extLst>
      <p:ext uri="{BB962C8B-B14F-4D97-AF65-F5344CB8AC3E}">
        <p14:creationId xmlns:p14="http://schemas.microsoft.com/office/powerpoint/2010/main" val="219837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Leirikoulu Islantiin 3-6.5.2019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Päiväkohtainen suunnitelma 4.5. Aamiainen klo 7.30-8.30</a:t>
            </a:r>
          </a:p>
          <a:p>
            <a:r>
              <a:rPr lang="fi-FI" dirty="0"/>
              <a:t>Kokoontuminen klo 9.00 hotellin aulaan tai </a:t>
            </a:r>
            <a:r>
              <a:rPr lang="fi-FI" dirty="0" err="1"/>
              <a:t>vast</a:t>
            </a:r>
            <a:endParaRPr lang="fi-FI" dirty="0"/>
          </a:p>
          <a:p>
            <a:r>
              <a:rPr lang="fi-FI" dirty="0"/>
              <a:t>Aamupäivän vierailukohteet</a:t>
            </a:r>
          </a:p>
          <a:p>
            <a:pPr marL="0" indent="0">
              <a:buNone/>
            </a:pPr>
            <a:r>
              <a:rPr lang="fi-FI" dirty="0"/>
              <a:t>	- Reykjavikin 		 	kaupunki</a:t>
            </a:r>
          </a:p>
          <a:p>
            <a:pPr marL="0" indent="0">
              <a:buNone/>
            </a:pPr>
            <a:r>
              <a:rPr lang="fi-FI" dirty="0"/>
              <a:t>	- Kirkko</a:t>
            </a:r>
          </a:p>
          <a:p>
            <a:pPr marL="0" indent="0">
              <a:buNone/>
            </a:pPr>
            <a:r>
              <a:rPr lang="fi-FI" dirty="0"/>
              <a:t>	- jokin museo</a:t>
            </a:r>
          </a:p>
          <a:p>
            <a:pPr marL="0" indent="0">
              <a:buNone/>
            </a:pPr>
            <a:r>
              <a:rPr lang="fi-FI" dirty="0"/>
              <a:t>	- eläintarha?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Ruokailu paikallisessa ravintolassa klo 12-13</a:t>
            </a:r>
          </a:p>
          <a:p>
            <a:r>
              <a:rPr lang="fi-FI" dirty="0"/>
              <a:t>Iltapäivän kohteet</a:t>
            </a:r>
          </a:p>
          <a:p>
            <a:pPr lvl="1"/>
            <a:r>
              <a:rPr lang="fi-FI" dirty="0"/>
              <a:t>Vanha satama</a:t>
            </a:r>
          </a:p>
          <a:p>
            <a:pPr lvl="1"/>
            <a:r>
              <a:rPr lang="fi-FI" dirty="0"/>
              <a:t>Muinaiskylä</a:t>
            </a:r>
          </a:p>
          <a:p>
            <a:pPr lvl="1"/>
            <a:r>
              <a:rPr lang="fi-FI" dirty="0"/>
              <a:t>Katutaide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Omatoiminen iltapalan hankinta klo 21 mennessä</a:t>
            </a:r>
          </a:p>
          <a:p>
            <a:pPr marL="457200" lvl="1" indent="0">
              <a:buNone/>
            </a:pPr>
            <a:r>
              <a:rPr lang="fi-FI" dirty="0"/>
              <a:t>Hotellille klo 21.30</a:t>
            </a:r>
          </a:p>
          <a:p>
            <a:pPr marL="457200" lvl="1" indent="0">
              <a:buNone/>
            </a:pPr>
            <a:r>
              <a:rPr lang="fi-FI" dirty="0"/>
              <a:t>Oman aiheen työstäminen ryhmissä</a:t>
            </a:r>
          </a:p>
          <a:p>
            <a:pPr marL="457200" lvl="1" indent="0">
              <a:buNone/>
            </a:pPr>
            <a:r>
              <a:rPr lang="fi-FI" dirty="0"/>
              <a:t>Hiljaisuus klo 23.00</a:t>
            </a:r>
          </a:p>
        </p:txBody>
      </p:sp>
    </p:spTree>
    <p:extLst>
      <p:ext uri="{BB962C8B-B14F-4D97-AF65-F5344CB8AC3E}">
        <p14:creationId xmlns:p14="http://schemas.microsoft.com/office/powerpoint/2010/main" val="259218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Leirikoulu Islantiin 3-6.5.2019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5.5. Golden </a:t>
            </a:r>
            <a:r>
              <a:rPr lang="fi-FI" dirty="0" err="1"/>
              <a:t>circle</a:t>
            </a:r>
            <a:r>
              <a:rPr lang="fi-FI" dirty="0"/>
              <a:t> </a:t>
            </a:r>
            <a:r>
              <a:rPr lang="fi-FI" dirty="0">
                <a:hlinkClick r:id="rId2"/>
              </a:rPr>
              <a:t> video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Aamiainen klo 7.30-8.30</a:t>
            </a:r>
          </a:p>
          <a:p>
            <a:pPr marL="0" indent="0">
              <a:buNone/>
            </a:pPr>
            <a:r>
              <a:rPr lang="fi-FI" dirty="0"/>
              <a:t>Linja-auto hotellille klo 9.00 ja kiertoajelu</a:t>
            </a:r>
          </a:p>
          <a:p>
            <a:pPr marL="0" indent="0">
              <a:buNone/>
            </a:pPr>
            <a:r>
              <a:rPr lang="fi-FI" dirty="0"/>
              <a:t>Ruokailu kiertoajelun ohessa</a:t>
            </a:r>
          </a:p>
          <a:p>
            <a:pPr marL="0" indent="0">
              <a:buNone/>
            </a:pPr>
            <a:r>
              <a:rPr lang="fi-FI" dirty="0"/>
              <a:t>Paluu hotellille klo 17.00-17.30</a:t>
            </a:r>
          </a:p>
          <a:p>
            <a:pPr marL="0" indent="0">
              <a:buNone/>
            </a:pPr>
            <a:r>
              <a:rPr lang="fi-FI" dirty="0"/>
              <a:t>Klo 18-21 Omatoiminen tutustuminen kaupunkiin ryhmissä. Tuliaisten ja iltapalan hankkiminen.</a:t>
            </a:r>
          </a:p>
          <a:p>
            <a:pPr marL="0" indent="0">
              <a:buNone/>
            </a:pPr>
            <a:r>
              <a:rPr lang="fi-FI" dirty="0"/>
              <a:t>Hotellille klo 21. 00. </a:t>
            </a:r>
          </a:p>
          <a:p>
            <a:pPr marL="0" indent="0">
              <a:buNone/>
            </a:pPr>
            <a:r>
              <a:rPr lang="fi-FI" dirty="0"/>
              <a:t>Oman aiheen työstämistä ryhmissä 21-22.00</a:t>
            </a:r>
          </a:p>
          <a:p>
            <a:pPr marL="0" indent="0">
              <a:buNone/>
            </a:pPr>
            <a:r>
              <a:rPr lang="fi-FI" dirty="0"/>
              <a:t>Tavaroiden pakkaaminen 22-23.00</a:t>
            </a:r>
          </a:p>
          <a:p>
            <a:pPr marL="0" indent="0">
              <a:buNone/>
            </a:pPr>
            <a:r>
              <a:rPr lang="fi-FI" dirty="0"/>
              <a:t>Hiljaisuus klo 23.00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C00114F-543C-410F-A390-7B331202C0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29373"/>
            <a:ext cx="4191000" cy="3152963"/>
          </a:xfrm>
        </p:spPr>
      </p:pic>
    </p:spTree>
    <p:extLst>
      <p:ext uri="{BB962C8B-B14F-4D97-AF65-F5344CB8AC3E}">
        <p14:creationId xmlns:p14="http://schemas.microsoft.com/office/powerpoint/2010/main" val="268398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l"/>
            <a:r>
              <a:rPr lang="fi-FI" dirty="0"/>
              <a:t>Leirikoulu Islantiin 3-6.5.2019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6.5. Paluu.. Aamiainen 6.30?</a:t>
            </a:r>
          </a:p>
          <a:p>
            <a:pPr marL="0" indent="0">
              <a:buNone/>
            </a:pPr>
            <a:r>
              <a:rPr lang="fi-FI" dirty="0"/>
              <a:t>Lähtö hotellilta 7.00 </a:t>
            </a:r>
          </a:p>
          <a:p>
            <a:pPr marL="0" indent="0">
              <a:buNone/>
            </a:pPr>
            <a:r>
              <a:rPr lang="fi-FI" dirty="0"/>
              <a:t>Lento lähtee </a:t>
            </a:r>
            <a:r>
              <a:rPr lang="fi-FI" dirty="0" err="1"/>
              <a:t>Reykjavikistä</a:t>
            </a:r>
            <a:r>
              <a:rPr lang="fi-FI" dirty="0"/>
              <a:t> klo 9.25 paikallista aikaa ja on perillä Helsingissä klo 15.50, josta linja-autokuljetus Alajärvelle. Perillä Alajärvellä noin klo 21.00 (?)</a:t>
            </a:r>
          </a:p>
          <a:p>
            <a:pPr marL="0" indent="0">
              <a:buNone/>
            </a:pPr>
            <a:r>
              <a:rPr lang="fi-FI" dirty="0"/>
              <a:t>7.5. vapaa päivä koulusta</a:t>
            </a:r>
          </a:p>
          <a:p>
            <a:pPr marL="0" indent="0">
              <a:buNone/>
            </a:pPr>
            <a:r>
              <a:rPr lang="fi-FI" dirty="0"/>
              <a:t>8.5. Koululla omien aiheiden työstäminen loppuun </a:t>
            </a:r>
          </a:p>
          <a:p>
            <a:pPr marL="0" indent="0">
              <a:buNone/>
            </a:pPr>
            <a:r>
              <a:rPr lang="fi-FI" dirty="0"/>
              <a:t>Tuotokset esitellään koko koululle toukokuun aikana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106688" cy="4525963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81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Opiskelijat ovat jo aloittaneet Islantia koskevien aiheiden käsittelyn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Tavoitteena on mennä kohdemaahan valmistautuneena ja perusasioista jotain tietäen.</a:t>
            </a:r>
          </a:p>
          <a:p>
            <a:pPr marL="0" indent="0">
              <a:buNone/>
            </a:pPr>
            <a:r>
              <a:rPr lang="fi-FI" dirty="0"/>
              <a:t>Siihen ovat liittyneet ja liittyvät koeviikon viimeisillä tunneilla pidetyt aiheet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929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421</Words>
  <Application>Microsoft Office PowerPoint</Application>
  <PresentationFormat>Näytössä katseltava diaesitys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Leirikoulu Islantiin 3-6.5.2019</vt:lpstr>
      <vt:lpstr>Leirikoulu Islantiin 3-6.5.2019</vt:lpstr>
      <vt:lpstr>Leirikoulu Islantiin 3-6.5.2019</vt:lpstr>
      <vt:lpstr>Leirikoulu Islantiin 3-6.5.2019</vt:lpstr>
      <vt:lpstr>Leirikoulu Islantiin 3-6.5.2019</vt:lpstr>
      <vt:lpstr>Leirikoulu Islantiin 3-6.5.2019</vt:lpstr>
      <vt:lpstr>Leirikoulu Islantiin 3-6.5.2019</vt:lpstr>
      <vt:lpstr>Leirikoulu Islantiin 3-6.5.2019</vt:lpstr>
      <vt:lpstr>Opiskelijat ovat jo aloittaneet Islantia koskevien aiheiden käsittelyn </vt:lpstr>
      <vt:lpstr>Leirikoulu Islantiin 3-6.5.2019</vt:lpstr>
      <vt:lpstr>Leirikoulun teemat (ryhmän opiskelijat tarkastelevat erityisesti omaa teemaa joka päivä)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Leirikoulu Islantiin 3-6.5.2019</dc:title>
  <dc:creator>Opettaja</dc:creator>
  <cp:lastModifiedBy>opettajat</cp:lastModifiedBy>
  <cp:revision>16</cp:revision>
  <dcterms:created xsi:type="dcterms:W3CDTF">2019-11-13T00:17:17Z</dcterms:created>
  <dcterms:modified xsi:type="dcterms:W3CDTF">2019-11-13T12:00:43Z</dcterms:modified>
</cp:coreProperties>
</file>