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1C70D-A83C-57E2-0800-3DFE030949DA}" v="3" dt="2021-08-20T08:46:35.722"/>
    <p1510:client id="{3EDAB1D0-3F0B-4967-8CDA-2B86011ACAC0}" v="209" dt="2022-08-12T06:05:13.396"/>
    <p1510:client id="{6FE475BA-B6B5-597D-446A-A68C5FACA0DF}" v="2" dt="2022-05-19T04:19:43.067"/>
    <p1510:client id="{7A89CA38-C5B5-54D9-D1FA-D0A3935130A6}" v="116" dt="2022-08-08T16:13:40.201"/>
    <p1510:client id="{AEA29337-3D25-4519-9F95-134B11970565}" v="54" dt="2021-08-16T05:20:56.403"/>
    <p1510:client id="{D6FAA339-EC85-4848-8C97-DC28F21D90F2}" v="398" dt="2021-08-13T06:43:29.033"/>
    <p1510:client id="{E0E2CA2C-831E-FE69-9D3F-9A7BD7D861BF}" v="138" dt="2021-08-13T11:42:27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6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96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5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87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3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6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05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50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8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37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0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1258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loria.fi/artikkeli/ihmiset/elastinen_elamani_aakkosissa_h_on_hipho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3B2CA9B6-4696-4754-85E4-8CABC16C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7A9A1B4E-BA04-49DB-A7FC-AAC824E9F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DEB81022-BC5D-4044-B798-FA0517B46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0" name="Rectangle 14">
            <a:extLst>
              <a:ext uri="{FF2B5EF4-FFF2-40B4-BE49-F238E27FC236}">
                <a16:creationId xmlns:a16="http://schemas.microsoft.com/office/drawing/2014/main" id="{D23277EE-B44B-4433-AC85-268C83D34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96893633-2491-40F3-A8F8-3048B013B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4F600BF4-BBEF-41D0-AF2D-5FE8F1408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5891209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969804" y="3428998"/>
            <a:ext cx="3972924" cy="2268559"/>
          </a:xfrm>
        </p:spPr>
        <p:txBody>
          <a:bodyPr>
            <a:normAutofit/>
          </a:bodyPr>
          <a:lstStyle/>
          <a:p>
            <a:r>
              <a:rPr lang="fi-FI" sz="4800">
                <a:cs typeface="Calibri Light"/>
              </a:rPr>
              <a:t>Elämäni aakkoset</a:t>
            </a:r>
            <a:endParaRPr lang="fi-FI" sz="48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24907" y="2268786"/>
            <a:ext cx="3817821" cy="1160213"/>
          </a:xfrm>
        </p:spPr>
        <p:txBody>
          <a:bodyPr>
            <a:normAutofit/>
          </a:bodyPr>
          <a:lstStyle/>
          <a:p>
            <a:endParaRPr lang="fi-FI"/>
          </a:p>
        </p:txBody>
      </p:sp>
      <p:pic>
        <p:nvPicPr>
          <p:cNvPr id="4" name="Picture 3" descr="Puinen kirjeet sininen tausta">
            <a:extLst>
              <a:ext uri="{FF2B5EF4-FFF2-40B4-BE49-F238E27FC236}">
                <a16:creationId xmlns:a16="http://schemas.microsoft.com/office/drawing/2014/main" id="{AEF21458-257F-44E4-AAC0-D9C5E64F6D8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4887" r="-2" b="-2"/>
          <a:stretch/>
        </p:blipFill>
        <p:spPr>
          <a:xfrm>
            <a:off x="6749807" y="227"/>
            <a:ext cx="4635113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4" name="Rectangle 20">
            <a:extLst>
              <a:ext uri="{FF2B5EF4-FFF2-40B4-BE49-F238E27FC236}">
                <a16:creationId xmlns:a16="http://schemas.microsoft.com/office/drawing/2014/main" id="{8E3FBB69-81FC-455A-9F72-076CADABD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25DA2D5B-EC4E-4C78-8139-F36D2F2D1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5262" y="-2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D4AAACE2-9C9E-468F-8297-EF7B5E55F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421698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41A2E9-0406-45A7-B75D-0F11D625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8932" y="-1667683"/>
            <a:ext cx="3558292" cy="4454554"/>
          </a:xfrm>
        </p:spPr>
        <p:txBody>
          <a:bodyPr anchor="ctr">
            <a:normAutofit/>
          </a:bodyPr>
          <a:lstStyle/>
          <a:p>
            <a:r>
              <a:rPr lang="fi-FI" sz="4800" dirty="0"/>
              <a:t>Tavoite</a:t>
            </a:r>
            <a:endParaRPr lang="fi-FI" sz="4800" dirty="0">
              <a:cs typeface="Arial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B817D5-F2DC-406D-9567-8053BA8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675" y="3626856"/>
            <a:ext cx="10187000" cy="2493765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fi-FI" sz="2800" dirty="0">
                <a:ea typeface="+mn-lt"/>
                <a:cs typeface="+mn-lt"/>
              </a:rPr>
              <a:t>Tehtävässä harjoitellaan kirjoittamista itsellesi tärkeistä asioista.</a:t>
            </a:r>
            <a:endParaRPr lang="fi-FI" sz="2800">
              <a:cs typeface="Arial" panose="020B0604020202020204"/>
            </a:endParaRPr>
          </a:p>
          <a:p>
            <a:pPr marL="344170" indent="-344170">
              <a:buClr>
                <a:srgbClr val="E5EEF0"/>
              </a:buClr>
            </a:pPr>
            <a:r>
              <a:rPr lang="fi-FI" sz="2800" dirty="0"/>
              <a:t>Tavoitteena on nähdä, miten hyvin oikeinkirjoitussäännöt ja kirjoittaminen yleensä sujuvat.</a:t>
            </a:r>
            <a:endParaRPr lang="fi-FI" sz="2800" dirty="0">
              <a:cs typeface="Arial"/>
            </a:endParaRPr>
          </a:p>
          <a:p>
            <a:pPr marL="344170" indent="-344170">
              <a:buClr>
                <a:srgbClr val="E5EEF0"/>
              </a:buClr>
            </a:pPr>
            <a:r>
              <a:rPr lang="fi-FI" sz="2800" dirty="0"/>
              <a:t>Teksti kirjoitetaan käsin, joten pääset samalla harjoituttamaan ja näyttämään käsialaasi. </a:t>
            </a:r>
            <a:endParaRPr lang="fi-FI" sz="2800" dirty="0">
              <a:cs typeface="Arial"/>
            </a:endParaRPr>
          </a:p>
          <a:p>
            <a:pPr marL="344170" indent="-344170">
              <a:buClr>
                <a:srgbClr val="E5EEF0"/>
              </a:buClr>
            </a:pPr>
            <a:r>
              <a:rPr lang="fi-FI" sz="2800" dirty="0">
                <a:cs typeface="Arial"/>
              </a:rPr>
              <a:t>Työtä saatetaan jatkaa myöhemmin.</a:t>
            </a:r>
          </a:p>
          <a:p>
            <a:pPr marL="344170" indent="-344170">
              <a:buClr>
                <a:srgbClr val="E5EEF0"/>
              </a:buClr>
            </a:pPr>
            <a:endParaRPr lang="fi-FI" sz="2800" dirty="0">
              <a:cs typeface="Arial"/>
            </a:endParaRPr>
          </a:p>
          <a:p>
            <a:pPr marL="344170" indent="-344170">
              <a:buClr>
                <a:srgbClr val="E5EEF0"/>
              </a:buClr>
            </a:pPr>
            <a:endParaRPr lang="fi-FI" sz="2800" dirty="0">
              <a:cs typeface="Arial"/>
            </a:endParaRPr>
          </a:p>
          <a:p>
            <a:pPr marL="344170" indent="-344170">
              <a:buClr>
                <a:srgbClr val="E5EEF0"/>
              </a:buClr>
            </a:pPr>
            <a:endParaRPr lang="fi-FI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9603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7960" y="764389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5C22B70-0D85-4507-9022-366579144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620" y="486587"/>
            <a:ext cx="7958331" cy="1530542"/>
          </a:xfrm>
        </p:spPr>
        <p:txBody>
          <a:bodyPr>
            <a:normAutofit/>
          </a:bodyPr>
          <a:lstStyle/>
          <a:p>
            <a:pPr algn="l"/>
            <a:r>
              <a:rPr lang="fi-FI" sz="480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C979E9-0982-451F-92F9-56C7744C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718" y="1900281"/>
            <a:ext cx="9076421" cy="41496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fi-FI" sz="2800" dirty="0">
                <a:ea typeface="+mn-lt"/>
                <a:cs typeface="+mn-lt"/>
              </a:rPr>
              <a:t>Kirjoita elämäsi aakkoset eli keksi aakkosjärjestyksessä sanoja, jotka liittyvät läheisesti sinuun. </a:t>
            </a:r>
            <a:r>
              <a:rPr lang="fi-FI" sz="2800" b="1" dirty="0">
                <a:ea typeface="+mn-lt"/>
                <a:cs typeface="+mn-lt"/>
              </a:rPr>
              <a:t>Perustele jokainen sana hyvin.</a:t>
            </a:r>
            <a:r>
              <a:rPr lang="fi-FI" sz="2800" dirty="0">
                <a:ea typeface="+mn-lt"/>
                <a:cs typeface="+mn-lt"/>
              </a:rPr>
              <a:t> Miksi valitsit juuri tämän sanan? Miten se liittyy sinuun?</a:t>
            </a:r>
          </a:p>
          <a:p>
            <a:pPr marL="344170" indent="-344170">
              <a:buClr>
                <a:srgbClr val="E5EEF0"/>
              </a:buClr>
            </a:pPr>
            <a:endParaRPr lang="fi-FI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3578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7960" y="764389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92507DD-B0ED-4AA3-9F57-B60EA62CA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64" y="367525"/>
            <a:ext cx="7958331" cy="1530542"/>
          </a:xfrm>
        </p:spPr>
        <p:txBody>
          <a:bodyPr>
            <a:normAutofit/>
          </a:bodyPr>
          <a:lstStyle/>
          <a:p>
            <a:pPr algn="l"/>
            <a:r>
              <a:rPr lang="fi-FI" sz="4800">
                <a:cs typeface="Angsana New"/>
              </a:rPr>
              <a:t>Miten?</a:t>
            </a:r>
            <a:endParaRPr lang="fi-FI" sz="48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575F5A-A9A9-4662-BC68-DABC6AC3E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750" y="1590718"/>
            <a:ext cx="9588389" cy="44592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0">
              <a:lnSpc>
                <a:spcPct val="110000"/>
              </a:lnSpc>
              <a:buNone/>
            </a:pPr>
            <a:r>
              <a:rPr lang="fi-FI" sz="2800" dirty="0">
                <a:ea typeface="+mn-lt"/>
                <a:cs typeface="+mn-lt"/>
              </a:rPr>
              <a:t>- Esimerkki: </a:t>
            </a:r>
            <a:r>
              <a:rPr lang="fi-FI" sz="2800" dirty="0">
                <a:ea typeface="+mn-lt"/>
                <a:cs typeface="+mn-lt"/>
                <a:hlinkClick r:id="rId4"/>
              </a:rPr>
              <a:t>Elastisen</a:t>
            </a:r>
            <a:r>
              <a:rPr lang="fi-FI" sz="2800" dirty="0">
                <a:ea typeface="+mn-lt"/>
                <a:cs typeface="+mn-lt"/>
              </a:rPr>
              <a:t> elämän aakkoset.</a:t>
            </a:r>
            <a:endParaRPr lang="en-US" sz="2800">
              <a:ea typeface="+mn-lt"/>
              <a:cs typeface="+mn-lt"/>
            </a:endParaRPr>
          </a:p>
          <a:p>
            <a:pPr marL="228600" indent="0">
              <a:lnSpc>
                <a:spcPct val="110000"/>
              </a:lnSpc>
              <a:buNone/>
            </a:pPr>
            <a:r>
              <a:rPr lang="fi-FI" sz="2800" dirty="0">
                <a:ea typeface="+mn-lt"/>
                <a:cs typeface="+mn-lt"/>
              </a:rPr>
              <a:t>- Millä tyylillä kirjoittaisit oman elämäsi aakkosista? Kokeile kirjoittaa lennokkaasti kuin olisit kalastelemassa ”tykkäyksiä”. Älä kuitenkaan kirjoita puhekielellä.</a:t>
            </a:r>
            <a:endParaRPr lang="en-US" sz="2800">
              <a:ea typeface="+mn-lt"/>
              <a:cs typeface="+mn-lt"/>
            </a:endParaRPr>
          </a:p>
          <a:p>
            <a:pPr marL="228600" indent="0">
              <a:lnSpc>
                <a:spcPct val="110000"/>
              </a:lnSpc>
              <a:buNone/>
            </a:pPr>
            <a:r>
              <a:rPr lang="fi-FI" sz="2800" dirty="0"/>
              <a:t>- Pyri kirjoittamaan pohtivaa ja oivaltavaa tekstiä.  </a:t>
            </a:r>
            <a:endParaRPr lang="fi-FI" sz="2800">
              <a:cs typeface="Arial"/>
            </a:endParaRPr>
          </a:p>
          <a:p>
            <a:pPr marL="228600" indent="0">
              <a:lnSpc>
                <a:spcPct val="110000"/>
              </a:lnSpc>
              <a:buNone/>
            </a:pPr>
            <a:r>
              <a:rPr lang="fi-FI" sz="2800" dirty="0"/>
              <a:t>- Jokaiseen kohtaan kirjoitetaan kahdesta viiteen virkettä.</a:t>
            </a:r>
            <a:endParaRPr lang="fi-FI" sz="2800">
              <a:cs typeface="Arial"/>
            </a:endParaRPr>
          </a:p>
          <a:p>
            <a:pPr marL="228600" indent="0">
              <a:lnSpc>
                <a:spcPct val="110000"/>
              </a:lnSpc>
              <a:buClr>
                <a:srgbClr val="E5EEF0"/>
              </a:buClr>
              <a:buNone/>
            </a:pPr>
            <a:r>
              <a:rPr lang="fi-FI" sz="2800" dirty="0"/>
              <a:t>- Teksti kirjoitetaan vihkoon. </a:t>
            </a:r>
            <a:endParaRPr lang="fi-FI" sz="28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935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D4B5DA37-067F-4B79-B80E-C90B2DF18D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 amt="60000"/>
          </a:blip>
          <a:srcRect t="18827" r="-1" b="1927"/>
          <a:stretch/>
        </p:blipFill>
        <p:spPr>
          <a:xfrm>
            <a:off x="20" y="663"/>
            <a:ext cx="121889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Madison</vt:lpstr>
      <vt:lpstr>Elämäni aakkoset</vt:lpstr>
      <vt:lpstr>Tavoite</vt:lpstr>
      <vt:lpstr>Tehtävä</vt:lpstr>
      <vt:lpstr>Miten?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127</cp:revision>
  <dcterms:created xsi:type="dcterms:W3CDTF">2021-08-13T06:24:29Z</dcterms:created>
  <dcterms:modified xsi:type="dcterms:W3CDTF">2022-08-16T09:59:33Z</dcterms:modified>
</cp:coreProperties>
</file>