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7"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5D721B2-AFEC-40C5-BDDA-385E093775DB}" type="doc">
      <dgm:prSet loTypeId="urn:microsoft.com/office/officeart/2009/3/layout/StepUpProcess" loCatId="process" qsTypeId="urn:microsoft.com/office/officeart/2005/8/quickstyle/simple1" qsCatId="simple" csTypeId="urn:microsoft.com/office/officeart/2005/8/colors/accent0_3" csCatId="mainScheme" phldr="1"/>
      <dgm:spPr/>
      <dgm:t>
        <a:bodyPr/>
        <a:lstStyle/>
        <a:p>
          <a:endParaRPr lang="fi-FI"/>
        </a:p>
      </dgm:t>
    </dgm:pt>
    <dgm:pt modelId="{FEEE43CA-AB42-4BEC-8B6D-CFD69463AA69}">
      <dgm:prSet phldrT="[Teksti]" custT="1"/>
      <dgm:spPr/>
      <dgm:t>
        <a:bodyPr/>
        <a:lstStyle/>
        <a:p>
          <a:r>
            <a:rPr lang="fi-FI" sz="3200" dirty="0" smtClean="0"/>
            <a:t>TOISTAVA TASO</a:t>
          </a:r>
        </a:p>
        <a:p>
          <a:r>
            <a:rPr lang="fi-FI" sz="3600" dirty="0" smtClean="0"/>
            <a:t>Kuka? Mitä?</a:t>
          </a:r>
        </a:p>
        <a:p>
          <a:endParaRPr lang="fi-FI" sz="5800" dirty="0"/>
        </a:p>
      </dgm:t>
    </dgm:pt>
    <dgm:pt modelId="{6353CB35-F62B-4146-BF38-BC201CB06469}" type="parTrans" cxnId="{06064E3E-4D8D-40A3-B28D-4AED8A88A696}">
      <dgm:prSet/>
      <dgm:spPr/>
      <dgm:t>
        <a:bodyPr/>
        <a:lstStyle/>
        <a:p>
          <a:endParaRPr lang="fi-FI"/>
        </a:p>
      </dgm:t>
    </dgm:pt>
    <dgm:pt modelId="{16128DFF-D422-4962-8FFA-07E77DD2896D}" type="sibTrans" cxnId="{06064E3E-4D8D-40A3-B28D-4AED8A88A696}">
      <dgm:prSet/>
      <dgm:spPr/>
      <dgm:t>
        <a:bodyPr/>
        <a:lstStyle/>
        <a:p>
          <a:endParaRPr lang="fi-FI"/>
        </a:p>
      </dgm:t>
    </dgm:pt>
    <dgm:pt modelId="{B9EE46AE-415C-4DAF-979F-31F2DA614A99}">
      <dgm:prSet phldrT="[Teksti]" custT="1"/>
      <dgm:spPr/>
      <dgm:t>
        <a:bodyPr/>
        <a:lstStyle/>
        <a:p>
          <a:r>
            <a:rPr lang="fi-FI" sz="3200" dirty="0" smtClean="0"/>
            <a:t>PÄÄTTELEVÄ TASO</a:t>
          </a:r>
        </a:p>
        <a:p>
          <a:r>
            <a:rPr lang="fi-FI" sz="3600" dirty="0" smtClean="0"/>
            <a:t>Miksi?</a:t>
          </a:r>
          <a:endParaRPr lang="fi-FI" sz="3600" dirty="0"/>
        </a:p>
      </dgm:t>
    </dgm:pt>
    <dgm:pt modelId="{FE9762D9-D8E0-4E82-A893-F1577930CEEA}" type="parTrans" cxnId="{73B8173E-CB3A-4453-B0B1-5E341C4CF978}">
      <dgm:prSet/>
      <dgm:spPr/>
      <dgm:t>
        <a:bodyPr/>
        <a:lstStyle/>
        <a:p>
          <a:endParaRPr lang="fi-FI"/>
        </a:p>
      </dgm:t>
    </dgm:pt>
    <dgm:pt modelId="{97F35DC3-0656-4381-A9CC-B4B465295F7E}" type="sibTrans" cxnId="{73B8173E-CB3A-4453-B0B1-5E341C4CF978}">
      <dgm:prSet/>
      <dgm:spPr/>
      <dgm:t>
        <a:bodyPr/>
        <a:lstStyle/>
        <a:p>
          <a:endParaRPr lang="fi-FI"/>
        </a:p>
      </dgm:t>
    </dgm:pt>
    <dgm:pt modelId="{A9645DE2-13FC-4515-89A5-A3B49B278D70}">
      <dgm:prSet phldrT="[Teksti]" custT="1"/>
      <dgm:spPr/>
      <dgm:t>
        <a:bodyPr/>
        <a:lstStyle/>
        <a:p>
          <a:r>
            <a:rPr lang="fi-FI" sz="3200" dirty="0" smtClean="0"/>
            <a:t>ARVIOIVA TASO</a:t>
          </a:r>
        </a:p>
        <a:p>
          <a:r>
            <a:rPr lang="fi-FI" sz="3600" dirty="0" smtClean="0"/>
            <a:t>Mitä mieltä itse olen?</a:t>
          </a:r>
          <a:endParaRPr lang="fi-FI" sz="3600" dirty="0"/>
        </a:p>
      </dgm:t>
    </dgm:pt>
    <dgm:pt modelId="{3B39E2F5-92E7-4D29-B400-41F65712FD49}" type="parTrans" cxnId="{BE35BC00-188F-48AA-902B-60DE57E24F49}">
      <dgm:prSet/>
      <dgm:spPr/>
      <dgm:t>
        <a:bodyPr/>
        <a:lstStyle/>
        <a:p>
          <a:endParaRPr lang="fi-FI"/>
        </a:p>
      </dgm:t>
    </dgm:pt>
    <dgm:pt modelId="{22106454-3512-4B79-A7E2-9F03C2661A1D}" type="sibTrans" cxnId="{BE35BC00-188F-48AA-902B-60DE57E24F49}">
      <dgm:prSet/>
      <dgm:spPr/>
      <dgm:t>
        <a:bodyPr/>
        <a:lstStyle/>
        <a:p>
          <a:endParaRPr lang="fi-FI"/>
        </a:p>
      </dgm:t>
    </dgm:pt>
    <dgm:pt modelId="{38D18B67-AA6C-40BB-8EA9-235CC27B86D9}" type="pres">
      <dgm:prSet presAssocID="{B5D721B2-AFEC-40C5-BDDA-385E093775DB}" presName="rootnode" presStyleCnt="0">
        <dgm:presLayoutVars>
          <dgm:chMax/>
          <dgm:chPref/>
          <dgm:dir/>
          <dgm:animLvl val="lvl"/>
        </dgm:presLayoutVars>
      </dgm:prSet>
      <dgm:spPr/>
    </dgm:pt>
    <dgm:pt modelId="{26AE8E08-EEB3-4E35-B21D-A6DC1BD6E199}" type="pres">
      <dgm:prSet presAssocID="{FEEE43CA-AB42-4BEC-8B6D-CFD69463AA69}" presName="composite" presStyleCnt="0"/>
      <dgm:spPr/>
    </dgm:pt>
    <dgm:pt modelId="{6961BBD4-D0D6-470E-BE13-242B09EBA89D}" type="pres">
      <dgm:prSet presAssocID="{FEEE43CA-AB42-4BEC-8B6D-CFD69463AA69}" presName="LShape" presStyleLbl="alignNode1" presStyleIdx="0" presStyleCnt="5"/>
      <dgm:spPr/>
    </dgm:pt>
    <dgm:pt modelId="{7F97F5F0-8138-4B23-948D-2718FD144069}" type="pres">
      <dgm:prSet presAssocID="{FEEE43CA-AB42-4BEC-8B6D-CFD69463AA69}" presName="ParentText" presStyleLbl="revTx" presStyleIdx="0" presStyleCnt="3">
        <dgm:presLayoutVars>
          <dgm:chMax val="0"/>
          <dgm:chPref val="0"/>
          <dgm:bulletEnabled val="1"/>
        </dgm:presLayoutVars>
      </dgm:prSet>
      <dgm:spPr/>
      <dgm:t>
        <a:bodyPr/>
        <a:lstStyle/>
        <a:p>
          <a:endParaRPr lang="fi-FI"/>
        </a:p>
      </dgm:t>
    </dgm:pt>
    <dgm:pt modelId="{77EBD480-9153-4E78-803E-A07536BA1785}" type="pres">
      <dgm:prSet presAssocID="{FEEE43CA-AB42-4BEC-8B6D-CFD69463AA69}" presName="Triangle" presStyleLbl="alignNode1" presStyleIdx="1" presStyleCnt="5"/>
      <dgm:spPr/>
    </dgm:pt>
    <dgm:pt modelId="{51DDBFCB-6A25-439E-9398-8F2A3C84F0DD}" type="pres">
      <dgm:prSet presAssocID="{16128DFF-D422-4962-8FFA-07E77DD2896D}" presName="sibTrans" presStyleCnt="0"/>
      <dgm:spPr/>
    </dgm:pt>
    <dgm:pt modelId="{4EF8E9D6-6030-4D0B-99D8-82167438F0DE}" type="pres">
      <dgm:prSet presAssocID="{16128DFF-D422-4962-8FFA-07E77DD2896D}" presName="space" presStyleCnt="0"/>
      <dgm:spPr/>
    </dgm:pt>
    <dgm:pt modelId="{2504AF80-C375-401E-8C4F-40239BE2251D}" type="pres">
      <dgm:prSet presAssocID="{B9EE46AE-415C-4DAF-979F-31F2DA614A99}" presName="composite" presStyleCnt="0"/>
      <dgm:spPr/>
    </dgm:pt>
    <dgm:pt modelId="{74AA306F-1A45-41B9-B256-D71364E9AA2B}" type="pres">
      <dgm:prSet presAssocID="{B9EE46AE-415C-4DAF-979F-31F2DA614A99}" presName="LShape" presStyleLbl="alignNode1" presStyleIdx="2" presStyleCnt="5"/>
      <dgm:spPr/>
    </dgm:pt>
    <dgm:pt modelId="{856C9942-2EC6-4F7F-9BBC-0FF78D050F79}" type="pres">
      <dgm:prSet presAssocID="{B9EE46AE-415C-4DAF-979F-31F2DA614A99}" presName="ParentText" presStyleLbl="revTx" presStyleIdx="1" presStyleCnt="3">
        <dgm:presLayoutVars>
          <dgm:chMax val="0"/>
          <dgm:chPref val="0"/>
          <dgm:bulletEnabled val="1"/>
        </dgm:presLayoutVars>
      </dgm:prSet>
      <dgm:spPr/>
      <dgm:t>
        <a:bodyPr/>
        <a:lstStyle/>
        <a:p>
          <a:endParaRPr lang="fi-FI"/>
        </a:p>
      </dgm:t>
    </dgm:pt>
    <dgm:pt modelId="{023BC552-062C-4B95-A711-7959A7B3A076}" type="pres">
      <dgm:prSet presAssocID="{B9EE46AE-415C-4DAF-979F-31F2DA614A99}" presName="Triangle" presStyleLbl="alignNode1" presStyleIdx="3" presStyleCnt="5"/>
      <dgm:spPr/>
    </dgm:pt>
    <dgm:pt modelId="{81D02FE4-453D-40A6-9543-0F353DBE13D6}" type="pres">
      <dgm:prSet presAssocID="{97F35DC3-0656-4381-A9CC-B4B465295F7E}" presName="sibTrans" presStyleCnt="0"/>
      <dgm:spPr/>
    </dgm:pt>
    <dgm:pt modelId="{4855686E-828E-4D96-8F21-0E15AF85CC22}" type="pres">
      <dgm:prSet presAssocID="{97F35DC3-0656-4381-A9CC-B4B465295F7E}" presName="space" presStyleCnt="0"/>
      <dgm:spPr/>
    </dgm:pt>
    <dgm:pt modelId="{53182865-568C-4BC7-AE00-694689BC2A93}" type="pres">
      <dgm:prSet presAssocID="{A9645DE2-13FC-4515-89A5-A3B49B278D70}" presName="composite" presStyleCnt="0"/>
      <dgm:spPr/>
    </dgm:pt>
    <dgm:pt modelId="{388A2CD2-FAF3-4B74-8E19-A5B6FD8C2B58}" type="pres">
      <dgm:prSet presAssocID="{A9645DE2-13FC-4515-89A5-A3B49B278D70}" presName="LShape" presStyleLbl="alignNode1" presStyleIdx="4" presStyleCnt="5"/>
      <dgm:spPr/>
    </dgm:pt>
    <dgm:pt modelId="{E1FBAD7D-B0AE-4A79-9080-2E855445B3AF}" type="pres">
      <dgm:prSet presAssocID="{A9645DE2-13FC-4515-89A5-A3B49B278D70}" presName="ParentText" presStyleLbl="revTx" presStyleIdx="2" presStyleCnt="3">
        <dgm:presLayoutVars>
          <dgm:chMax val="0"/>
          <dgm:chPref val="0"/>
          <dgm:bulletEnabled val="1"/>
        </dgm:presLayoutVars>
      </dgm:prSet>
      <dgm:spPr/>
    </dgm:pt>
  </dgm:ptLst>
  <dgm:cxnLst>
    <dgm:cxn modelId="{73B8173E-CB3A-4453-B0B1-5E341C4CF978}" srcId="{B5D721B2-AFEC-40C5-BDDA-385E093775DB}" destId="{B9EE46AE-415C-4DAF-979F-31F2DA614A99}" srcOrd="1" destOrd="0" parTransId="{FE9762D9-D8E0-4E82-A893-F1577930CEEA}" sibTransId="{97F35DC3-0656-4381-A9CC-B4B465295F7E}"/>
    <dgm:cxn modelId="{2A413D9F-4452-4D14-8FDD-25CECD0EE58E}" type="presOf" srcId="{B9EE46AE-415C-4DAF-979F-31F2DA614A99}" destId="{856C9942-2EC6-4F7F-9BBC-0FF78D050F79}" srcOrd="0" destOrd="0" presId="urn:microsoft.com/office/officeart/2009/3/layout/StepUpProcess"/>
    <dgm:cxn modelId="{F7FC6FFB-3DFD-479A-93F4-DF54CBAD3466}" type="presOf" srcId="{A9645DE2-13FC-4515-89A5-A3B49B278D70}" destId="{E1FBAD7D-B0AE-4A79-9080-2E855445B3AF}" srcOrd="0" destOrd="0" presId="urn:microsoft.com/office/officeart/2009/3/layout/StepUpProcess"/>
    <dgm:cxn modelId="{06064E3E-4D8D-40A3-B28D-4AED8A88A696}" srcId="{B5D721B2-AFEC-40C5-BDDA-385E093775DB}" destId="{FEEE43CA-AB42-4BEC-8B6D-CFD69463AA69}" srcOrd="0" destOrd="0" parTransId="{6353CB35-F62B-4146-BF38-BC201CB06469}" sibTransId="{16128DFF-D422-4962-8FFA-07E77DD2896D}"/>
    <dgm:cxn modelId="{341D1E7C-D215-42E3-AF3A-F143597587E9}" type="presOf" srcId="{B5D721B2-AFEC-40C5-BDDA-385E093775DB}" destId="{38D18B67-AA6C-40BB-8EA9-235CC27B86D9}" srcOrd="0" destOrd="0" presId="urn:microsoft.com/office/officeart/2009/3/layout/StepUpProcess"/>
    <dgm:cxn modelId="{BE35BC00-188F-48AA-902B-60DE57E24F49}" srcId="{B5D721B2-AFEC-40C5-BDDA-385E093775DB}" destId="{A9645DE2-13FC-4515-89A5-A3B49B278D70}" srcOrd="2" destOrd="0" parTransId="{3B39E2F5-92E7-4D29-B400-41F65712FD49}" sibTransId="{22106454-3512-4B79-A7E2-9F03C2661A1D}"/>
    <dgm:cxn modelId="{089FD8F1-E410-4B70-A2B1-5DD29F304AF7}" type="presOf" srcId="{FEEE43CA-AB42-4BEC-8B6D-CFD69463AA69}" destId="{7F97F5F0-8138-4B23-948D-2718FD144069}" srcOrd="0" destOrd="0" presId="urn:microsoft.com/office/officeart/2009/3/layout/StepUpProcess"/>
    <dgm:cxn modelId="{865276C0-7B70-43DB-9A61-95BC8167AEFF}" type="presParOf" srcId="{38D18B67-AA6C-40BB-8EA9-235CC27B86D9}" destId="{26AE8E08-EEB3-4E35-B21D-A6DC1BD6E199}" srcOrd="0" destOrd="0" presId="urn:microsoft.com/office/officeart/2009/3/layout/StepUpProcess"/>
    <dgm:cxn modelId="{961641E5-B522-456C-8F7D-CE6D1D9FD0EE}" type="presParOf" srcId="{26AE8E08-EEB3-4E35-B21D-A6DC1BD6E199}" destId="{6961BBD4-D0D6-470E-BE13-242B09EBA89D}" srcOrd="0" destOrd="0" presId="urn:microsoft.com/office/officeart/2009/3/layout/StepUpProcess"/>
    <dgm:cxn modelId="{FFECF294-5789-46B1-B41A-F620FEA4CD57}" type="presParOf" srcId="{26AE8E08-EEB3-4E35-B21D-A6DC1BD6E199}" destId="{7F97F5F0-8138-4B23-948D-2718FD144069}" srcOrd="1" destOrd="0" presId="urn:microsoft.com/office/officeart/2009/3/layout/StepUpProcess"/>
    <dgm:cxn modelId="{B7FD467A-757A-45A2-BADE-5F21E3D2C900}" type="presParOf" srcId="{26AE8E08-EEB3-4E35-B21D-A6DC1BD6E199}" destId="{77EBD480-9153-4E78-803E-A07536BA1785}" srcOrd="2" destOrd="0" presId="urn:microsoft.com/office/officeart/2009/3/layout/StepUpProcess"/>
    <dgm:cxn modelId="{CAC25FD1-B2B7-4ECE-B6D5-AD8ED06234BA}" type="presParOf" srcId="{38D18B67-AA6C-40BB-8EA9-235CC27B86D9}" destId="{51DDBFCB-6A25-439E-9398-8F2A3C84F0DD}" srcOrd="1" destOrd="0" presId="urn:microsoft.com/office/officeart/2009/3/layout/StepUpProcess"/>
    <dgm:cxn modelId="{AC9EF8FF-2152-4E3C-9A4A-4B442C3FB321}" type="presParOf" srcId="{51DDBFCB-6A25-439E-9398-8F2A3C84F0DD}" destId="{4EF8E9D6-6030-4D0B-99D8-82167438F0DE}" srcOrd="0" destOrd="0" presId="urn:microsoft.com/office/officeart/2009/3/layout/StepUpProcess"/>
    <dgm:cxn modelId="{7BE40D29-6D3F-4446-A6C8-F87963ACFB27}" type="presParOf" srcId="{38D18B67-AA6C-40BB-8EA9-235CC27B86D9}" destId="{2504AF80-C375-401E-8C4F-40239BE2251D}" srcOrd="2" destOrd="0" presId="urn:microsoft.com/office/officeart/2009/3/layout/StepUpProcess"/>
    <dgm:cxn modelId="{5D706078-58A8-40F9-A3AA-3664D490F446}" type="presParOf" srcId="{2504AF80-C375-401E-8C4F-40239BE2251D}" destId="{74AA306F-1A45-41B9-B256-D71364E9AA2B}" srcOrd="0" destOrd="0" presId="urn:microsoft.com/office/officeart/2009/3/layout/StepUpProcess"/>
    <dgm:cxn modelId="{268D2F5D-D0A8-45DA-802F-81B1855522C6}" type="presParOf" srcId="{2504AF80-C375-401E-8C4F-40239BE2251D}" destId="{856C9942-2EC6-4F7F-9BBC-0FF78D050F79}" srcOrd="1" destOrd="0" presId="urn:microsoft.com/office/officeart/2009/3/layout/StepUpProcess"/>
    <dgm:cxn modelId="{E129AABA-1757-4CF7-832C-E9C476442FD5}" type="presParOf" srcId="{2504AF80-C375-401E-8C4F-40239BE2251D}" destId="{023BC552-062C-4B95-A711-7959A7B3A076}" srcOrd="2" destOrd="0" presId="urn:microsoft.com/office/officeart/2009/3/layout/StepUpProcess"/>
    <dgm:cxn modelId="{80CC3620-C381-4FB4-8E75-3367C31659A1}" type="presParOf" srcId="{38D18B67-AA6C-40BB-8EA9-235CC27B86D9}" destId="{81D02FE4-453D-40A6-9543-0F353DBE13D6}" srcOrd="3" destOrd="0" presId="urn:microsoft.com/office/officeart/2009/3/layout/StepUpProcess"/>
    <dgm:cxn modelId="{2C930860-4B16-4348-92C6-84554910AC35}" type="presParOf" srcId="{81D02FE4-453D-40A6-9543-0F353DBE13D6}" destId="{4855686E-828E-4D96-8F21-0E15AF85CC22}" srcOrd="0" destOrd="0" presId="urn:microsoft.com/office/officeart/2009/3/layout/StepUpProcess"/>
    <dgm:cxn modelId="{8EE007A4-925E-410E-A5A0-24157E536ADF}" type="presParOf" srcId="{38D18B67-AA6C-40BB-8EA9-235CC27B86D9}" destId="{53182865-568C-4BC7-AE00-694689BC2A93}" srcOrd="4" destOrd="0" presId="urn:microsoft.com/office/officeart/2009/3/layout/StepUpProcess"/>
    <dgm:cxn modelId="{3414C7AD-39AF-45A0-926F-010EB5E84679}" type="presParOf" srcId="{53182865-568C-4BC7-AE00-694689BC2A93}" destId="{388A2CD2-FAF3-4B74-8E19-A5B6FD8C2B58}" srcOrd="0" destOrd="0" presId="urn:microsoft.com/office/officeart/2009/3/layout/StepUpProcess"/>
    <dgm:cxn modelId="{39418314-5404-4D4F-A35B-23C8AD7F45C1}" type="presParOf" srcId="{53182865-568C-4BC7-AE00-694689BC2A93}" destId="{E1FBAD7D-B0AE-4A79-9080-2E855445B3AF}" srcOrd="1" destOrd="0" presId="urn:microsoft.com/office/officeart/2009/3/layout/StepU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9CB219C-D25B-4ED1-92B8-F23E3F8C02F8}" type="doc">
      <dgm:prSet loTypeId="urn:microsoft.com/office/officeart/2005/8/layout/cycle1" loCatId="cycle" qsTypeId="urn:microsoft.com/office/officeart/2005/8/quickstyle/simple5" qsCatId="simple" csTypeId="urn:microsoft.com/office/officeart/2005/8/colors/accent0_3" csCatId="mainScheme" phldr="1"/>
      <dgm:spPr/>
    </dgm:pt>
    <dgm:pt modelId="{0330D842-A56E-424D-AA99-A75A0EA928B7}">
      <dgm:prSet phldrT="[Teksti]" custT="1"/>
      <dgm:spPr/>
      <dgm:t>
        <a:bodyPr/>
        <a:lstStyle/>
        <a:p>
          <a:r>
            <a:rPr lang="fi-FI" sz="1800" b="1" dirty="0" smtClean="0"/>
            <a:t>Tuloksellisuuden arviointi:</a:t>
          </a:r>
        </a:p>
        <a:p>
          <a:r>
            <a:rPr lang="fi-FI" sz="1400" dirty="0" smtClean="0"/>
            <a:t>Opinko sen, mitä halusin?</a:t>
          </a:r>
        </a:p>
        <a:p>
          <a:r>
            <a:rPr lang="fi-FI" sz="1400" dirty="0" smtClean="0"/>
            <a:t>Muistanko olennaiset asiat?</a:t>
          </a:r>
        </a:p>
        <a:p>
          <a:r>
            <a:rPr lang="fi-FI" sz="1400" dirty="0" smtClean="0"/>
            <a:t>Pitääkö lukea uudelleen?</a:t>
          </a:r>
          <a:endParaRPr lang="fi-FI" sz="1400" dirty="0"/>
        </a:p>
      </dgm:t>
    </dgm:pt>
    <dgm:pt modelId="{0FE60BC4-5F05-4759-A8B9-94251AC81F5B}" type="parTrans" cxnId="{6E9B2E67-5751-49FA-B11E-E34E38F9BF56}">
      <dgm:prSet/>
      <dgm:spPr/>
      <dgm:t>
        <a:bodyPr/>
        <a:lstStyle/>
        <a:p>
          <a:endParaRPr lang="fi-FI"/>
        </a:p>
      </dgm:t>
    </dgm:pt>
    <dgm:pt modelId="{5CC0B1BB-8C7E-4E7F-8052-8CFBBE742F0A}" type="sibTrans" cxnId="{6E9B2E67-5751-49FA-B11E-E34E38F9BF56}">
      <dgm:prSet/>
      <dgm:spPr/>
      <dgm:t>
        <a:bodyPr/>
        <a:lstStyle/>
        <a:p>
          <a:endParaRPr lang="fi-FI"/>
        </a:p>
      </dgm:t>
    </dgm:pt>
    <dgm:pt modelId="{6F086A69-0FDB-4A71-9649-5E989BD7BB09}">
      <dgm:prSet phldrT="[Teksti]" custT="1"/>
      <dgm:spPr/>
      <dgm:t>
        <a:bodyPr/>
        <a:lstStyle/>
        <a:p>
          <a:r>
            <a:rPr lang="fi-FI" sz="1800" b="1" dirty="0" smtClean="0"/>
            <a:t>Toteutuksen kontrolli:</a:t>
          </a:r>
        </a:p>
        <a:p>
          <a:r>
            <a:rPr lang="fi-FI" sz="1400" dirty="0" smtClean="0"/>
            <a:t>Sisältääkö teksti sen, mitä odotin?</a:t>
          </a:r>
        </a:p>
        <a:p>
          <a:r>
            <a:rPr lang="fi-FI" sz="1400" dirty="0" smtClean="0"/>
            <a:t>Ymmärränkö ja muistanko lukemani?</a:t>
          </a:r>
        </a:p>
        <a:p>
          <a:r>
            <a:rPr lang="fi-FI" sz="1400" dirty="0" smtClean="0"/>
            <a:t>Pitääkö kerrata tai tehdä muistiinpanoja?</a:t>
          </a:r>
          <a:endParaRPr lang="fi-FI" sz="1400" dirty="0"/>
        </a:p>
      </dgm:t>
    </dgm:pt>
    <dgm:pt modelId="{52FF6706-76A7-4C40-A885-F1EC438856B1}" type="parTrans" cxnId="{C4EDF5EA-AAE9-4372-A028-B943658F75A4}">
      <dgm:prSet/>
      <dgm:spPr/>
      <dgm:t>
        <a:bodyPr/>
        <a:lstStyle/>
        <a:p>
          <a:endParaRPr lang="fi-FI"/>
        </a:p>
      </dgm:t>
    </dgm:pt>
    <dgm:pt modelId="{240F3686-6516-45E8-A226-B75DCFFC8C75}" type="sibTrans" cxnId="{C4EDF5EA-AAE9-4372-A028-B943658F75A4}">
      <dgm:prSet/>
      <dgm:spPr/>
      <dgm:t>
        <a:bodyPr/>
        <a:lstStyle/>
        <a:p>
          <a:endParaRPr lang="fi-FI"/>
        </a:p>
      </dgm:t>
    </dgm:pt>
    <dgm:pt modelId="{1515E60F-4D65-449D-AF8D-0A36DB8DB645}">
      <dgm:prSet phldrT="[Teksti]" custT="1"/>
      <dgm:spPr/>
      <dgm:t>
        <a:bodyPr/>
        <a:lstStyle/>
        <a:p>
          <a:endParaRPr lang="fi-FI" sz="1400" dirty="0" smtClean="0"/>
        </a:p>
        <a:p>
          <a:r>
            <a:rPr lang="fi-FI" sz="1800" b="1" dirty="0" smtClean="0"/>
            <a:t>Ennakoiva suunnittelu:</a:t>
          </a:r>
        </a:p>
        <a:p>
          <a:r>
            <a:rPr lang="fi-FI" sz="1400" dirty="0" smtClean="0"/>
            <a:t>Miksi luen?</a:t>
          </a:r>
        </a:p>
        <a:p>
          <a:r>
            <a:rPr lang="fi-FI" sz="1400" dirty="0" smtClean="0"/>
            <a:t>Mitä kannattaa lukea?</a:t>
          </a:r>
        </a:p>
        <a:p>
          <a:r>
            <a:rPr lang="fi-FI" sz="1400" dirty="0" smtClean="0"/>
            <a:t>Mitä luen ensin?</a:t>
          </a:r>
        </a:p>
        <a:p>
          <a:r>
            <a:rPr lang="fi-FI" sz="1400" dirty="0" smtClean="0"/>
            <a:t>Kauanko luen?</a:t>
          </a:r>
        </a:p>
        <a:p>
          <a:r>
            <a:rPr lang="fi-FI" sz="1400" dirty="0" smtClean="0"/>
            <a:t>Mitä odotan tekstin sisältävän</a:t>
          </a:r>
          <a:r>
            <a:rPr lang="fi-FI" sz="1000" dirty="0" smtClean="0"/>
            <a:t>?</a:t>
          </a:r>
        </a:p>
        <a:p>
          <a:endParaRPr lang="fi-FI" sz="1000" dirty="0"/>
        </a:p>
      </dgm:t>
    </dgm:pt>
    <dgm:pt modelId="{3A9F51AB-2544-4408-B65D-2A324BE22AB6}" type="parTrans" cxnId="{0E682E53-646C-471C-B1B0-C14CA60B6D17}">
      <dgm:prSet/>
      <dgm:spPr/>
      <dgm:t>
        <a:bodyPr/>
        <a:lstStyle/>
        <a:p>
          <a:endParaRPr lang="fi-FI"/>
        </a:p>
      </dgm:t>
    </dgm:pt>
    <dgm:pt modelId="{C6DA052C-4F65-43FA-9FCC-0B4F585CB600}" type="sibTrans" cxnId="{0E682E53-646C-471C-B1B0-C14CA60B6D17}">
      <dgm:prSet/>
      <dgm:spPr/>
      <dgm:t>
        <a:bodyPr/>
        <a:lstStyle/>
        <a:p>
          <a:endParaRPr lang="fi-FI"/>
        </a:p>
      </dgm:t>
    </dgm:pt>
    <dgm:pt modelId="{5F9090AF-1D21-4CA5-9FA8-58551F0E445D}" type="pres">
      <dgm:prSet presAssocID="{A9CB219C-D25B-4ED1-92B8-F23E3F8C02F8}" presName="cycle" presStyleCnt="0">
        <dgm:presLayoutVars>
          <dgm:dir/>
          <dgm:resizeHandles val="exact"/>
        </dgm:presLayoutVars>
      </dgm:prSet>
      <dgm:spPr/>
    </dgm:pt>
    <dgm:pt modelId="{A93C20FE-7548-4364-8970-39764F6FA6F6}" type="pres">
      <dgm:prSet presAssocID="{0330D842-A56E-424D-AA99-A75A0EA928B7}" presName="dummy" presStyleCnt="0"/>
      <dgm:spPr/>
    </dgm:pt>
    <dgm:pt modelId="{F1D11781-84CA-4316-ABE5-DB801F3119AA}" type="pres">
      <dgm:prSet presAssocID="{0330D842-A56E-424D-AA99-A75A0EA928B7}" presName="node" presStyleLbl="revTx" presStyleIdx="0" presStyleCnt="3">
        <dgm:presLayoutVars>
          <dgm:bulletEnabled val="1"/>
        </dgm:presLayoutVars>
      </dgm:prSet>
      <dgm:spPr/>
    </dgm:pt>
    <dgm:pt modelId="{023A290E-914D-4844-AC6D-9824AB8EB6B9}" type="pres">
      <dgm:prSet presAssocID="{5CC0B1BB-8C7E-4E7F-8052-8CFBBE742F0A}" presName="sibTrans" presStyleLbl="node1" presStyleIdx="0" presStyleCnt="3"/>
      <dgm:spPr/>
    </dgm:pt>
    <dgm:pt modelId="{987EF337-629D-4F29-8B06-C2C6E8E1536C}" type="pres">
      <dgm:prSet presAssocID="{6F086A69-0FDB-4A71-9649-5E989BD7BB09}" presName="dummy" presStyleCnt="0"/>
      <dgm:spPr/>
    </dgm:pt>
    <dgm:pt modelId="{C65EF5EC-5F0C-43C2-9A1D-48470347D848}" type="pres">
      <dgm:prSet presAssocID="{6F086A69-0FDB-4A71-9649-5E989BD7BB09}" presName="node" presStyleLbl="revTx" presStyleIdx="1" presStyleCnt="3">
        <dgm:presLayoutVars>
          <dgm:bulletEnabled val="1"/>
        </dgm:presLayoutVars>
      </dgm:prSet>
      <dgm:spPr/>
    </dgm:pt>
    <dgm:pt modelId="{3E843FC7-2A28-4762-AE78-7A30994CE04F}" type="pres">
      <dgm:prSet presAssocID="{240F3686-6516-45E8-A226-B75DCFFC8C75}" presName="sibTrans" presStyleLbl="node1" presStyleIdx="1" presStyleCnt="3"/>
      <dgm:spPr/>
    </dgm:pt>
    <dgm:pt modelId="{7BD05BE0-6D09-47A2-9112-D77CACFE32F9}" type="pres">
      <dgm:prSet presAssocID="{1515E60F-4D65-449D-AF8D-0A36DB8DB645}" presName="dummy" presStyleCnt="0"/>
      <dgm:spPr/>
    </dgm:pt>
    <dgm:pt modelId="{79F8D589-CB27-451E-8A1B-91E736530BB8}" type="pres">
      <dgm:prSet presAssocID="{1515E60F-4D65-449D-AF8D-0A36DB8DB645}" presName="node" presStyleLbl="revTx" presStyleIdx="2" presStyleCnt="3">
        <dgm:presLayoutVars>
          <dgm:bulletEnabled val="1"/>
        </dgm:presLayoutVars>
      </dgm:prSet>
      <dgm:spPr/>
    </dgm:pt>
    <dgm:pt modelId="{2E568310-A6C1-47F1-8C5D-86EF55ECE2CE}" type="pres">
      <dgm:prSet presAssocID="{C6DA052C-4F65-43FA-9FCC-0B4F585CB600}" presName="sibTrans" presStyleLbl="node1" presStyleIdx="2" presStyleCnt="3"/>
      <dgm:spPr/>
    </dgm:pt>
  </dgm:ptLst>
  <dgm:cxnLst>
    <dgm:cxn modelId="{C4EDF5EA-AAE9-4372-A028-B943658F75A4}" srcId="{A9CB219C-D25B-4ED1-92B8-F23E3F8C02F8}" destId="{6F086A69-0FDB-4A71-9649-5E989BD7BB09}" srcOrd="1" destOrd="0" parTransId="{52FF6706-76A7-4C40-A885-F1EC438856B1}" sibTransId="{240F3686-6516-45E8-A226-B75DCFFC8C75}"/>
    <dgm:cxn modelId="{C73E216C-8F42-4911-951E-EF5F7FF2B03A}" type="presOf" srcId="{1515E60F-4D65-449D-AF8D-0A36DB8DB645}" destId="{79F8D589-CB27-451E-8A1B-91E736530BB8}" srcOrd="0" destOrd="0" presId="urn:microsoft.com/office/officeart/2005/8/layout/cycle1"/>
    <dgm:cxn modelId="{6BA2B39F-99E6-48AF-A65D-D0260FD706B9}" type="presOf" srcId="{C6DA052C-4F65-43FA-9FCC-0B4F585CB600}" destId="{2E568310-A6C1-47F1-8C5D-86EF55ECE2CE}" srcOrd="0" destOrd="0" presId="urn:microsoft.com/office/officeart/2005/8/layout/cycle1"/>
    <dgm:cxn modelId="{6E9B2E67-5751-49FA-B11E-E34E38F9BF56}" srcId="{A9CB219C-D25B-4ED1-92B8-F23E3F8C02F8}" destId="{0330D842-A56E-424D-AA99-A75A0EA928B7}" srcOrd="0" destOrd="0" parTransId="{0FE60BC4-5F05-4759-A8B9-94251AC81F5B}" sibTransId="{5CC0B1BB-8C7E-4E7F-8052-8CFBBE742F0A}"/>
    <dgm:cxn modelId="{0E682E53-646C-471C-B1B0-C14CA60B6D17}" srcId="{A9CB219C-D25B-4ED1-92B8-F23E3F8C02F8}" destId="{1515E60F-4D65-449D-AF8D-0A36DB8DB645}" srcOrd="2" destOrd="0" parTransId="{3A9F51AB-2544-4408-B65D-2A324BE22AB6}" sibTransId="{C6DA052C-4F65-43FA-9FCC-0B4F585CB600}"/>
    <dgm:cxn modelId="{E4671A2F-C283-4310-B1B6-055FB4C08933}" type="presOf" srcId="{0330D842-A56E-424D-AA99-A75A0EA928B7}" destId="{F1D11781-84CA-4316-ABE5-DB801F3119AA}" srcOrd="0" destOrd="0" presId="urn:microsoft.com/office/officeart/2005/8/layout/cycle1"/>
    <dgm:cxn modelId="{9E3834B2-D2C4-4F64-B66C-460A4BEA89B8}" type="presOf" srcId="{240F3686-6516-45E8-A226-B75DCFFC8C75}" destId="{3E843FC7-2A28-4762-AE78-7A30994CE04F}" srcOrd="0" destOrd="0" presId="urn:microsoft.com/office/officeart/2005/8/layout/cycle1"/>
    <dgm:cxn modelId="{43D14AB8-57AB-45E8-81A6-900E84B8EFE6}" type="presOf" srcId="{5CC0B1BB-8C7E-4E7F-8052-8CFBBE742F0A}" destId="{023A290E-914D-4844-AC6D-9824AB8EB6B9}" srcOrd="0" destOrd="0" presId="urn:microsoft.com/office/officeart/2005/8/layout/cycle1"/>
    <dgm:cxn modelId="{34E92836-E93F-4E18-BA1C-F1F688306B88}" type="presOf" srcId="{6F086A69-0FDB-4A71-9649-5E989BD7BB09}" destId="{C65EF5EC-5F0C-43C2-9A1D-48470347D848}" srcOrd="0" destOrd="0" presId="urn:microsoft.com/office/officeart/2005/8/layout/cycle1"/>
    <dgm:cxn modelId="{5FF2D61D-B49B-4E58-922E-C9FD5FFB704B}" type="presOf" srcId="{A9CB219C-D25B-4ED1-92B8-F23E3F8C02F8}" destId="{5F9090AF-1D21-4CA5-9FA8-58551F0E445D}" srcOrd="0" destOrd="0" presId="urn:microsoft.com/office/officeart/2005/8/layout/cycle1"/>
    <dgm:cxn modelId="{EC702415-28F1-4F1C-BC11-7B2D186F0F86}" type="presParOf" srcId="{5F9090AF-1D21-4CA5-9FA8-58551F0E445D}" destId="{A93C20FE-7548-4364-8970-39764F6FA6F6}" srcOrd="0" destOrd="0" presId="urn:microsoft.com/office/officeart/2005/8/layout/cycle1"/>
    <dgm:cxn modelId="{9BF7D481-5656-460D-9545-F4557013D33B}" type="presParOf" srcId="{5F9090AF-1D21-4CA5-9FA8-58551F0E445D}" destId="{F1D11781-84CA-4316-ABE5-DB801F3119AA}" srcOrd="1" destOrd="0" presId="urn:microsoft.com/office/officeart/2005/8/layout/cycle1"/>
    <dgm:cxn modelId="{A631DCAD-D7C7-4AAE-92DE-4AE3C45DECBE}" type="presParOf" srcId="{5F9090AF-1D21-4CA5-9FA8-58551F0E445D}" destId="{023A290E-914D-4844-AC6D-9824AB8EB6B9}" srcOrd="2" destOrd="0" presId="urn:microsoft.com/office/officeart/2005/8/layout/cycle1"/>
    <dgm:cxn modelId="{763A9BA1-23D8-440B-8EA6-1303A83517A1}" type="presParOf" srcId="{5F9090AF-1D21-4CA5-9FA8-58551F0E445D}" destId="{987EF337-629D-4F29-8B06-C2C6E8E1536C}" srcOrd="3" destOrd="0" presId="urn:microsoft.com/office/officeart/2005/8/layout/cycle1"/>
    <dgm:cxn modelId="{F0E11B84-082F-4D87-B5D3-4F25CF39C2F8}" type="presParOf" srcId="{5F9090AF-1D21-4CA5-9FA8-58551F0E445D}" destId="{C65EF5EC-5F0C-43C2-9A1D-48470347D848}" srcOrd="4" destOrd="0" presId="urn:microsoft.com/office/officeart/2005/8/layout/cycle1"/>
    <dgm:cxn modelId="{3BCAE505-5A68-4ADB-A606-B4DEE0E1529B}" type="presParOf" srcId="{5F9090AF-1D21-4CA5-9FA8-58551F0E445D}" destId="{3E843FC7-2A28-4762-AE78-7A30994CE04F}" srcOrd="5" destOrd="0" presId="urn:microsoft.com/office/officeart/2005/8/layout/cycle1"/>
    <dgm:cxn modelId="{E9D79CFF-2FA3-49DB-8277-6FF434FA6E59}" type="presParOf" srcId="{5F9090AF-1D21-4CA5-9FA8-58551F0E445D}" destId="{7BD05BE0-6D09-47A2-9112-D77CACFE32F9}" srcOrd="6" destOrd="0" presId="urn:microsoft.com/office/officeart/2005/8/layout/cycle1"/>
    <dgm:cxn modelId="{230EF827-1B8E-499B-A21D-63AA13C98FEF}" type="presParOf" srcId="{5F9090AF-1D21-4CA5-9FA8-58551F0E445D}" destId="{79F8D589-CB27-451E-8A1B-91E736530BB8}" srcOrd="7" destOrd="0" presId="urn:microsoft.com/office/officeart/2005/8/layout/cycle1"/>
    <dgm:cxn modelId="{B1E4D479-342D-49D3-9AA7-C63FB347C73F}" type="presParOf" srcId="{5F9090AF-1D21-4CA5-9FA8-58551F0E445D}" destId="{2E568310-A6C1-47F1-8C5D-86EF55ECE2CE}" srcOrd="8" destOrd="0" presId="urn:microsoft.com/office/officeart/2005/8/layout/cycl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61BBD4-D0D6-470E-BE13-242B09EBA89D}">
      <dsp:nvSpPr>
        <dsp:cNvPr id="0" name=""/>
        <dsp:cNvSpPr/>
      </dsp:nvSpPr>
      <dsp:spPr>
        <a:xfrm rot="5400000">
          <a:off x="1564723" y="894309"/>
          <a:ext cx="1543168" cy="2567797"/>
        </a:xfrm>
        <a:prstGeom prst="corner">
          <a:avLst>
            <a:gd name="adj1" fmla="val 16120"/>
            <a:gd name="adj2" fmla="val 16110"/>
          </a:avLst>
        </a:prstGeom>
        <a:solidFill>
          <a:schemeClr val="dk2">
            <a:hueOff val="0"/>
            <a:satOff val="0"/>
            <a:lumOff val="0"/>
            <a:alphaOff val="0"/>
          </a:schemeClr>
        </a:solidFill>
        <a:ln w="1905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F97F5F0-8138-4B23-948D-2718FD144069}">
      <dsp:nvSpPr>
        <dsp:cNvPr id="0" name=""/>
        <dsp:cNvSpPr/>
      </dsp:nvSpPr>
      <dsp:spPr>
        <a:xfrm>
          <a:off x="1307130" y="1661528"/>
          <a:ext cx="2318222" cy="20320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lvl="0" algn="l" defTabSz="1422400">
            <a:lnSpc>
              <a:spcPct val="90000"/>
            </a:lnSpc>
            <a:spcBef>
              <a:spcPct val="0"/>
            </a:spcBef>
            <a:spcAft>
              <a:spcPct val="35000"/>
            </a:spcAft>
          </a:pPr>
          <a:r>
            <a:rPr lang="fi-FI" sz="3200" kern="1200" dirty="0" smtClean="0"/>
            <a:t>TOISTAVA TASO</a:t>
          </a:r>
        </a:p>
        <a:p>
          <a:pPr lvl="0" algn="l" defTabSz="1422400">
            <a:lnSpc>
              <a:spcPct val="90000"/>
            </a:lnSpc>
            <a:spcBef>
              <a:spcPct val="0"/>
            </a:spcBef>
            <a:spcAft>
              <a:spcPct val="35000"/>
            </a:spcAft>
          </a:pPr>
          <a:r>
            <a:rPr lang="fi-FI" sz="3600" kern="1200" dirty="0" smtClean="0"/>
            <a:t>Kuka? Mitä?</a:t>
          </a:r>
        </a:p>
        <a:p>
          <a:pPr lvl="0" algn="l" defTabSz="1422400">
            <a:lnSpc>
              <a:spcPct val="90000"/>
            </a:lnSpc>
            <a:spcBef>
              <a:spcPct val="0"/>
            </a:spcBef>
            <a:spcAft>
              <a:spcPct val="35000"/>
            </a:spcAft>
          </a:pPr>
          <a:endParaRPr lang="fi-FI" sz="5800" kern="1200" dirty="0"/>
        </a:p>
      </dsp:txBody>
      <dsp:txXfrm>
        <a:off x="1307130" y="1661528"/>
        <a:ext cx="2318222" cy="2032057"/>
      </dsp:txXfrm>
    </dsp:sp>
    <dsp:sp modelId="{77EBD480-9153-4E78-803E-A07536BA1785}">
      <dsp:nvSpPr>
        <dsp:cNvPr id="0" name=""/>
        <dsp:cNvSpPr/>
      </dsp:nvSpPr>
      <dsp:spPr>
        <a:xfrm>
          <a:off x="3187952" y="705265"/>
          <a:ext cx="437400" cy="437400"/>
        </a:xfrm>
        <a:prstGeom prst="triangle">
          <a:avLst>
            <a:gd name="adj" fmla="val 100000"/>
          </a:avLst>
        </a:prstGeom>
        <a:solidFill>
          <a:schemeClr val="dk2">
            <a:hueOff val="0"/>
            <a:satOff val="0"/>
            <a:lumOff val="0"/>
            <a:alphaOff val="0"/>
          </a:schemeClr>
        </a:solidFill>
        <a:ln w="1905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4AA306F-1A45-41B9-B256-D71364E9AA2B}">
      <dsp:nvSpPr>
        <dsp:cNvPr id="0" name=""/>
        <dsp:cNvSpPr/>
      </dsp:nvSpPr>
      <dsp:spPr>
        <a:xfrm rot="5400000">
          <a:off x="4402680" y="192054"/>
          <a:ext cx="1543168" cy="2567797"/>
        </a:xfrm>
        <a:prstGeom prst="corner">
          <a:avLst>
            <a:gd name="adj1" fmla="val 16120"/>
            <a:gd name="adj2" fmla="val 16110"/>
          </a:avLst>
        </a:prstGeom>
        <a:solidFill>
          <a:schemeClr val="dk2">
            <a:hueOff val="0"/>
            <a:satOff val="0"/>
            <a:lumOff val="0"/>
            <a:alphaOff val="0"/>
          </a:schemeClr>
        </a:solidFill>
        <a:ln w="1905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56C9942-2EC6-4F7F-9BBC-0FF78D050F79}">
      <dsp:nvSpPr>
        <dsp:cNvPr id="0" name=""/>
        <dsp:cNvSpPr/>
      </dsp:nvSpPr>
      <dsp:spPr>
        <a:xfrm>
          <a:off x="4145087" y="959273"/>
          <a:ext cx="2318222" cy="20320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lvl="0" algn="l" defTabSz="1422400">
            <a:lnSpc>
              <a:spcPct val="90000"/>
            </a:lnSpc>
            <a:spcBef>
              <a:spcPct val="0"/>
            </a:spcBef>
            <a:spcAft>
              <a:spcPct val="35000"/>
            </a:spcAft>
          </a:pPr>
          <a:r>
            <a:rPr lang="fi-FI" sz="3200" kern="1200" dirty="0" smtClean="0"/>
            <a:t>PÄÄTTELEVÄ TASO</a:t>
          </a:r>
        </a:p>
        <a:p>
          <a:pPr lvl="0" algn="l" defTabSz="1422400">
            <a:lnSpc>
              <a:spcPct val="90000"/>
            </a:lnSpc>
            <a:spcBef>
              <a:spcPct val="0"/>
            </a:spcBef>
            <a:spcAft>
              <a:spcPct val="35000"/>
            </a:spcAft>
          </a:pPr>
          <a:r>
            <a:rPr lang="fi-FI" sz="3600" kern="1200" dirty="0" smtClean="0"/>
            <a:t>Miksi?</a:t>
          </a:r>
          <a:endParaRPr lang="fi-FI" sz="3600" kern="1200" dirty="0"/>
        </a:p>
      </dsp:txBody>
      <dsp:txXfrm>
        <a:off x="4145087" y="959273"/>
        <a:ext cx="2318222" cy="2032057"/>
      </dsp:txXfrm>
    </dsp:sp>
    <dsp:sp modelId="{023BC552-062C-4B95-A711-7959A7B3A076}">
      <dsp:nvSpPr>
        <dsp:cNvPr id="0" name=""/>
        <dsp:cNvSpPr/>
      </dsp:nvSpPr>
      <dsp:spPr>
        <a:xfrm>
          <a:off x="6025908" y="3010"/>
          <a:ext cx="437400" cy="437400"/>
        </a:xfrm>
        <a:prstGeom prst="triangle">
          <a:avLst>
            <a:gd name="adj" fmla="val 100000"/>
          </a:avLst>
        </a:prstGeom>
        <a:solidFill>
          <a:schemeClr val="dk2">
            <a:hueOff val="0"/>
            <a:satOff val="0"/>
            <a:lumOff val="0"/>
            <a:alphaOff val="0"/>
          </a:schemeClr>
        </a:solidFill>
        <a:ln w="1905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88A2CD2-FAF3-4B74-8E19-A5B6FD8C2B58}">
      <dsp:nvSpPr>
        <dsp:cNvPr id="0" name=""/>
        <dsp:cNvSpPr/>
      </dsp:nvSpPr>
      <dsp:spPr>
        <a:xfrm rot="5400000">
          <a:off x="7240636" y="-510200"/>
          <a:ext cx="1543168" cy="2567797"/>
        </a:xfrm>
        <a:prstGeom prst="corner">
          <a:avLst>
            <a:gd name="adj1" fmla="val 16120"/>
            <a:gd name="adj2" fmla="val 16110"/>
          </a:avLst>
        </a:prstGeom>
        <a:solidFill>
          <a:schemeClr val="dk2">
            <a:hueOff val="0"/>
            <a:satOff val="0"/>
            <a:lumOff val="0"/>
            <a:alphaOff val="0"/>
          </a:schemeClr>
        </a:solidFill>
        <a:ln w="1905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1FBAD7D-B0AE-4A79-9080-2E855445B3AF}">
      <dsp:nvSpPr>
        <dsp:cNvPr id="0" name=""/>
        <dsp:cNvSpPr/>
      </dsp:nvSpPr>
      <dsp:spPr>
        <a:xfrm>
          <a:off x="6983043" y="257017"/>
          <a:ext cx="2318222" cy="20320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lvl="0" algn="l" defTabSz="1422400">
            <a:lnSpc>
              <a:spcPct val="90000"/>
            </a:lnSpc>
            <a:spcBef>
              <a:spcPct val="0"/>
            </a:spcBef>
            <a:spcAft>
              <a:spcPct val="35000"/>
            </a:spcAft>
          </a:pPr>
          <a:r>
            <a:rPr lang="fi-FI" sz="3200" kern="1200" dirty="0" smtClean="0"/>
            <a:t>ARVIOIVA TASO</a:t>
          </a:r>
        </a:p>
        <a:p>
          <a:pPr lvl="0" algn="l" defTabSz="1422400">
            <a:lnSpc>
              <a:spcPct val="90000"/>
            </a:lnSpc>
            <a:spcBef>
              <a:spcPct val="0"/>
            </a:spcBef>
            <a:spcAft>
              <a:spcPct val="35000"/>
            </a:spcAft>
          </a:pPr>
          <a:r>
            <a:rPr lang="fi-FI" sz="3600" kern="1200" dirty="0" smtClean="0"/>
            <a:t>Mitä mieltä itse olen?</a:t>
          </a:r>
          <a:endParaRPr lang="fi-FI" sz="3600" kern="1200" dirty="0"/>
        </a:p>
      </dsp:txBody>
      <dsp:txXfrm>
        <a:off x="6983043" y="257017"/>
        <a:ext cx="2318222" cy="203205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D11781-84CA-4316-ABE5-DB801F3119AA}">
      <dsp:nvSpPr>
        <dsp:cNvPr id="0" name=""/>
        <dsp:cNvSpPr/>
      </dsp:nvSpPr>
      <dsp:spPr>
        <a:xfrm>
          <a:off x="6003460" y="430761"/>
          <a:ext cx="2189894" cy="21898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i-FI" sz="1800" b="1" kern="1200" dirty="0" smtClean="0"/>
            <a:t>Tuloksellisuuden arviointi:</a:t>
          </a:r>
        </a:p>
        <a:p>
          <a:pPr lvl="0" algn="ctr" defTabSz="800100">
            <a:lnSpc>
              <a:spcPct val="90000"/>
            </a:lnSpc>
            <a:spcBef>
              <a:spcPct val="0"/>
            </a:spcBef>
            <a:spcAft>
              <a:spcPct val="35000"/>
            </a:spcAft>
          </a:pPr>
          <a:r>
            <a:rPr lang="fi-FI" sz="1400" kern="1200" dirty="0" smtClean="0"/>
            <a:t>Opinko sen, mitä halusin?</a:t>
          </a:r>
        </a:p>
        <a:p>
          <a:pPr lvl="0" algn="ctr" defTabSz="800100">
            <a:lnSpc>
              <a:spcPct val="90000"/>
            </a:lnSpc>
            <a:spcBef>
              <a:spcPct val="0"/>
            </a:spcBef>
            <a:spcAft>
              <a:spcPct val="35000"/>
            </a:spcAft>
          </a:pPr>
          <a:r>
            <a:rPr lang="fi-FI" sz="1400" kern="1200" dirty="0" smtClean="0"/>
            <a:t>Muistanko olennaiset asiat?</a:t>
          </a:r>
        </a:p>
        <a:p>
          <a:pPr lvl="0" algn="ctr" defTabSz="800100">
            <a:lnSpc>
              <a:spcPct val="90000"/>
            </a:lnSpc>
            <a:spcBef>
              <a:spcPct val="0"/>
            </a:spcBef>
            <a:spcAft>
              <a:spcPct val="35000"/>
            </a:spcAft>
          </a:pPr>
          <a:r>
            <a:rPr lang="fi-FI" sz="1400" kern="1200" dirty="0" smtClean="0"/>
            <a:t>Pitääkö lukea uudelleen?</a:t>
          </a:r>
          <a:endParaRPr lang="fi-FI" sz="1400" kern="1200" dirty="0"/>
        </a:p>
      </dsp:txBody>
      <dsp:txXfrm>
        <a:off x="6003460" y="430761"/>
        <a:ext cx="2189894" cy="2189894"/>
      </dsp:txXfrm>
    </dsp:sp>
    <dsp:sp modelId="{023A290E-914D-4844-AC6D-9824AB8EB6B9}">
      <dsp:nvSpPr>
        <dsp:cNvPr id="0" name=""/>
        <dsp:cNvSpPr/>
      </dsp:nvSpPr>
      <dsp:spPr>
        <a:xfrm>
          <a:off x="2669834" y="418"/>
          <a:ext cx="5175931" cy="5175931"/>
        </a:xfrm>
        <a:prstGeom prst="circularArrow">
          <a:avLst>
            <a:gd name="adj1" fmla="val 8250"/>
            <a:gd name="adj2" fmla="val 576273"/>
            <a:gd name="adj3" fmla="val 2963140"/>
            <a:gd name="adj4" fmla="val 52202"/>
            <a:gd name="adj5" fmla="val 9625"/>
          </a:avLst>
        </a:prstGeom>
        <a:gradFill rotWithShape="0">
          <a:gsLst>
            <a:gs pos="0">
              <a:schemeClr val="dk2">
                <a:hueOff val="0"/>
                <a:satOff val="0"/>
                <a:lumOff val="0"/>
                <a:alphaOff val="0"/>
                <a:tint val="94000"/>
                <a:satMod val="100000"/>
                <a:lumMod val="104000"/>
              </a:schemeClr>
            </a:gs>
            <a:gs pos="69000">
              <a:schemeClr val="dk2">
                <a:hueOff val="0"/>
                <a:satOff val="0"/>
                <a:lumOff val="0"/>
                <a:alphaOff val="0"/>
                <a:shade val="86000"/>
                <a:satMod val="130000"/>
                <a:lumMod val="102000"/>
              </a:schemeClr>
            </a:gs>
            <a:gs pos="100000">
              <a:schemeClr val="dk2">
                <a:hueOff val="0"/>
                <a:satOff val="0"/>
                <a:lumOff val="0"/>
                <a:alphaOff val="0"/>
                <a:shade val="72000"/>
                <a:satMod val="130000"/>
                <a:lumMod val="100000"/>
              </a:schemeClr>
            </a:gs>
          </a:gsLst>
          <a:lin ang="5400000" scaled="0"/>
        </a:gradFill>
        <a:ln>
          <a:noFill/>
        </a:ln>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dsp:spPr>
      <dsp:style>
        <a:lnRef idx="0">
          <a:scrgbClr r="0" g="0" b="0"/>
        </a:lnRef>
        <a:fillRef idx="3">
          <a:scrgbClr r="0" g="0" b="0"/>
        </a:fillRef>
        <a:effectRef idx="3">
          <a:scrgbClr r="0" g="0" b="0"/>
        </a:effectRef>
        <a:fontRef idx="minor">
          <a:schemeClr val="lt1"/>
        </a:fontRef>
      </dsp:style>
    </dsp:sp>
    <dsp:sp modelId="{C65EF5EC-5F0C-43C2-9A1D-48470347D848}">
      <dsp:nvSpPr>
        <dsp:cNvPr id="0" name=""/>
        <dsp:cNvSpPr/>
      </dsp:nvSpPr>
      <dsp:spPr>
        <a:xfrm>
          <a:off x="4162852" y="3618787"/>
          <a:ext cx="2189894" cy="21898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i-FI" sz="1800" b="1" kern="1200" dirty="0" smtClean="0"/>
            <a:t>Toteutuksen kontrolli:</a:t>
          </a:r>
        </a:p>
        <a:p>
          <a:pPr lvl="0" algn="ctr" defTabSz="800100">
            <a:lnSpc>
              <a:spcPct val="90000"/>
            </a:lnSpc>
            <a:spcBef>
              <a:spcPct val="0"/>
            </a:spcBef>
            <a:spcAft>
              <a:spcPct val="35000"/>
            </a:spcAft>
          </a:pPr>
          <a:r>
            <a:rPr lang="fi-FI" sz="1400" kern="1200" dirty="0" smtClean="0"/>
            <a:t>Sisältääkö teksti sen, mitä odotin?</a:t>
          </a:r>
        </a:p>
        <a:p>
          <a:pPr lvl="0" algn="ctr" defTabSz="800100">
            <a:lnSpc>
              <a:spcPct val="90000"/>
            </a:lnSpc>
            <a:spcBef>
              <a:spcPct val="0"/>
            </a:spcBef>
            <a:spcAft>
              <a:spcPct val="35000"/>
            </a:spcAft>
          </a:pPr>
          <a:r>
            <a:rPr lang="fi-FI" sz="1400" kern="1200" dirty="0" smtClean="0"/>
            <a:t>Ymmärränkö ja muistanko lukemani?</a:t>
          </a:r>
        </a:p>
        <a:p>
          <a:pPr lvl="0" algn="ctr" defTabSz="800100">
            <a:lnSpc>
              <a:spcPct val="90000"/>
            </a:lnSpc>
            <a:spcBef>
              <a:spcPct val="0"/>
            </a:spcBef>
            <a:spcAft>
              <a:spcPct val="35000"/>
            </a:spcAft>
          </a:pPr>
          <a:r>
            <a:rPr lang="fi-FI" sz="1400" kern="1200" dirty="0" smtClean="0"/>
            <a:t>Pitääkö kerrata tai tehdä muistiinpanoja?</a:t>
          </a:r>
          <a:endParaRPr lang="fi-FI" sz="1400" kern="1200" dirty="0"/>
        </a:p>
      </dsp:txBody>
      <dsp:txXfrm>
        <a:off x="4162852" y="3618787"/>
        <a:ext cx="2189894" cy="2189894"/>
      </dsp:txXfrm>
    </dsp:sp>
    <dsp:sp modelId="{3E843FC7-2A28-4762-AE78-7A30994CE04F}">
      <dsp:nvSpPr>
        <dsp:cNvPr id="0" name=""/>
        <dsp:cNvSpPr/>
      </dsp:nvSpPr>
      <dsp:spPr>
        <a:xfrm>
          <a:off x="2669834" y="418"/>
          <a:ext cx="5175931" cy="5175931"/>
        </a:xfrm>
        <a:prstGeom prst="circularArrow">
          <a:avLst>
            <a:gd name="adj1" fmla="val 8250"/>
            <a:gd name="adj2" fmla="val 576273"/>
            <a:gd name="adj3" fmla="val 10171525"/>
            <a:gd name="adj4" fmla="val 7260586"/>
            <a:gd name="adj5" fmla="val 9625"/>
          </a:avLst>
        </a:prstGeom>
        <a:gradFill rotWithShape="0">
          <a:gsLst>
            <a:gs pos="0">
              <a:schemeClr val="dk2">
                <a:hueOff val="0"/>
                <a:satOff val="0"/>
                <a:lumOff val="0"/>
                <a:alphaOff val="0"/>
                <a:tint val="94000"/>
                <a:satMod val="100000"/>
                <a:lumMod val="104000"/>
              </a:schemeClr>
            </a:gs>
            <a:gs pos="69000">
              <a:schemeClr val="dk2">
                <a:hueOff val="0"/>
                <a:satOff val="0"/>
                <a:lumOff val="0"/>
                <a:alphaOff val="0"/>
                <a:shade val="86000"/>
                <a:satMod val="130000"/>
                <a:lumMod val="102000"/>
              </a:schemeClr>
            </a:gs>
            <a:gs pos="100000">
              <a:schemeClr val="dk2">
                <a:hueOff val="0"/>
                <a:satOff val="0"/>
                <a:lumOff val="0"/>
                <a:alphaOff val="0"/>
                <a:shade val="72000"/>
                <a:satMod val="130000"/>
                <a:lumMod val="100000"/>
              </a:schemeClr>
            </a:gs>
          </a:gsLst>
          <a:lin ang="5400000" scaled="0"/>
        </a:gradFill>
        <a:ln>
          <a:noFill/>
        </a:ln>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dsp:spPr>
      <dsp:style>
        <a:lnRef idx="0">
          <a:scrgbClr r="0" g="0" b="0"/>
        </a:lnRef>
        <a:fillRef idx="3">
          <a:scrgbClr r="0" g="0" b="0"/>
        </a:fillRef>
        <a:effectRef idx="3">
          <a:scrgbClr r="0" g="0" b="0"/>
        </a:effectRef>
        <a:fontRef idx="minor">
          <a:schemeClr val="lt1"/>
        </a:fontRef>
      </dsp:style>
    </dsp:sp>
    <dsp:sp modelId="{79F8D589-CB27-451E-8A1B-91E736530BB8}">
      <dsp:nvSpPr>
        <dsp:cNvPr id="0" name=""/>
        <dsp:cNvSpPr/>
      </dsp:nvSpPr>
      <dsp:spPr>
        <a:xfrm>
          <a:off x="2322245" y="430761"/>
          <a:ext cx="2189894" cy="21898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endParaRPr lang="fi-FI" sz="1400" kern="1200" dirty="0" smtClean="0"/>
        </a:p>
        <a:p>
          <a:pPr lvl="0" algn="ctr" defTabSz="622300">
            <a:lnSpc>
              <a:spcPct val="90000"/>
            </a:lnSpc>
            <a:spcBef>
              <a:spcPct val="0"/>
            </a:spcBef>
            <a:spcAft>
              <a:spcPct val="35000"/>
            </a:spcAft>
          </a:pPr>
          <a:r>
            <a:rPr lang="fi-FI" sz="1800" b="1" kern="1200" dirty="0" smtClean="0"/>
            <a:t>Ennakoiva suunnittelu:</a:t>
          </a:r>
        </a:p>
        <a:p>
          <a:pPr lvl="0" algn="ctr" defTabSz="622300">
            <a:lnSpc>
              <a:spcPct val="90000"/>
            </a:lnSpc>
            <a:spcBef>
              <a:spcPct val="0"/>
            </a:spcBef>
            <a:spcAft>
              <a:spcPct val="35000"/>
            </a:spcAft>
          </a:pPr>
          <a:r>
            <a:rPr lang="fi-FI" sz="1400" kern="1200" dirty="0" smtClean="0"/>
            <a:t>Miksi luen?</a:t>
          </a:r>
        </a:p>
        <a:p>
          <a:pPr lvl="0" algn="ctr" defTabSz="622300">
            <a:lnSpc>
              <a:spcPct val="90000"/>
            </a:lnSpc>
            <a:spcBef>
              <a:spcPct val="0"/>
            </a:spcBef>
            <a:spcAft>
              <a:spcPct val="35000"/>
            </a:spcAft>
          </a:pPr>
          <a:r>
            <a:rPr lang="fi-FI" sz="1400" kern="1200" dirty="0" smtClean="0"/>
            <a:t>Mitä kannattaa lukea?</a:t>
          </a:r>
        </a:p>
        <a:p>
          <a:pPr lvl="0" algn="ctr" defTabSz="622300">
            <a:lnSpc>
              <a:spcPct val="90000"/>
            </a:lnSpc>
            <a:spcBef>
              <a:spcPct val="0"/>
            </a:spcBef>
            <a:spcAft>
              <a:spcPct val="35000"/>
            </a:spcAft>
          </a:pPr>
          <a:r>
            <a:rPr lang="fi-FI" sz="1400" kern="1200" dirty="0" smtClean="0"/>
            <a:t>Mitä luen ensin?</a:t>
          </a:r>
        </a:p>
        <a:p>
          <a:pPr lvl="0" algn="ctr" defTabSz="622300">
            <a:lnSpc>
              <a:spcPct val="90000"/>
            </a:lnSpc>
            <a:spcBef>
              <a:spcPct val="0"/>
            </a:spcBef>
            <a:spcAft>
              <a:spcPct val="35000"/>
            </a:spcAft>
          </a:pPr>
          <a:r>
            <a:rPr lang="fi-FI" sz="1400" kern="1200" dirty="0" smtClean="0"/>
            <a:t>Kauanko luen?</a:t>
          </a:r>
        </a:p>
        <a:p>
          <a:pPr lvl="0" algn="ctr" defTabSz="622300">
            <a:lnSpc>
              <a:spcPct val="90000"/>
            </a:lnSpc>
            <a:spcBef>
              <a:spcPct val="0"/>
            </a:spcBef>
            <a:spcAft>
              <a:spcPct val="35000"/>
            </a:spcAft>
          </a:pPr>
          <a:r>
            <a:rPr lang="fi-FI" sz="1400" kern="1200" dirty="0" smtClean="0"/>
            <a:t>Mitä odotan tekstin sisältävän</a:t>
          </a:r>
          <a:r>
            <a:rPr lang="fi-FI" sz="1000" kern="1200" dirty="0" smtClean="0"/>
            <a:t>?</a:t>
          </a:r>
        </a:p>
        <a:p>
          <a:pPr lvl="0" algn="ctr" defTabSz="622300">
            <a:lnSpc>
              <a:spcPct val="90000"/>
            </a:lnSpc>
            <a:spcBef>
              <a:spcPct val="0"/>
            </a:spcBef>
            <a:spcAft>
              <a:spcPct val="35000"/>
            </a:spcAft>
          </a:pPr>
          <a:endParaRPr lang="fi-FI" sz="1000" kern="1200" dirty="0"/>
        </a:p>
      </dsp:txBody>
      <dsp:txXfrm>
        <a:off x="2322245" y="430761"/>
        <a:ext cx="2189894" cy="2189894"/>
      </dsp:txXfrm>
    </dsp:sp>
    <dsp:sp modelId="{2E568310-A6C1-47F1-8C5D-86EF55ECE2CE}">
      <dsp:nvSpPr>
        <dsp:cNvPr id="0" name=""/>
        <dsp:cNvSpPr/>
      </dsp:nvSpPr>
      <dsp:spPr>
        <a:xfrm>
          <a:off x="2669834" y="418"/>
          <a:ext cx="5175931" cy="5175931"/>
        </a:xfrm>
        <a:prstGeom prst="circularArrow">
          <a:avLst>
            <a:gd name="adj1" fmla="val 8250"/>
            <a:gd name="adj2" fmla="val 576273"/>
            <a:gd name="adj3" fmla="val 16856053"/>
            <a:gd name="adj4" fmla="val 14967674"/>
            <a:gd name="adj5" fmla="val 9625"/>
          </a:avLst>
        </a:prstGeom>
        <a:gradFill rotWithShape="0">
          <a:gsLst>
            <a:gs pos="0">
              <a:schemeClr val="dk2">
                <a:hueOff val="0"/>
                <a:satOff val="0"/>
                <a:lumOff val="0"/>
                <a:alphaOff val="0"/>
                <a:tint val="94000"/>
                <a:satMod val="100000"/>
                <a:lumMod val="104000"/>
              </a:schemeClr>
            </a:gs>
            <a:gs pos="69000">
              <a:schemeClr val="dk2">
                <a:hueOff val="0"/>
                <a:satOff val="0"/>
                <a:lumOff val="0"/>
                <a:alphaOff val="0"/>
                <a:shade val="86000"/>
                <a:satMod val="130000"/>
                <a:lumMod val="102000"/>
              </a:schemeClr>
            </a:gs>
            <a:gs pos="100000">
              <a:schemeClr val="dk2">
                <a:hueOff val="0"/>
                <a:satOff val="0"/>
                <a:lumOff val="0"/>
                <a:alphaOff val="0"/>
                <a:shade val="72000"/>
                <a:satMod val="130000"/>
                <a:lumMod val="100000"/>
              </a:schemeClr>
            </a:gs>
          </a:gsLst>
          <a:lin ang="5400000" scaled="0"/>
        </a:gradFill>
        <a:ln>
          <a:noFill/>
        </a:ln>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dsp:spPr>
      <dsp:style>
        <a:lnRef idx="0">
          <a:scrgbClr r="0" g="0" b="0"/>
        </a:lnRef>
        <a:fillRef idx="3">
          <a:scrgbClr r="0" g="0" b="0"/>
        </a:fillRef>
        <a:effectRef idx="3">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fi-FI" smtClean="0"/>
              <a:t>Muokkaa perustyyl. napsautt.</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en-US" dirty="0"/>
          </a:p>
        </p:txBody>
      </p:sp>
      <p:sp>
        <p:nvSpPr>
          <p:cNvPr id="4" name="Date Placeholder 3"/>
          <p:cNvSpPr>
            <a:spLocks noGrp="1"/>
          </p:cNvSpPr>
          <p:nvPr>
            <p:ph type="dt" sz="half" idx="10"/>
          </p:nvPr>
        </p:nvSpPr>
        <p:spPr/>
        <p:txBody>
          <a:bodyPr/>
          <a:lstStyle/>
          <a:p>
            <a:fld id="{7CB8C144-6617-4DBB-935D-56740DED6420}" type="datetimeFigureOut">
              <a:rPr lang="fi-FI" smtClean="0"/>
              <a:t>18.3.2015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71A8EA51-A9DD-4F28-8136-07450B0009CA}" type="slidenum">
              <a:rPr lang="fi-FI" smtClean="0"/>
              <a:t>‹#›</a:t>
            </a:fld>
            <a:endParaRPr lang="fi-FI"/>
          </a:p>
        </p:txBody>
      </p:sp>
    </p:spTree>
    <p:extLst>
      <p:ext uri="{BB962C8B-B14F-4D97-AF65-F5344CB8AC3E}">
        <p14:creationId xmlns:p14="http://schemas.microsoft.com/office/powerpoint/2010/main" val="3300691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amakuva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fi-FI" smtClean="0"/>
              <a:t>Muokkaa perustyyl. napsautt.</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7CB8C144-6617-4DBB-935D-56740DED6420}" type="datetimeFigureOut">
              <a:rPr lang="fi-FI" smtClean="0"/>
              <a:t>18.3.2015</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71A8EA51-A9DD-4F28-8136-07450B0009CA}" type="slidenum">
              <a:rPr lang="fi-FI" smtClean="0"/>
              <a:t>‹#›</a:t>
            </a:fld>
            <a:endParaRPr lang="fi-FI"/>
          </a:p>
        </p:txBody>
      </p:sp>
    </p:spTree>
    <p:extLst>
      <p:ext uri="{BB962C8B-B14F-4D97-AF65-F5344CB8AC3E}">
        <p14:creationId xmlns:p14="http://schemas.microsoft.com/office/powerpoint/2010/main" val="3128810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tsikko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fi-FI" smtClean="0"/>
              <a:t>Muokkaa perustyyl. napsautt.</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7CB8C144-6617-4DBB-935D-56740DED6420}" type="datetimeFigureOut">
              <a:rPr lang="fi-FI" smtClean="0"/>
              <a:t>18.3.2015</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71A8EA51-A9DD-4F28-8136-07450B0009CA}" type="slidenum">
              <a:rPr lang="fi-FI" smtClean="0"/>
              <a:t>‹#›</a:t>
            </a:fld>
            <a:endParaRPr lang="fi-FI"/>
          </a:p>
        </p:txBody>
      </p:sp>
    </p:spTree>
    <p:extLst>
      <p:ext uri="{BB962C8B-B14F-4D97-AF65-F5344CB8AC3E}">
        <p14:creationId xmlns:p14="http://schemas.microsoft.com/office/powerpoint/2010/main" val="25432295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Lainaus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fi-FI" smtClean="0"/>
              <a:t>Muokkaa perustyyl. napsautt.</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7CB8C144-6617-4DBB-935D-56740DED6420}" type="datetimeFigureOut">
              <a:rPr lang="fi-FI" smtClean="0"/>
              <a:t>18.3.2015</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71A8EA51-A9DD-4F28-8136-07450B0009CA}" type="slidenum">
              <a:rPr lang="fi-FI" smtClean="0"/>
              <a:t>‹#›</a:t>
            </a:fld>
            <a:endParaRPr lang="fi-FI"/>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0006075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imikortti">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fi-FI" smtClean="0"/>
              <a:t>Muokkaa perustyyl. napsautt.</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7CB8C144-6617-4DBB-935D-56740DED6420}" type="datetimeFigureOut">
              <a:rPr lang="fi-FI" smtClean="0"/>
              <a:t>18.3.2015</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71A8EA51-A9DD-4F28-8136-07450B0009CA}" type="slidenum">
              <a:rPr lang="fi-FI" smtClean="0"/>
              <a:t>‹#›</a:t>
            </a:fld>
            <a:endParaRPr lang="fi-FI"/>
          </a:p>
        </p:txBody>
      </p:sp>
    </p:spTree>
    <p:extLst>
      <p:ext uri="{BB962C8B-B14F-4D97-AF65-F5344CB8AC3E}">
        <p14:creationId xmlns:p14="http://schemas.microsoft.com/office/powerpoint/2010/main" val="11486563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araketta">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fi-FI" smtClean="0"/>
              <a:t>Muokkaa perustyyl. napsautt.</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3" name="Date Placeholder 2"/>
          <p:cNvSpPr>
            <a:spLocks noGrp="1"/>
          </p:cNvSpPr>
          <p:nvPr>
            <p:ph type="dt" sz="half" idx="10"/>
          </p:nvPr>
        </p:nvSpPr>
        <p:spPr/>
        <p:txBody>
          <a:bodyPr/>
          <a:lstStyle/>
          <a:p>
            <a:fld id="{7CB8C144-6617-4DBB-935D-56740DED6420}" type="datetimeFigureOut">
              <a:rPr lang="fi-FI" smtClean="0"/>
              <a:t>18.3.2015</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71A8EA51-A9DD-4F28-8136-07450B0009CA}" type="slidenum">
              <a:rPr lang="fi-FI" smtClean="0"/>
              <a:t>‹#›</a:t>
            </a:fld>
            <a:endParaRPr lang="fi-FI"/>
          </a:p>
        </p:txBody>
      </p:sp>
    </p:spTree>
    <p:extLst>
      <p:ext uri="{BB962C8B-B14F-4D97-AF65-F5344CB8AC3E}">
        <p14:creationId xmlns:p14="http://schemas.microsoft.com/office/powerpoint/2010/main" val="21253356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uvan sarake">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fi-FI" smtClean="0"/>
              <a:t>Muokkaa perustyyl. napsautt.</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smtClean="0"/>
              <a:t>Lisää kuva napsauttamalla kuvaketta</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smtClean="0"/>
              <a:t>Lisää kuva napsauttamalla kuvaketta</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smtClean="0"/>
              <a:t>Lisää kuva napsauttamalla kuvaketta</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3" name="Date Placeholder 2"/>
          <p:cNvSpPr>
            <a:spLocks noGrp="1"/>
          </p:cNvSpPr>
          <p:nvPr>
            <p:ph type="dt" sz="half" idx="10"/>
          </p:nvPr>
        </p:nvSpPr>
        <p:spPr/>
        <p:txBody>
          <a:bodyPr/>
          <a:lstStyle/>
          <a:p>
            <a:fld id="{7CB8C144-6617-4DBB-935D-56740DED6420}" type="datetimeFigureOut">
              <a:rPr lang="fi-FI" smtClean="0"/>
              <a:t>18.3.2015</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71A8EA51-A9DD-4F28-8136-07450B0009CA}" type="slidenum">
              <a:rPr lang="fi-FI" smtClean="0"/>
              <a:t>‹#›</a:t>
            </a:fld>
            <a:endParaRPr lang="fi-FI"/>
          </a:p>
        </p:txBody>
      </p:sp>
    </p:spTree>
    <p:extLst>
      <p:ext uri="{BB962C8B-B14F-4D97-AF65-F5344CB8AC3E}">
        <p14:creationId xmlns:p14="http://schemas.microsoft.com/office/powerpoint/2010/main" val="18800052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Vertical Text Placeholder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7CB8C144-6617-4DBB-935D-56740DED6420}" type="datetimeFigureOut">
              <a:rPr lang="fi-FI" smtClean="0"/>
              <a:t>18.3.2015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71A8EA51-A9DD-4F28-8136-07450B0009CA}" type="slidenum">
              <a:rPr lang="fi-FI" smtClean="0"/>
              <a:t>‹#›</a:t>
            </a:fld>
            <a:endParaRPr lang="fi-FI"/>
          </a:p>
        </p:txBody>
      </p:sp>
    </p:spTree>
    <p:extLst>
      <p:ext uri="{BB962C8B-B14F-4D97-AF65-F5344CB8AC3E}">
        <p14:creationId xmlns:p14="http://schemas.microsoft.com/office/powerpoint/2010/main" val="33391746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fi-FI" smtClean="0"/>
              <a:t>Muokkaa perustyyl. napsautt.</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7CB8C144-6617-4DBB-935D-56740DED6420}" type="datetimeFigureOut">
              <a:rPr lang="fi-FI" smtClean="0"/>
              <a:t>18.3.2015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71A8EA51-A9DD-4F28-8136-07450B0009CA}" type="slidenum">
              <a:rPr lang="fi-FI" smtClean="0"/>
              <a:t>‹#›</a:t>
            </a:fld>
            <a:endParaRPr lang="fi-FI"/>
          </a:p>
        </p:txBody>
      </p:sp>
    </p:spTree>
    <p:extLst>
      <p:ext uri="{BB962C8B-B14F-4D97-AF65-F5344CB8AC3E}">
        <p14:creationId xmlns:p14="http://schemas.microsoft.com/office/powerpoint/2010/main" val="37127315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7CB8C144-6617-4DBB-935D-56740DED6420}" type="datetimeFigureOut">
              <a:rPr lang="fi-FI" smtClean="0"/>
              <a:t>18.3.2015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71A8EA51-A9DD-4F28-8136-07450B0009CA}" type="slidenum">
              <a:rPr lang="fi-FI" smtClean="0"/>
              <a:t>‹#›</a:t>
            </a:fld>
            <a:endParaRPr lang="fi-FI"/>
          </a:p>
        </p:txBody>
      </p:sp>
    </p:spTree>
    <p:extLst>
      <p:ext uri="{BB962C8B-B14F-4D97-AF65-F5344CB8AC3E}">
        <p14:creationId xmlns:p14="http://schemas.microsoft.com/office/powerpoint/2010/main" val="21910264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fi-FI" smtClean="0"/>
              <a:t>Muokkaa perustyyl. napsautt.</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7CB8C144-6617-4DBB-935D-56740DED6420}" type="datetimeFigureOut">
              <a:rPr lang="fi-FI" smtClean="0"/>
              <a:t>18.3.2015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71A8EA51-A9DD-4F28-8136-07450B0009CA}" type="slidenum">
              <a:rPr lang="fi-FI" smtClean="0"/>
              <a:t>‹#›</a:t>
            </a:fld>
            <a:endParaRPr lang="fi-FI"/>
          </a:p>
        </p:txBody>
      </p:sp>
    </p:spTree>
    <p:extLst>
      <p:ext uri="{BB962C8B-B14F-4D97-AF65-F5344CB8AC3E}">
        <p14:creationId xmlns:p14="http://schemas.microsoft.com/office/powerpoint/2010/main" val="1068644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fi-FI" smtClean="0"/>
              <a:t>Muokkaa perustyyl. napsautt.</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7CB8C144-6617-4DBB-935D-56740DED6420}" type="datetimeFigureOut">
              <a:rPr lang="fi-FI" smtClean="0"/>
              <a:t>18.3.2015</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71A8EA51-A9DD-4F28-8136-07450B0009CA}" type="slidenum">
              <a:rPr lang="fi-FI" smtClean="0"/>
              <a:t>‹#›</a:t>
            </a:fld>
            <a:endParaRPr lang="fi-FI"/>
          </a:p>
        </p:txBody>
      </p:sp>
    </p:spTree>
    <p:extLst>
      <p:ext uri="{BB962C8B-B14F-4D97-AF65-F5344CB8AC3E}">
        <p14:creationId xmlns:p14="http://schemas.microsoft.com/office/powerpoint/2010/main" val="2200861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fi-FI" smtClean="0"/>
              <a:t>Muokkaa perustyyl. napsautt.</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913795" y="2912232"/>
            <a:ext cx="5107208" cy="287896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Content Placeholder 5"/>
          <p:cNvSpPr>
            <a:spLocks noGrp="1"/>
          </p:cNvSpPr>
          <p:nvPr>
            <p:ph sz="quarter" idx="4"/>
          </p:nvPr>
        </p:nvSpPr>
        <p:spPr>
          <a:xfrm>
            <a:off x="6172200" y="2912232"/>
            <a:ext cx="5095357" cy="287896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7CB8C144-6617-4DBB-935D-56740DED6420}" type="datetimeFigureOut">
              <a:rPr lang="fi-FI" smtClean="0"/>
              <a:t>18.3.2015</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71A8EA51-A9DD-4F28-8136-07450B0009CA}" type="slidenum">
              <a:rPr lang="fi-FI" smtClean="0"/>
              <a:t>‹#›</a:t>
            </a:fld>
            <a:endParaRPr lang="fi-FI"/>
          </a:p>
        </p:txBody>
      </p:sp>
    </p:spTree>
    <p:extLst>
      <p:ext uri="{BB962C8B-B14F-4D97-AF65-F5344CB8AC3E}">
        <p14:creationId xmlns:p14="http://schemas.microsoft.com/office/powerpoint/2010/main" val="3147093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Date Placeholder 2"/>
          <p:cNvSpPr>
            <a:spLocks noGrp="1"/>
          </p:cNvSpPr>
          <p:nvPr>
            <p:ph type="dt" sz="half" idx="10"/>
          </p:nvPr>
        </p:nvSpPr>
        <p:spPr/>
        <p:txBody>
          <a:bodyPr/>
          <a:lstStyle/>
          <a:p>
            <a:fld id="{7CB8C144-6617-4DBB-935D-56740DED6420}" type="datetimeFigureOut">
              <a:rPr lang="fi-FI" smtClean="0"/>
              <a:t>18.3.2015</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71A8EA51-A9DD-4F28-8136-07450B0009CA}" type="slidenum">
              <a:rPr lang="fi-FI" smtClean="0"/>
              <a:t>‹#›</a:t>
            </a:fld>
            <a:endParaRPr lang="fi-FI"/>
          </a:p>
        </p:txBody>
      </p:sp>
    </p:spTree>
    <p:extLst>
      <p:ext uri="{BB962C8B-B14F-4D97-AF65-F5344CB8AC3E}">
        <p14:creationId xmlns:p14="http://schemas.microsoft.com/office/powerpoint/2010/main" val="1390438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B8C144-6617-4DBB-935D-56740DED6420}" type="datetimeFigureOut">
              <a:rPr lang="fi-FI" smtClean="0"/>
              <a:t>18.3.2015</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71A8EA51-A9DD-4F28-8136-07450B0009CA}" type="slidenum">
              <a:rPr lang="fi-FI" smtClean="0"/>
              <a:t>‹#›</a:t>
            </a:fld>
            <a:endParaRPr lang="fi-FI"/>
          </a:p>
        </p:txBody>
      </p:sp>
    </p:spTree>
    <p:extLst>
      <p:ext uri="{BB962C8B-B14F-4D97-AF65-F5344CB8AC3E}">
        <p14:creationId xmlns:p14="http://schemas.microsoft.com/office/powerpoint/2010/main" val="12852433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fi-FI" smtClean="0"/>
              <a:t>Muokkaa perustyyl. napsautt.</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7CB8C144-6617-4DBB-935D-56740DED6420}" type="datetimeFigureOut">
              <a:rPr lang="fi-FI" smtClean="0"/>
              <a:t>18.3.2015</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71A8EA51-A9DD-4F28-8136-07450B0009CA}" type="slidenum">
              <a:rPr lang="fi-FI" smtClean="0"/>
              <a:t>‹#›</a:t>
            </a:fld>
            <a:endParaRPr lang="fi-FI"/>
          </a:p>
        </p:txBody>
      </p:sp>
    </p:spTree>
    <p:extLst>
      <p:ext uri="{BB962C8B-B14F-4D97-AF65-F5344CB8AC3E}">
        <p14:creationId xmlns:p14="http://schemas.microsoft.com/office/powerpoint/2010/main" val="3056421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fi-FI" smtClean="0"/>
              <a:t>Muokkaa perustyyl. napsautt.</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7CB8C144-6617-4DBB-935D-56740DED6420}" type="datetimeFigureOut">
              <a:rPr lang="fi-FI" smtClean="0"/>
              <a:t>18.3.2015</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71A8EA51-A9DD-4F28-8136-07450B0009CA}" type="slidenum">
              <a:rPr lang="fi-FI" smtClean="0"/>
              <a:t>‹#›</a:t>
            </a:fld>
            <a:endParaRPr lang="fi-FI"/>
          </a:p>
        </p:txBody>
      </p:sp>
    </p:spTree>
    <p:extLst>
      <p:ext uri="{BB962C8B-B14F-4D97-AF65-F5344CB8AC3E}">
        <p14:creationId xmlns:p14="http://schemas.microsoft.com/office/powerpoint/2010/main" val="15383240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fi-FI" smtClean="0"/>
              <a:t>Muokkaa perustyyl. napsautt.</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7CB8C144-6617-4DBB-935D-56740DED6420}" type="datetimeFigureOut">
              <a:rPr lang="fi-FI" smtClean="0"/>
              <a:t>18.3.2015</a:t>
            </a:fld>
            <a:endParaRPr lang="fi-FI"/>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fi-FI"/>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71A8EA51-A9DD-4F28-8136-07450B0009CA}" type="slidenum">
              <a:rPr lang="fi-FI" smtClean="0"/>
              <a:t>‹#›</a:t>
            </a:fld>
            <a:endParaRPr lang="fi-FI"/>
          </a:p>
        </p:txBody>
      </p:sp>
    </p:spTree>
    <p:extLst>
      <p:ext uri="{BB962C8B-B14F-4D97-AF65-F5344CB8AC3E}">
        <p14:creationId xmlns:p14="http://schemas.microsoft.com/office/powerpoint/2010/main" val="3251932455"/>
      </p:ext>
    </p:extLst>
  </p:cSld>
  <p:clrMap bg1="dk1" tx1="lt1" bg2="dk2" tx2="lt2" accent1="accent1" accent2="accent2" accent3="accent3" accent4="accent4" accent5="accent5" accent6="accent6" hlink="hlink" folHlink="folHlink"/>
  <p:sldLayoutIdLst>
    <p:sldLayoutId id="2147483828" r:id="rId1"/>
    <p:sldLayoutId id="2147483829" r:id="rId2"/>
    <p:sldLayoutId id="2147483830" r:id="rId3"/>
    <p:sldLayoutId id="2147483831" r:id="rId4"/>
    <p:sldLayoutId id="2147483832" r:id="rId5"/>
    <p:sldLayoutId id="2147483833" r:id="rId6"/>
    <p:sldLayoutId id="2147483834" r:id="rId7"/>
    <p:sldLayoutId id="2147483835" r:id="rId8"/>
    <p:sldLayoutId id="2147483836" r:id="rId9"/>
    <p:sldLayoutId id="2147483837" r:id="rId10"/>
    <p:sldLayoutId id="2147483838" r:id="rId11"/>
    <p:sldLayoutId id="2147483839" r:id="rId12"/>
    <p:sldLayoutId id="2147483840" r:id="rId13"/>
    <p:sldLayoutId id="2147483841" r:id="rId14"/>
    <p:sldLayoutId id="2147483842" r:id="rId15"/>
    <p:sldLayoutId id="2147483843" r:id="rId16"/>
    <p:sldLayoutId id="2147483844"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normAutofit/>
          </a:bodyPr>
          <a:lstStyle/>
          <a:p>
            <a:r>
              <a:rPr lang="fi-FI" dirty="0" smtClean="0"/>
              <a:t>LUETUNYMMÄRTÄMISEN TEORIAA JA HARJOITUKSIA</a:t>
            </a:r>
            <a:endParaRPr lang="fi-FI" dirty="0"/>
          </a:p>
        </p:txBody>
      </p:sp>
      <p:sp>
        <p:nvSpPr>
          <p:cNvPr id="3" name="Alaotsikko 2"/>
          <p:cNvSpPr>
            <a:spLocks noGrp="1"/>
          </p:cNvSpPr>
          <p:nvPr>
            <p:ph type="subTitle" idx="1"/>
          </p:nvPr>
        </p:nvSpPr>
        <p:spPr/>
        <p:txBody>
          <a:bodyPr>
            <a:normAutofit fontScale="77500" lnSpcReduction="20000"/>
          </a:bodyPr>
          <a:lstStyle/>
          <a:p>
            <a:r>
              <a:rPr lang="fi-FI" dirty="0" smtClean="0"/>
              <a:t>Lähde: Tuija Aro, 2002. Kummi 1.</a:t>
            </a:r>
          </a:p>
          <a:p>
            <a:endParaRPr lang="fi-FI" dirty="0"/>
          </a:p>
          <a:p>
            <a:r>
              <a:rPr lang="fi-FI" dirty="0" smtClean="0"/>
              <a:t>Oppimistaidon kurssi</a:t>
            </a:r>
          </a:p>
          <a:p>
            <a:r>
              <a:rPr lang="fi-FI" dirty="0" smtClean="0"/>
              <a:t>Mari Lyyra</a:t>
            </a:r>
            <a:endParaRPr lang="fi-FI" dirty="0"/>
          </a:p>
        </p:txBody>
      </p:sp>
    </p:spTree>
    <p:extLst>
      <p:ext uri="{BB962C8B-B14F-4D97-AF65-F5344CB8AC3E}">
        <p14:creationId xmlns:p14="http://schemas.microsoft.com/office/powerpoint/2010/main" val="8009515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dirty="0" smtClean="0"/>
              <a:t>LUKEMISEN PÄÄTYTTYÄ taitava lukija</a:t>
            </a:r>
            <a:endParaRPr lang="fi-FI" dirty="0"/>
          </a:p>
        </p:txBody>
      </p:sp>
      <p:sp>
        <p:nvSpPr>
          <p:cNvPr id="3" name="Sisällön paikkamerkki 2"/>
          <p:cNvSpPr>
            <a:spLocks noGrp="1"/>
          </p:cNvSpPr>
          <p:nvPr>
            <p:ph idx="1"/>
          </p:nvPr>
        </p:nvSpPr>
        <p:spPr/>
        <p:txBody>
          <a:bodyPr>
            <a:normAutofit/>
          </a:bodyPr>
          <a:lstStyle/>
          <a:p>
            <a:r>
              <a:rPr lang="fi-FI" sz="3200" dirty="0" smtClean="0"/>
              <a:t>Palaa lukemaansa tekstiin tai sen osiin</a:t>
            </a:r>
          </a:p>
          <a:p>
            <a:r>
              <a:rPr lang="fi-FI" sz="3200" dirty="0" smtClean="0"/>
              <a:t>Muotoilee omin sanoin pääasian ja tekee muistiinpanoja tai yhteenvedon ja pohtii lukemaansa vielä lukemisen päätyttyä</a:t>
            </a:r>
            <a:endParaRPr lang="fi-FI" sz="3200" dirty="0"/>
          </a:p>
        </p:txBody>
      </p:sp>
    </p:spTree>
    <p:extLst>
      <p:ext uri="{BB962C8B-B14F-4D97-AF65-F5344CB8AC3E}">
        <p14:creationId xmlns:p14="http://schemas.microsoft.com/office/powerpoint/2010/main" val="13213762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Mieti…</a:t>
            </a:r>
            <a:endParaRPr lang="fi-FI" dirty="0"/>
          </a:p>
        </p:txBody>
      </p:sp>
      <p:sp>
        <p:nvSpPr>
          <p:cNvPr id="3" name="Sisällön paikkamerkki 2"/>
          <p:cNvSpPr>
            <a:spLocks noGrp="1"/>
          </p:cNvSpPr>
          <p:nvPr>
            <p:ph idx="1"/>
          </p:nvPr>
        </p:nvSpPr>
        <p:spPr/>
        <p:txBody>
          <a:bodyPr/>
          <a:lstStyle/>
          <a:p>
            <a:endParaRPr lang="fi-FI" dirty="0"/>
          </a:p>
        </p:txBody>
      </p:sp>
      <p:sp>
        <p:nvSpPr>
          <p:cNvPr id="4" name="Kuvaselite-ellipsi 3"/>
          <p:cNvSpPr/>
          <p:nvPr/>
        </p:nvSpPr>
        <p:spPr>
          <a:xfrm rot="21030250">
            <a:off x="940158" y="1558344"/>
            <a:ext cx="4687909" cy="3142446"/>
          </a:xfrm>
          <a:prstGeom prst="wedgeEllipseCallou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i-FI" sz="3200" b="1" spc="50" dirty="0" smtClean="0">
                <a:ln w="0"/>
                <a:solidFill>
                  <a:schemeClr val="bg2"/>
                </a:solidFill>
                <a:effectLst>
                  <a:innerShdw blurRad="63500" dist="50800" dir="13500000">
                    <a:srgbClr val="000000">
                      <a:alpha val="50000"/>
                    </a:srgbClr>
                  </a:innerShdw>
                </a:effectLst>
              </a:rPr>
              <a:t>Miksi luet </a:t>
            </a:r>
            <a:r>
              <a:rPr lang="fi-FI" sz="3200" b="1" spc="50" dirty="0" err="1" smtClean="0">
                <a:ln w="0"/>
                <a:solidFill>
                  <a:schemeClr val="bg2"/>
                </a:solidFill>
                <a:effectLst>
                  <a:innerShdw blurRad="63500" dist="50800" dir="13500000">
                    <a:srgbClr val="000000">
                      <a:alpha val="50000"/>
                    </a:srgbClr>
                  </a:innerShdw>
                </a:effectLst>
              </a:rPr>
              <a:t>tiettyä</a:t>
            </a:r>
            <a:r>
              <a:rPr lang="fi-FI" sz="3200" b="1" spc="50" dirty="0" smtClean="0">
                <a:ln w="0"/>
                <a:solidFill>
                  <a:schemeClr val="bg2"/>
                </a:solidFill>
                <a:effectLst>
                  <a:innerShdw blurRad="63500" dist="50800" dir="13500000">
                    <a:srgbClr val="000000">
                      <a:alpha val="50000"/>
                    </a:srgbClr>
                  </a:innerShdw>
                </a:effectLst>
              </a:rPr>
              <a:t> tekstiä? Koska ope käski, koe tulossa?</a:t>
            </a:r>
            <a:endParaRPr lang="fi-FI" sz="3200" b="1" spc="50" dirty="0">
              <a:ln w="0"/>
              <a:solidFill>
                <a:schemeClr val="bg2"/>
              </a:solidFill>
              <a:effectLst>
                <a:innerShdw blurRad="63500" dist="50800" dir="13500000">
                  <a:srgbClr val="000000">
                    <a:alpha val="50000"/>
                  </a:srgbClr>
                </a:innerShdw>
              </a:effectLst>
            </a:endParaRPr>
          </a:p>
        </p:txBody>
      </p:sp>
      <p:sp>
        <p:nvSpPr>
          <p:cNvPr id="5" name="Kuvaselite-ellipsi 4"/>
          <p:cNvSpPr/>
          <p:nvPr/>
        </p:nvSpPr>
        <p:spPr>
          <a:xfrm rot="602611">
            <a:off x="6816831" y="1205763"/>
            <a:ext cx="4146995" cy="3847608"/>
          </a:xfrm>
          <a:prstGeom prst="wedgeEllipseCallou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i-FI" sz="3600" dirty="0" smtClean="0"/>
              <a:t>Miten luet päivän lehteä, romaania, ruokaohjetta?</a:t>
            </a:r>
            <a:endParaRPr lang="fi-FI" sz="3600" dirty="0"/>
          </a:p>
        </p:txBody>
      </p:sp>
    </p:spTree>
    <p:extLst>
      <p:ext uri="{BB962C8B-B14F-4D97-AF65-F5344CB8AC3E}">
        <p14:creationId xmlns:p14="http://schemas.microsoft.com/office/powerpoint/2010/main" val="21017868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dirty="0"/>
          </a:p>
        </p:txBody>
      </p:sp>
      <p:graphicFrame>
        <p:nvGraphicFramePr>
          <p:cNvPr id="4" name="Sisällön paikkamerkki 3"/>
          <p:cNvGraphicFramePr>
            <a:graphicFrameLocks noGrp="1"/>
          </p:cNvGraphicFramePr>
          <p:nvPr>
            <p:ph idx="1"/>
            <p:extLst>
              <p:ext uri="{D42A27DB-BD31-4B8C-83A1-F6EECF244321}">
                <p14:modId xmlns:p14="http://schemas.microsoft.com/office/powerpoint/2010/main" val="472578438"/>
              </p:ext>
            </p:extLst>
          </p:nvPr>
        </p:nvGraphicFramePr>
        <p:xfrm>
          <a:off x="838200" y="365125"/>
          <a:ext cx="10515600" cy="58118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75250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dirty="0" smtClean="0"/>
              <a:t>Oppimisen tehokkuuteen vaikuttavat:</a:t>
            </a:r>
            <a:endParaRPr lang="fi-FI" dirty="0"/>
          </a:p>
        </p:txBody>
      </p:sp>
      <p:sp>
        <p:nvSpPr>
          <p:cNvPr id="3" name="Sisällön paikkamerkki 2"/>
          <p:cNvSpPr>
            <a:spLocks noGrp="1"/>
          </p:cNvSpPr>
          <p:nvPr>
            <p:ph idx="1"/>
          </p:nvPr>
        </p:nvSpPr>
        <p:spPr/>
        <p:txBody>
          <a:bodyPr>
            <a:normAutofit/>
          </a:bodyPr>
          <a:lstStyle/>
          <a:p>
            <a:r>
              <a:rPr lang="fi-FI" sz="2400" dirty="0" smtClean="0"/>
              <a:t>Motivaatio</a:t>
            </a:r>
          </a:p>
          <a:p>
            <a:r>
              <a:rPr lang="fi-FI" sz="2400" dirty="0" smtClean="0"/>
              <a:t>opiskelijan toiminta (strategiat)</a:t>
            </a:r>
          </a:p>
          <a:p>
            <a:r>
              <a:rPr lang="fi-FI" sz="2400" dirty="0" smtClean="0"/>
              <a:t>Opiskelijan ominaisuudet (etukäteistiedot opiskeltavasta aineksesta)</a:t>
            </a:r>
          </a:p>
          <a:p>
            <a:r>
              <a:rPr lang="fi-FI" sz="2400" dirty="0" smtClean="0"/>
              <a:t>Opittavan aineksen luonne (tekstin vaikeusaste) ja</a:t>
            </a:r>
          </a:p>
          <a:p>
            <a:r>
              <a:rPr lang="fi-FI" sz="2400" dirty="0" smtClean="0"/>
              <a:t>Oppimisen tarkoitus (esimerkiksi kokeisiin lukeminen)</a:t>
            </a:r>
            <a:endParaRPr lang="fi-FI" sz="2400" dirty="0"/>
          </a:p>
        </p:txBody>
      </p:sp>
    </p:spTree>
    <p:extLst>
      <p:ext uri="{BB962C8B-B14F-4D97-AF65-F5344CB8AC3E}">
        <p14:creationId xmlns:p14="http://schemas.microsoft.com/office/powerpoint/2010/main" val="23405450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Lukemisen tasot</a:t>
            </a:r>
            <a:endParaRPr lang="fi-FI" dirty="0"/>
          </a:p>
        </p:txBody>
      </p:sp>
      <p:graphicFrame>
        <p:nvGraphicFramePr>
          <p:cNvPr id="4" name="Sisällön paikkamerkki 3"/>
          <p:cNvGraphicFramePr>
            <a:graphicFrameLocks noGrp="1"/>
          </p:cNvGraphicFramePr>
          <p:nvPr>
            <p:ph idx="1"/>
            <p:extLst>
              <p:ext uri="{D42A27DB-BD31-4B8C-83A1-F6EECF244321}">
                <p14:modId xmlns:p14="http://schemas.microsoft.com/office/powerpoint/2010/main" val="4271828571"/>
              </p:ext>
            </p:extLst>
          </p:nvPr>
        </p:nvGraphicFramePr>
        <p:xfrm>
          <a:off x="914400" y="2095500"/>
          <a:ext cx="10353675" cy="36957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414982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dirty="0" smtClean="0"/>
              <a:t>Tekstistä oppiminen vaikeutuu, jos opiskelijalla on mm.</a:t>
            </a:r>
            <a:endParaRPr lang="fi-FI" dirty="0"/>
          </a:p>
        </p:txBody>
      </p:sp>
      <p:sp>
        <p:nvSpPr>
          <p:cNvPr id="3" name="Sisällön paikkamerkki 2"/>
          <p:cNvSpPr>
            <a:spLocks noGrp="1"/>
          </p:cNvSpPr>
          <p:nvPr>
            <p:ph idx="1"/>
          </p:nvPr>
        </p:nvSpPr>
        <p:spPr/>
        <p:txBody>
          <a:bodyPr>
            <a:normAutofit fontScale="92500"/>
          </a:bodyPr>
          <a:lstStyle/>
          <a:p>
            <a:r>
              <a:rPr lang="fi-FI" sz="3600" dirty="0" smtClean="0"/>
              <a:t>Heikko mekaaninen lukutaito</a:t>
            </a:r>
          </a:p>
          <a:p>
            <a:r>
              <a:rPr lang="fi-FI" sz="3600" dirty="0" smtClean="0"/>
              <a:t>Laajoja kielellisiä vaikeuksia</a:t>
            </a:r>
          </a:p>
          <a:p>
            <a:r>
              <a:rPr lang="fi-FI" sz="3600" dirty="0" smtClean="0"/>
              <a:t>Tarkkaavuuden ja toiminnanohjaamisen vaikeuksia,</a:t>
            </a:r>
          </a:p>
          <a:p>
            <a:r>
              <a:rPr lang="fi-FI" sz="3600" dirty="0" smtClean="0"/>
              <a:t>Vaikeuksia motivoitua tai</a:t>
            </a:r>
          </a:p>
          <a:p>
            <a:r>
              <a:rPr lang="fi-FI" sz="3600" dirty="0" smtClean="0"/>
              <a:t>Passiivinen lukutyyli</a:t>
            </a:r>
            <a:endParaRPr lang="fi-FI" sz="3600" dirty="0"/>
          </a:p>
        </p:txBody>
      </p:sp>
    </p:spTree>
    <p:extLst>
      <p:ext uri="{BB962C8B-B14F-4D97-AF65-F5344CB8AC3E}">
        <p14:creationId xmlns:p14="http://schemas.microsoft.com/office/powerpoint/2010/main" val="17369652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Taitava lukija on</a:t>
            </a:r>
            <a:endParaRPr lang="fi-FI" dirty="0"/>
          </a:p>
        </p:txBody>
      </p:sp>
      <p:sp>
        <p:nvSpPr>
          <p:cNvPr id="3" name="Sisällön paikkamerkki 2"/>
          <p:cNvSpPr>
            <a:spLocks noGrp="1"/>
          </p:cNvSpPr>
          <p:nvPr>
            <p:ph idx="1"/>
          </p:nvPr>
        </p:nvSpPr>
        <p:spPr/>
        <p:txBody>
          <a:bodyPr>
            <a:normAutofit/>
          </a:bodyPr>
          <a:lstStyle/>
          <a:p>
            <a:r>
              <a:rPr lang="fi-FI" sz="3600" dirty="0" smtClean="0"/>
              <a:t>Tavoitteellinen</a:t>
            </a:r>
          </a:p>
          <a:p>
            <a:r>
              <a:rPr lang="fi-FI" sz="3600" dirty="0" smtClean="0"/>
              <a:t>Aktiivinen</a:t>
            </a:r>
          </a:p>
          <a:p>
            <a:r>
              <a:rPr lang="fi-FI" sz="3600" dirty="0" smtClean="0"/>
              <a:t>Ja hän seuraa tietojensa karttumista</a:t>
            </a:r>
            <a:endParaRPr lang="fi-FI" sz="3600" dirty="0"/>
          </a:p>
        </p:txBody>
      </p:sp>
    </p:spTree>
    <p:extLst>
      <p:ext uri="{BB962C8B-B14F-4D97-AF65-F5344CB8AC3E}">
        <p14:creationId xmlns:p14="http://schemas.microsoft.com/office/powerpoint/2010/main" val="39427373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ENNEN lukemista hänellä on </a:t>
            </a:r>
            <a:endParaRPr lang="fi-FI" dirty="0"/>
          </a:p>
        </p:txBody>
      </p:sp>
      <p:sp>
        <p:nvSpPr>
          <p:cNvPr id="3" name="Sisällön paikkamerkki 2"/>
          <p:cNvSpPr>
            <a:spLocks noGrp="1"/>
          </p:cNvSpPr>
          <p:nvPr>
            <p:ph idx="1"/>
          </p:nvPr>
        </p:nvSpPr>
        <p:spPr/>
        <p:txBody>
          <a:bodyPr/>
          <a:lstStyle/>
          <a:p>
            <a:r>
              <a:rPr lang="fi-FI" dirty="0" smtClean="0"/>
              <a:t>Lukemisen tavoite</a:t>
            </a:r>
          </a:p>
          <a:p>
            <a:r>
              <a:rPr lang="fi-FI" dirty="0" smtClean="0"/>
              <a:t>Tieto tekstin hyödyllisyydestä</a:t>
            </a:r>
          </a:p>
          <a:p>
            <a:r>
              <a:rPr lang="fi-FI" dirty="0" smtClean="0"/>
              <a:t>Tieto tavoitteen kannalta olennaisista osista ja</a:t>
            </a:r>
          </a:p>
          <a:p>
            <a:r>
              <a:rPr lang="fi-FI" dirty="0" smtClean="0"/>
              <a:t>lukusuunnitelma</a:t>
            </a:r>
            <a:endParaRPr lang="fi-FI" dirty="0"/>
          </a:p>
        </p:txBody>
      </p:sp>
      <p:sp>
        <p:nvSpPr>
          <p:cNvPr id="4" name="Kuvaselite-ellipsi 3"/>
          <p:cNvSpPr/>
          <p:nvPr/>
        </p:nvSpPr>
        <p:spPr>
          <a:xfrm>
            <a:off x="7096259" y="3425780"/>
            <a:ext cx="4597758" cy="2228045"/>
          </a:xfrm>
          <a:prstGeom prst="wedgeEllipseCallout">
            <a:avLst/>
          </a:prstGeom>
          <a:solidFill>
            <a:schemeClr val="tx2">
              <a:lumMod val="90000"/>
            </a:schemeClr>
          </a:solidFill>
          <a:ln>
            <a:solidFill>
              <a:schemeClr val="tx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dirty="0" smtClean="0">
                <a:solidFill>
                  <a:schemeClr val="bg1"/>
                </a:solidFill>
              </a:rPr>
              <a:t>Katsotko sinä kirjan sisällysluetteloa tai selaatko kirjaa ennen kuin aloitat lukemisen?</a:t>
            </a:r>
            <a:endParaRPr lang="fi-FI" dirty="0">
              <a:solidFill>
                <a:schemeClr val="bg1"/>
              </a:solidFill>
            </a:endParaRPr>
          </a:p>
        </p:txBody>
      </p:sp>
    </p:spTree>
    <p:extLst>
      <p:ext uri="{BB962C8B-B14F-4D97-AF65-F5344CB8AC3E}">
        <p14:creationId xmlns:p14="http://schemas.microsoft.com/office/powerpoint/2010/main" val="22474412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Otsikon merkitys</a:t>
            </a:r>
            <a:endParaRPr lang="fi-FI" dirty="0"/>
          </a:p>
        </p:txBody>
      </p:sp>
      <p:sp>
        <p:nvSpPr>
          <p:cNvPr id="3" name="Sisällön paikkamerkki 2"/>
          <p:cNvSpPr>
            <a:spLocks noGrp="1"/>
          </p:cNvSpPr>
          <p:nvPr>
            <p:ph idx="1"/>
          </p:nvPr>
        </p:nvSpPr>
        <p:spPr/>
        <p:txBody>
          <a:bodyPr/>
          <a:lstStyle/>
          <a:p>
            <a:pPr>
              <a:buFontTx/>
              <a:buChar char="-"/>
            </a:pPr>
            <a:r>
              <a:rPr lang="fi-FI" sz="3200" dirty="0" smtClean="0"/>
              <a:t>Otsikosta saa olennaista tietoa tekstin luonteesta ja asiayhteydestä</a:t>
            </a:r>
          </a:p>
          <a:p>
            <a:pPr>
              <a:buFontTx/>
              <a:buChar char="-"/>
            </a:pPr>
            <a:r>
              <a:rPr lang="fi-FI" sz="3200" dirty="0" smtClean="0"/>
              <a:t>Tieto synnyttää aikaisempiin kokemuksiin perustuvia mielikuvia</a:t>
            </a:r>
          </a:p>
          <a:p>
            <a:pPr>
              <a:buFontTx/>
              <a:buChar char="-"/>
            </a:pPr>
            <a:r>
              <a:rPr lang="fi-FI" sz="3200" dirty="0" smtClean="0"/>
              <a:t>Tieto auttaa lukijaa vastaanottamaan uutta tietoa</a:t>
            </a:r>
          </a:p>
          <a:p>
            <a:pPr>
              <a:buFontTx/>
              <a:buChar char="-"/>
            </a:pPr>
            <a:endParaRPr lang="fi-FI" dirty="0"/>
          </a:p>
        </p:txBody>
      </p:sp>
    </p:spTree>
    <p:extLst>
      <p:ext uri="{BB962C8B-B14F-4D97-AF65-F5344CB8AC3E}">
        <p14:creationId xmlns:p14="http://schemas.microsoft.com/office/powerpoint/2010/main" val="7850637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913795" y="609601"/>
            <a:ext cx="9827185" cy="163132"/>
          </a:xfrm>
        </p:spPr>
        <p:txBody>
          <a:bodyPr>
            <a:normAutofit fontScale="90000"/>
          </a:bodyPr>
          <a:lstStyle/>
          <a:p>
            <a:endParaRPr lang="fi-FI" dirty="0"/>
          </a:p>
        </p:txBody>
      </p:sp>
      <p:sp>
        <p:nvSpPr>
          <p:cNvPr id="3" name="Sisällön paikkamerkki 2"/>
          <p:cNvSpPr>
            <a:spLocks noGrp="1"/>
          </p:cNvSpPr>
          <p:nvPr>
            <p:ph idx="1"/>
          </p:nvPr>
        </p:nvSpPr>
        <p:spPr>
          <a:xfrm>
            <a:off x="1017431" y="1352282"/>
            <a:ext cx="10250126" cy="4438918"/>
          </a:xfrm>
        </p:spPr>
        <p:txBody>
          <a:bodyPr>
            <a:normAutofit fontScale="85000" lnSpcReduction="20000"/>
          </a:bodyPr>
          <a:lstStyle/>
          <a:p>
            <a:pPr marL="0" indent="0">
              <a:buNone/>
            </a:pPr>
            <a:r>
              <a:rPr lang="fi-FI" sz="3600" dirty="0" smtClean="0"/>
              <a:t>Liikkuminen tapahtuu pystysuorassa. Usein on odotettava jonkin aikaa ennen kuin päästään itse asiaan. Painamalla yhdestä tarjolla olevasta painikkeesta päästään haluttuun tasoon ja sieltä pois. Yleensä liike toteutetaan köysien varassa, mutta joissakin tapauksissa voidaan käyttää myös teräsputkea eräänlaisena </a:t>
            </a:r>
            <a:r>
              <a:rPr lang="fi-FI" sz="3600" dirty="0" err="1" smtClean="0"/>
              <a:t>työntimenä</a:t>
            </a:r>
            <a:r>
              <a:rPr lang="fi-FI" sz="3600" dirty="0" smtClean="0"/>
              <a:t>. Lisäksi tarvitaan vastapaino, jonka liike on vastakkaisen suuntaista. Monia tämä hieman pelottaa, mutta se on silti täysin turvallista.</a:t>
            </a:r>
          </a:p>
          <a:p>
            <a:pPr marL="0" indent="0">
              <a:buNone/>
            </a:pPr>
            <a:endParaRPr lang="fi-FI" dirty="0"/>
          </a:p>
        </p:txBody>
      </p:sp>
    </p:spTree>
    <p:extLst>
      <p:ext uri="{BB962C8B-B14F-4D97-AF65-F5344CB8AC3E}">
        <p14:creationId xmlns:p14="http://schemas.microsoft.com/office/powerpoint/2010/main" val="3891617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LUKIESSAAN taitava lukija</a:t>
            </a:r>
            <a:endParaRPr lang="fi-FI" dirty="0"/>
          </a:p>
        </p:txBody>
      </p:sp>
      <p:sp>
        <p:nvSpPr>
          <p:cNvPr id="3" name="Sisällön paikkamerkki 2"/>
          <p:cNvSpPr>
            <a:spLocks noGrp="1"/>
          </p:cNvSpPr>
          <p:nvPr>
            <p:ph idx="1"/>
          </p:nvPr>
        </p:nvSpPr>
        <p:spPr/>
        <p:txBody>
          <a:bodyPr>
            <a:normAutofit fontScale="92500" lnSpcReduction="20000"/>
          </a:bodyPr>
          <a:lstStyle/>
          <a:p>
            <a:r>
              <a:rPr lang="fi-FI" dirty="0" smtClean="0"/>
              <a:t>Huomioi eri tekstien osia eri tavoin tavoitteidensa mukaisesti,</a:t>
            </a:r>
          </a:p>
          <a:p>
            <a:r>
              <a:rPr lang="fi-FI" dirty="0" smtClean="0"/>
              <a:t>Liikkuu tekstissä edestakaisin,</a:t>
            </a:r>
          </a:p>
          <a:p>
            <a:r>
              <a:rPr lang="fi-FI" dirty="0" smtClean="0"/>
              <a:t>Ennakoi tulevaa tekstiä ja päivittää oletuksiaan,</a:t>
            </a:r>
          </a:p>
          <a:p>
            <a:r>
              <a:rPr lang="fi-FI" dirty="0" smtClean="0"/>
              <a:t>Suhteuttaa aiempaa tietoaan tekstin tuomiin uusiin tietoihin sekä tekstin eri osien tietoa toisiinsa: samalla hän tekee päätelmiä,</a:t>
            </a:r>
          </a:p>
          <a:p>
            <a:r>
              <a:rPr lang="fi-FI" dirty="0" smtClean="0"/>
              <a:t>Käyttää lukiessaan strategioita, esimerkiksi selvittää vieraan termin merkityksen tai painaa mieleensä tärkeitä asioita, alleviivaa, tekee muistiinpanoja,</a:t>
            </a:r>
          </a:p>
          <a:p>
            <a:r>
              <a:rPr lang="fi-FI" dirty="0" smtClean="0"/>
              <a:t>Eläytyy lukemaansa ja</a:t>
            </a:r>
          </a:p>
          <a:p>
            <a:r>
              <a:rPr lang="fi-FI" dirty="0" smtClean="0"/>
              <a:t>Tekee tulkintoja ja johtopäätöksiä</a:t>
            </a:r>
            <a:endParaRPr lang="fi-FI" dirty="0"/>
          </a:p>
        </p:txBody>
      </p:sp>
    </p:spTree>
    <p:extLst>
      <p:ext uri="{BB962C8B-B14F-4D97-AF65-F5344CB8AC3E}">
        <p14:creationId xmlns:p14="http://schemas.microsoft.com/office/powerpoint/2010/main" val="27400972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107583" y="570964"/>
            <a:ext cx="9788549" cy="317679"/>
          </a:xfrm>
        </p:spPr>
        <p:txBody>
          <a:bodyPr>
            <a:normAutofit fontScale="90000"/>
          </a:bodyPr>
          <a:lstStyle/>
          <a:p>
            <a:endParaRPr lang="fi-FI" dirty="0"/>
          </a:p>
        </p:txBody>
      </p:sp>
      <p:sp>
        <p:nvSpPr>
          <p:cNvPr id="3" name="Sisällön paikkamerkki 2"/>
          <p:cNvSpPr>
            <a:spLocks noGrp="1"/>
          </p:cNvSpPr>
          <p:nvPr>
            <p:ph idx="1"/>
          </p:nvPr>
        </p:nvSpPr>
        <p:spPr>
          <a:xfrm>
            <a:off x="1107583" y="164233"/>
            <a:ext cx="10044064" cy="6159294"/>
          </a:xfrm>
        </p:spPr>
        <p:txBody>
          <a:bodyPr>
            <a:noAutofit/>
          </a:bodyPr>
          <a:lstStyle/>
          <a:p>
            <a:pPr marL="0" indent="0">
              <a:buNone/>
            </a:pPr>
            <a:endParaRPr lang="fi-FI" sz="2800" dirty="0" smtClean="0"/>
          </a:p>
          <a:p>
            <a:pPr marL="0" indent="0">
              <a:buNone/>
            </a:pPr>
            <a:r>
              <a:rPr lang="fi-FI" sz="2800" dirty="0" smtClean="0"/>
              <a:t>Jussi pyysi minua tilaamaan hänelle ajan parturiin, mielellään samalle päivälle siten, että hän ehtisi vielä näkemään illan jalkapallo-ottelun. Etsin puhelinluettelosta numeron ja soitin. Ystävällinen naisääni puhelimessa ilmoitti, että parturin numero on muuttunut. Suljin puhelimen. Soitin toiseen parturiin. Siellä puhelin oli varattu. Odotettuani hetken soitin ensimmäiseen numeroon uudelleen ja sanoin, että haluaisin tilata ajan parturille. Sain ajan samalle päivälle. Puhelun päätyttyä keräsin tavarani ja ajattelin poiketa läheiseen kahvilaan pohtimaan tulevaa hiustenleikkaustani ennen parturiin menoa.</a:t>
            </a:r>
            <a:endParaRPr lang="fi-FI" sz="2800" dirty="0"/>
          </a:p>
        </p:txBody>
      </p:sp>
    </p:spTree>
    <p:extLst>
      <p:ext uri="{BB962C8B-B14F-4D97-AF65-F5344CB8AC3E}">
        <p14:creationId xmlns:p14="http://schemas.microsoft.com/office/powerpoint/2010/main" val="229327697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docProps/app.xml><?xml version="1.0" encoding="utf-8"?>
<Properties xmlns="http://schemas.openxmlformats.org/officeDocument/2006/extended-properties" xmlns:vt="http://schemas.openxmlformats.org/officeDocument/2006/docPropsVTypes">
  <Template>TM04033921[[fn=Damasti]]</Template>
  <TotalTime>90</TotalTime>
  <Words>482</Words>
  <Application>Microsoft Office PowerPoint</Application>
  <PresentationFormat>Laajakuva</PresentationFormat>
  <Paragraphs>70</Paragraphs>
  <Slides>13</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13</vt:i4>
      </vt:variant>
    </vt:vector>
  </HeadingPairs>
  <TitlesOfParts>
    <vt:vector size="17" baseType="lpstr">
      <vt:lpstr>Arial</vt:lpstr>
      <vt:lpstr>Bookman Old Style</vt:lpstr>
      <vt:lpstr>Rockwell</vt:lpstr>
      <vt:lpstr>Damask</vt:lpstr>
      <vt:lpstr>LUETUNYMMÄRTÄMISEN TEORIAA JA HARJOITUKSIA</vt:lpstr>
      <vt:lpstr>Lukemisen tasot</vt:lpstr>
      <vt:lpstr>Tekstistä oppiminen vaikeutuu, jos opiskelijalla on mm.</vt:lpstr>
      <vt:lpstr>Taitava lukija on</vt:lpstr>
      <vt:lpstr>ENNEN lukemista hänellä on </vt:lpstr>
      <vt:lpstr>Otsikon merkitys</vt:lpstr>
      <vt:lpstr>PowerPoint-esitys</vt:lpstr>
      <vt:lpstr>LUKIESSAAN taitava lukija</vt:lpstr>
      <vt:lpstr>PowerPoint-esitys</vt:lpstr>
      <vt:lpstr>LUKEMISEN PÄÄTYTTYÄ taitava lukija</vt:lpstr>
      <vt:lpstr>Mieti…</vt:lpstr>
      <vt:lpstr>PowerPoint-esitys</vt:lpstr>
      <vt:lpstr>Oppimisen tehokkuuteen vaikuttavat: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LUETUNYMMÄRTÄMISEN TEORIAA JA HARJOITUKSIA</dc:title>
  <dc:creator>Mari</dc:creator>
  <cp:lastModifiedBy>Mari</cp:lastModifiedBy>
  <cp:revision>14</cp:revision>
  <dcterms:created xsi:type="dcterms:W3CDTF">2015-03-18T18:40:14Z</dcterms:created>
  <dcterms:modified xsi:type="dcterms:W3CDTF">2015-03-18T20:10:21Z</dcterms:modified>
</cp:coreProperties>
</file>