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EC5F6F-F8CE-47D3-B52A-94CEEFB9FA60}" v="1314" dt="2021-05-10T05:49:16.307"/>
    <p1510:client id="{318A64AF-B315-4FA4-B94C-979AEE279781}" v="10" dt="2021-05-10T10:33:28.3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10.5.2021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10.5.2021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10.5.2021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10.5.2021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10.5.2021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10.5.2021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10.5.2021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endParaRPr lang="fi-FI" sz="2000">
              <a:solidFill>
                <a:srgbClr val="080808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fi-FI" sz="3600" dirty="0">
                <a:solidFill>
                  <a:srgbClr val="080808"/>
                </a:solidFill>
                <a:cs typeface="Calibri Light"/>
              </a:rPr>
              <a:t>Valistus kpl 11.</a:t>
            </a:r>
            <a:endParaRPr lang="fi-FI" sz="3600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439F012-4E0D-459B-87CF-B7CAB140B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fi-FI" sz="3600">
                <a:cs typeface="Calibri Light"/>
              </a:rPr>
              <a:t>USA:n itsenäistyminen (kpl 11.)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AB40A3-1BB8-4D7D-8CE3-63030699E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000" i="1" dirty="0">
                <a:cs typeface="Calibri"/>
              </a:rPr>
              <a:t>Milloin </a:t>
            </a:r>
            <a:r>
              <a:rPr lang="fi-FI" sz="2000" dirty="0">
                <a:cs typeface="Calibri"/>
              </a:rPr>
              <a:t>Yhdysvallat itsenäistyi?</a:t>
            </a:r>
          </a:p>
          <a:p>
            <a:endParaRPr lang="fi-FI" sz="2000">
              <a:cs typeface="Calibri"/>
            </a:endParaRPr>
          </a:p>
          <a:p>
            <a:endParaRPr lang="fi-FI" sz="2000" dirty="0">
              <a:cs typeface="Calibri"/>
            </a:endParaRPr>
          </a:p>
          <a:p>
            <a:endParaRPr lang="fi-FI" sz="2000">
              <a:cs typeface="Calibri"/>
            </a:endParaRPr>
          </a:p>
          <a:p>
            <a:r>
              <a:rPr lang="fi-FI" sz="2000" i="1" dirty="0">
                <a:cs typeface="Calibri"/>
              </a:rPr>
              <a:t>Miksi </a:t>
            </a:r>
            <a:r>
              <a:rPr lang="fi-FI" sz="2000" dirty="0">
                <a:cs typeface="Calibri"/>
              </a:rPr>
              <a:t>Yhdysvallat itsenäistyi?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82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C2F8CDC-5F0A-4E1F-A1B0-C4513C545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fi-FI" sz="3600">
                <a:cs typeface="Calibri Light"/>
              </a:rPr>
              <a:t>USA:n itsenäisyysjulistus</a:t>
            </a:r>
            <a:endParaRPr lang="fi-FI" sz="360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E1E79B-DCE7-485B-AE80-6369C147A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245834"/>
            <a:ext cx="10930049" cy="49311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000" dirty="0">
                <a:ea typeface="+mn-lt"/>
                <a:cs typeface="+mn-lt"/>
              </a:rPr>
              <a:t>a. Lue alla otteet Thomas </a:t>
            </a:r>
            <a:r>
              <a:rPr lang="fi-FI" sz="2000" dirty="0" err="1">
                <a:ea typeface="+mn-lt"/>
                <a:cs typeface="+mn-lt"/>
              </a:rPr>
              <a:t>Jeffersonin</a:t>
            </a:r>
            <a:r>
              <a:rPr lang="fi-FI" sz="2000" dirty="0">
                <a:ea typeface="+mn-lt"/>
                <a:cs typeface="+mn-lt"/>
              </a:rPr>
              <a:t> (1743−1826) laatimasta Yhdysvaltojen itsenäisyysjulistuksesta. </a:t>
            </a:r>
            <a:r>
              <a:rPr lang="fi-FI" sz="2000" i="1" dirty="0">
                <a:ea typeface="+mn-lt"/>
                <a:cs typeface="+mn-lt"/>
              </a:rPr>
              <a:t>Mitä valistukselle tyypillisiä ajatuksia löydät siitä</a:t>
            </a:r>
            <a:r>
              <a:rPr lang="fi-FI" sz="2000" dirty="0">
                <a:ea typeface="+mn-lt"/>
                <a:cs typeface="+mn-lt"/>
              </a:rPr>
              <a:t>?</a:t>
            </a:r>
            <a:br>
              <a:rPr lang="fi-FI" sz="2000" dirty="0">
                <a:ea typeface="+mn-lt"/>
                <a:cs typeface="+mn-lt"/>
              </a:rPr>
            </a:br>
            <a:r>
              <a:rPr lang="fi-FI" sz="2000" i="1" dirty="0">
                <a:ea typeface="+mn-lt"/>
                <a:cs typeface="+mn-lt"/>
              </a:rPr>
              <a:t>"Pidämme itsestään selvinä totuuksina, että kaikki ihmiset on luotu tasa-arvoisiksi; että heidän Luojansa on suonut heille eräitä luovuttamattomia oikeuksia; että näiden joukossa ovat elämä, vapaus ja pyrkimys onneen. Näiden oikeuksien turvaamiseksi ihmisten keskuudessa on perustettu hallituksia, jotka saavat oikeudenmukaisen valtansa hallittujen suostumuksesta, – – kun mikä tahansa hallituksen muoto tulee milloin tahansa turmiolliseksi näille päämäärille, kansalla on oikeus muuttaa sitä tai poistaa se ja perustaa uusi hallitus – –"</a:t>
            </a:r>
          </a:p>
          <a:p>
            <a:endParaRPr lang="fi-FI" sz="2000" i="1">
              <a:cs typeface="Calibri"/>
            </a:endParaRPr>
          </a:p>
          <a:p>
            <a:endParaRPr lang="fi-FI" sz="2000" i="1">
              <a:cs typeface="Calibri"/>
            </a:endParaRPr>
          </a:p>
          <a:p>
            <a:r>
              <a:rPr lang="fi-FI" sz="2000" dirty="0">
                <a:cs typeface="Calibri"/>
              </a:rPr>
              <a:t>b. </a:t>
            </a:r>
            <a:r>
              <a:rPr lang="fi-FI" sz="2000" i="1" dirty="0">
                <a:cs typeface="Calibri"/>
              </a:rPr>
              <a:t>Millä perusteella itsenäisyysjulistuksen periaatteet eivät koskeneet kaikkia amerikkalaisia?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59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047169-1AF6-4A8B-97E3-D20EDC4E9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t">
            <a:normAutofit/>
          </a:bodyPr>
          <a:lstStyle/>
          <a:p>
            <a:r>
              <a:rPr lang="fi-FI" sz="3600">
                <a:cs typeface="Calibri Light"/>
              </a:rPr>
              <a:t>Ranskan vallankumous</a:t>
            </a:r>
            <a:endParaRPr lang="fi-FI" sz="36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694003-FA2C-431F-8628-C4C1AEB2C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020" y="1698170"/>
            <a:ext cx="6478513" cy="451636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000" dirty="0">
                <a:cs typeface="Calibri"/>
              </a:rPr>
              <a:t>a. Erittele Ranskan vallankumouksen </a:t>
            </a:r>
            <a:r>
              <a:rPr lang="fi-FI" sz="2000" i="1" dirty="0">
                <a:cs typeface="Calibri"/>
              </a:rPr>
              <a:t>syyt</a:t>
            </a:r>
            <a:r>
              <a:rPr lang="fi-FI" sz="2000" dirty="0">
                <a:cs typeface="Calibri"/>
              </a:rPr>
              <a:t>.</a:t>
            </a:r>
          </a:p>
          <a:p>
            <a:endParaRPr lang="fi-FI" sz="2000">
              <a:cs typeface="Calibri"/>
            </a:endParaRPr>
          </a:p>
          <a:p>
            <a:pPr marL="0" indent="0">
              <a:buNone/>
            </a:pPr>
            <a:endParaRPr lang="fi-FI" sz="2000" dirty="0">
              <a:cs typeface="Calibri"/>
            </a:endParaRPr>
          </a:p>
          <a:p>
            <a:pPr marL="0" indent="0">
              <a:buNone/>
            </a:pPr>
            <a:endParaRPr lang="fi-FI" sz="2000" dirty="0">
              <a:cs typeface="Calibri"/>
            </a:endParaRPr>
          </a:p>
          <a:p>
            <a:endParaRPr lang="fi-FI" sz="2000">
              <a:cs typeface="Calibri"/>
            </a:endParaRPr>
          </a:p>
          <a:p>
            <a:r>
              <a:rPr lang="fi-FI" sz="2000" dirty="0">
                <a:cs typeface="Calibri"/>
              </a:rPr>
              <a:t>b. </a:t>
            </a:r>
            <a:r>
              <a:rPr lang="fi-FI" sz="2000" i="1" dirty="0">
                <a:cs typeface="Calibri"/>
              </a:rPr>
              <a:t>Ajoita </a:t>
            </a:r>
            <a:r>
              <a:rPr lang="fi-FI" sz="2000" dirty="0">
                <a:cs typeface="Calibri"/>
              </a:rPr>
              <a:t>Ranskan vallankumous.</a:t>
            </a: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80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5CF486-D9E5-4A66-898A-F3D62B81B1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47" y="-5"/>
            <a:ext cx="12193149" cy="2200064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  <a:gd name="connsiteX0" fmla="*/ 1148 w 12193149"/>
              <a:gd name="connsiteY0" fmla="*/ 818782 h 3163521"/>
              <a:gd name="connsiteX1" fmla="*/ 12181789 w 12193149"/>
              <a:gd name="connsiteY1" fmla="*/ 0 h 3163521"/>
              <a:gd name="connsiteX2" fmla="*/ 12193149 w 12193149"/>
              <a:gd name="connsiteY2" fmla="*/ 1398521 h 3163521"/>
              <a:gd name="connsiteX3" fmla="*/ 12185986 w 12193149"/>
              <a:gd name="connsiteY3" fmla="*/ 1402971 h 3163521"/>
              <a:gd name="connsiteX4" fmla="*/ 12156363 w 12193149"/>
              <a:gd name="connsiteY4" fmla="*/ 1416148 h 3163521"/>
              <a:gd name="connsiteX5" fmla="*/ 12139215 w 12193149"/>
              <a:gd name="connsiteY5" fmla="*/ 1441961 h 3163521"/>
              <a:gd name="connsiteX6" fmla="*/ 12126327 w 12193149"/>
              <a:gd name="connsiteY6" fmla="*/ 1443472 h 3163521"/>
              <a:gd name="connsiteX7" fmla="*/ 12124007 w 12193149"/>
              <a:gd name="connsiteY7" fmla="*/ 1443576 h 3163521"/>
              <a:gd name="connsiteX8" fmla="*/ 12116854 w 12193149"/>
              <a:gd name="connsiteY8" fmla="*/ 1447390 h 3163521"/>
              <a:gd name="connsiteX9" fmla="*/ 12099497 w 12193149"/>
              <a:gd name="connsiteY9" fmla="*/ 1446921 h 3163521"/>
              <a:gd name="connsiteX10" fmla="*/ 12087073 w 12193149"/>
              <a:gd name="connsiteY10" fmla="*/ 1455123 h 3163521"/>
              <a:gd name="connsiteX11" fmla="*/ 12031073 w 12193149"/>
              <a:gd name="connsiteY11" fmla="*/ 1498791 h 3163521"/>
              <a:gd name="connsiteX12" fmla="*/ 11995833 w 12193149"/>
              <a:gd name="connsiteY12" fmla="*/ 1522240 h 3163521"/>
              <a:gd name="connsiteX13" fmla="*/ 11979717 w 12193149"/>
              <a:gd name="connsiteY13" fmla="*/ 1526943 h 3163521"/>
              <a:gd name="connsiteX14" fmla="*/ 11959046 w 12193149"/>
              <a:gd name="connsiteY14" fmla="*/ 1536340 h 3163521"/>
              <a:gd name="connsiteX15" fmla="*/ 11920454 w 12193149"/>
              <a:gd name="connsiteY15" fmla="*/ 1549665 h 3163521"/>
              <a:gd name="connsiteX16" fmla="*/ 11903656 w 12193149"/>
              <a:gd name="connsiteY16" fmla="*/ 1561208 h 3163521"/>
              <a:gd name="connsiteX17" fmla="*/ 11895048 w 12193149"/>
              <a:gd name="connsiteY17" fmla="*/ 1563573 h 3163521"/>
              <a:gd name="connsiteX18" fmla="*/ 11891968 w 12193149"/>
              <a:gd name="connsiteY18" fmla="*/ 1574511 h 3163521"/>
              <a:gd name="connsiteX19" fmla="*/ 11870776 w 12193149"/>
              <a:gd name="connsiteY19" fmla="*/ 1596598 h 3163521"/>
              <a:gd name="connsiteX20" fmla="*/ 11813376 w 12193149"/>
              <a:gd name="connsiteY20" fmla="*/ 1616441 h 3163521"/>
              <a:gd name="connsiteX21" fmla="*/ 11590693 w 12193149"/>
              <a:gd name="connsiteY21" fmla="*/ 1782559 h 3163521"/>
              <a:gd name="connsiteX22" fmla="*/ 11506817 w 12193149"/>
              <a:gd name="connsiteY22" fmla="*/ 1852405 h 3163521"/>
              <a:gd name="connsiteX23" fmla="*/ 11280332 w 12193149"/>
              <a:gd name="connsiteY23" fmla="*/ 2042353 h 3163521"/>
              <a:gd name="connsiteX24" fmla="*/ 11228309 w 12193149"/>
              <a:gd name="connsiteY24" fmla="*/ 2095018 h 3163521"/>
              <a:gd name="connsiteX25" fmla="*/ 11218087 w 12193149"/>
              <a:gd name="connsiteY25" fmla="*/ 2094743 h 3163521"/>
              <a:gd name="connsiteX26" fmla="*/ 11217184 w 12193149"/>
              <a:gd name="connsiteY26" fmla="*/ 2093800 h 3163521"/>
              <a:gd name="connsiteX27" fmla="*/ 11188885 w 12193149"/>
              <a:gd name="connsiteY27" fmla="*/ 2111165 h 3163521"/>
              <a:gd name="connsiteX28" fmla="*/ 11184501 w 12193149"/>
              <a:gd name="connsiteY28" fmla="*/ 2111307 h 3163521"/>
              <a:gd name="connsiteX29" fmla="*/ 11166854 w 12193149"/>
              <a:gd name="connsiteY29" fmla="*/ 2125394 h 3163521"/>
              <a:gd name="connsiteX30" fmla="*/ 11157311 w 12193149"/>
              <a:gd name="connsiteY30" fmla="*/ 2131196 h 3163521"/>
              <a:gd name="connsiteX31" fmla="*/ 11155496 w 12193149"/>
              <a:gd name="connsiteY31" fmla="*/ 2135879 h 3163521"/>
              <a:gd name="connsiteX32" fmla="*/ 11140961 w 12193149"/>
              <a:gd name="connsiteY32" fmla="*/ 2142897 h 3163521"/>
              <a:gd name="connsiteX33" fmla="*/ 11138961 w 12193149"/>
              <a:gd name="connsiteY33" fmla="*/ 2142554 h 3163521"/>
              <a:gd name="connsiteX34" fmla="*/ 11128208 w 12193149"/>
              <a:gd name="connsiteY34" fmla="*/ 2152614 h 3163521"/>
              <a:gd name="connsiteX35" fmla="*/ 11120691 w 12193149"/>
              <a:gd name="connsiteY35" fmla="*/ 2166206 h 3163521"/>
              <a:gd name="connsiteX36" fmla="*/ 10894683 w 12193149"/>
              <a:gd name="connsiteY36" fmla="*/ 2292181 h 3163521"/>
              <a:gd name="connsiteX37" fmla="*/ 10773300 w 12193149"/>
              <a:gd name="connsiteY37" fmla="*/ 2341973 h 3163521"/>
              <a:gd name="connsiteX38" fmla="*/ 10627668 w 12193149"/>
              <a:gd name="connsiteY38" fmla="*/ 2378011 h 3163521"/>
              <a:gd name="connsiteX39" fmla="*/ 10581895 w 12193149"/>
              <a:gd name="connsiteY39" fmla="*/ 2387471 h 3163521"/>
              <a:gd name="connsiteX40" fmla="*/ 10547790 w 12193149"/>
              <a:gd name="connsiteY40" fmla="*/ 2417205 h 3163521"/>
              <a:gd name="connsiteX41" fmla="*/ 10529643 w 12193149"/>
              <a:gd name="connsiteY41" fmla="*/ 2415689 h 3163521"/>
              <a:gd name="connsiteX42" fmla="*/ 10526446 w 12193149"/>
              <a:gd name="connsiteY42" fmla="*/ 2415193 h 3163521"/>
              <a:gd name="connsiteX43" fmla="*/ 10515129 w 12193149"/>
              <a:gd name="connsiteY43" fmla="*/ 2418319 h 3163521"/>
              <a:gd name="connsiteX44" fmla="*/ 10491735 w 12193149"/>
              <a:gd name="connsiteY44" fmla="*/ 2412938 h 3163521"/>
              <a:gd name="connsiteX45" fmla="*/ 10471418 w 12193149"/>
              <a:gd name="connsiteY45" fmla="*/ 2420475 h 3163521"/>
              <a:gd name="connsiteX46" fmla="*/ 10377042 w 12193149"/>
              <a:gd name="connsiteY46" fmla="*/ 2463380 h 3163521"/>
              <a:gd name="connsiteX47" fmla="*/ 10319338 w 12193149"/>
              <a:gd name="connsiteY47" fmla="*/ 2485003 h 3163521"/>
              <a:gd name="connsiteX48" fmla="*/ 10295467 w 12193149"/>
              <a:gd name="connsiteY48" fmla="*/ 2486861 h 3163521"/>
              <a:gd name="connsiteX49" fmla="*/ 10263443 w 12193149"/>
              <a:gd name="connsiteY49" fmla="*/ 2493730 h 3163521"/>
              <a:gd name="connsiteX50" fmla="*/ 10205418 w 12193149"/>
              <a:gd name="connsiteY50" fmla="*/ 2500931 h 3163521"/>
              <a:gd name="connsiteX51" fmla="*/ 10177759 w 12193149"/>
              <a:gd name="connsiteY51" fmla="*/ 2511725 h 3163521"/>
              <a:gd name="connsiteX52" fmla="*/ 10165070 w 12193149"/>
              <a:gd name="connsiteY52" fmla="*/ 2512521 h 3163521"/>
              <a:gd name="connsiteX53" fmla="*/ 10156308 w 12193149"/>
              <a:gd name="connsiteY53" fmla="*/ 2526269 h 3163521"/>
              <a:gd name="connsiteX54" fmla="*/ 10118267 w 12193149"/>
              <a:gd name="connsiteY54" fmla="*/ 2549924 h 3163521"/>
              <a:gd name="connsiteX55" fmla="*/ 10083317 w 12193149"/>
              <a:gd name="connsiteY55" fmla="*/ 2562078 h 3163521"/>
              <a:gd name="connsiteX56" fmla="*/ 10040388 w 12193149"/>
              <a:gd name="connsiteY56" fmla="*/ 2560414 h 3163521"/>
              <a:gd name="connsiteX57" fmla="*/ 9961167 w 12193149"/>
              <a:gd name="connsiteY57" fmla="*/ 2575929 h 3163521"/>
              <a:gd name="connsiteX58" fmla="*/ 9848940 w 12193149"/>
              <a:gd name="connsiteY58" fmla="*/ 2582697 h 3163521"/>
              <a:gd name="connsiteX59" fmla="*/ 9729457 w 12193149"/>
              <a:gd name="connsiteY59" fmla="*/ 2602904 h 3163521"/>
              <a:gd name="connsiteX60" fmla="*/ 9613704 w 12193149"/>
              <a:gd name="connsiteY60" fmla="*/ 2631153 h 3163521"/>
              <a:gd name="connsiteX61" fmla="*/ 9338590 w 12193149"/>
              <a:gd name="connsiteY61" fmla="*/ 2688075 h 3163521"/>
              <a:gd name="connsiteX62" fmla="*/ 9232518 w 12193149"/>
              <a:gd name="connsiteY62" fmla="*/ 2711931 h 3163521"/>
              <a:gd name="connsiteX63" fmla="*/ 9156690 w 12193149"/>
              <a:gd name="connsiteY63" fmla="*/ 2722010 h 3163521"/>
              <a:gd name="connsiteX64" fmla="*/ 9054601 w 12193149"/>
              <a:gd name="connsiteY64" fmla="*/ 2729537 h 3163521"/>
              <a:gd name="connsiteX65" fmla="*/ 9006634 w 12193149"/>
              <a:gd name="connsiteY65" fmla="*/ 2732822 h 3163521"/>
              <a:gd name="connsiteX66" fmla="*/ 9006349 w 12193149"/>
              <a:gd name="connsiteY66" fmla="*/ 2732582 h 3163521"/>
              <a:gd name="connsiteX67" fmla="*/ 8997380 w 12193149"/>
              <a:gd name="connsiteY67" fmla="*/ 2733793 h 3163521"/>
              <a:gd name="connsiteX68" fmla="*/ 8991542 w 12193149"/>
              <a:gd name="connsiteY68" fmla="*/ 2735854 h 3163521"/>
              <a:gd name="connsiteX69" fmla="*/ 8975485 w 12193149"/>
              <a:gd name="connsiteY69" fmla="*/ 2739080 h 3163521"/>
              <a:gd name="connsiteX70" fmla="*/ 8969159 w 12193149"/>
              <a:gd name="connsiteY70" fmla="*/ 2738380 h 3163521"/>
              <a:gd name="connsiteX71" fmla="*/ 8964196 w 12193149"/>
              <a:gd name="connsiteY71" fmla="*/ 2736155 h 3163521"/>
              <a:gd name="connsiteX72" fmla="*/ 8930136 w 12193149"/>
              <a:gd name="connsiteY72" fmla="*/ 2732967 h 3163521"/>
              <a:gd name="connsiteX73" fmla="*/ 8753592 w 12193149"/>
              <a:gd name="connsiteY73" fmla="*/ 2752199 h 3163521"/>
              <a:gd name="connsiteX74" fmla="*/ 8708995 w 12193149"/>
              <a:gd name="connsiteY74" fmla="*/ 2754300 h 3163521"/>
              <a:gd name="connsiteX75" fmla="*/ 8597219 w 12193149"/>
              <a:gd name="connsiteY75" fmla="*/ 2762872 h 3163521"/>
              <a:gd name="connsiteX76" fmla="*/ 8526378 w 12193149"/>
              <a:gd name="connsiteY76" fmla="*/ 2748030 h 3163521"/>
              <a:gd name="connsiteX77" fmla="*/ 8512131 w 12193149"/>
              <a:gd name="connsiteY77" fmla="*/ 2753945 h 3163521"/>
              <a:gd name="connsiteX78" fmla="*/ 8507315 w 12193149"/>
              <a:gd name="connsiteY78" fmla="*/ 2756946 h 3163521"/>
              <a:gd name="connsiteX79" fmla="*/ 8499116 w 12193149"/>
              <a:gd name="connsiteY79" fmla="*/ 2759684 h 3163521"/>
              <a:gd name="connsiteX80" fmla="*/ 8498742 w 12193149"/>
              <a:gd name="connsiteY80" fmla="*/ 2759505 h 3163521"/>
              <a:gd name="connsiteX81" fmla="*/ 8491397 w 12193149"/>
              <a:gd name="connsiteY81" fmla="*/ 2762555 h 3163521"/>
              <a:gd name="connsiteX82" fmla="*/ 8368330 w 12193149"/>
              <a:gd name="connsiteY82" fmla="*/ 2776597 h 3163521"/>
              <a:gd name="connsiteX83" fmla="*/ 8354947 w 12193149"/>
              <a:gd name="connsiteY83" fmla="*/ 2776791 h 3163521"/>
              <a:gd name="connsiteX84" fmla="*/ 8321252 w 12193149"/>
              <a:gd name="connsiteY84" fmla="*/ 2793369 h 3163521"/>
              <a:gd name="connsiteX85" fmla="*/ 8315581 w 12193149"/>
              <a:gd name="connsiteY85" fmla="*/ 2793695 h 3163521"/>
              <a:gd name="connsiteX86" fmla="*/ 8296322 w 12193149"/>
              <a:gd name="connsiteY86" fmla="*/ 2807590 h 3163521"/>
              <a:gd name="connsiteX87" fmla="*/ 8285424 w 12193149"/>
              <a:gd name="connsiteY87" fmla="*/ 2813413 h 3163521"/>
              <a:gd name="connsiteX88" fmla="*/ 8284298 w 12193149"/>
              <a:gd name="connsiteY88" fmla="*/ 2817856 h 3163521"/>
              <a:gd name="connsiteX89" fmla="*/ 8267224 w 12193149"/>
              <a:gd name="connsiteY89" fmla="*/ 2825031 h 3163521"/>
              <a:gd name="connsiteX90" fmla="*/ 8264525 w 12193149"/>
              <a:gd name="connsiteY90" fmla="*/ 2824801 h 3163521"/>
              <a:gd name="connsiteX91" fmla="*/ 8253181 w 12193149"/>
              <a:gd name="connsiteY91" fmla="*/ 2834644 h 3163521"/>
              <a:gd name="connsiteX92" fmla="*/ 8246982 w 12193149"/>
              <a:gd name="connsiteY92" fmla="*/ 2847636 h 3163521"/>
              <a:gd name="connsiteX93" fmla="*/ 8091420 w 12193149"/>
              <a:gd name="connsiteY93" fmla="*/ 2893797 h 3163521"/>
              <a:gd name="connsiteX94" fmla="*/ 7906555 w 12193149"/>
              <a:gd name="connsiteY94" fmla="*/ 2935770 h 3163521"/>
              <a:gd name="connsiteX95" fmla="*/ 7719893 w 12193149"/>
              <a:gd name="connsiteY95" fmla="*/ 2961485 h 3163521"/>
              <a:gd name="connsiteX96" fmla="*/ 7615495 w 12193149"/>
              <a:gd name="connsiteY96" fmla="*/ 2958014 h 3163521"/>
              <a:gd name="connsiteX97" fmla="*/ 7528691 w 12193149"/>
              <a:gd name="connsiteY97" fmla="*/ 2963842 h 3163521"/>
              <a:gd name="connsiteX98" fmla="*/ 7520719 w 12193149"/>
              <a:gd name="connsiteY98" fmla="*/ 2966395 h 3163521"/>
              <a:gd name="connsiteX99" fmla="*/ 7508559 w 12193149"/>
              <a:gd name="connsiteY99" fmla="*/ 2967730 h 3163521"/>
              <a:gd name="connsiteX100" fmla="*/ 7508188 w 12193149"/>
              <a:gd name="connsiteY100" fmla="*/ 2967403 h 3163521"/>
              <a:gd name="connsiteX101" fmla="*/ 7496943 w 12193149"/>
              <a:gd name="connsiteY101" fmla="*/ 2969355 h 3163521"/>
              <a:gd name="connsiteX102" fmla="*/ 7219707 w 12193149"/>
              <a:gd name="connsiteY102" fmla="*/ 2975462 h 3163521"/>
              <a:gd name="connsiteX103" fmla="*/ 7202249 w 12193149"/>
              <a:gd name="connsiteY103" fmla="*/ 2980012 h 3163521"/>
              <a:gd name="connsiteX104" fmla="*/ 7198152 w 12193149"/>
              <a:gd name="connsiteY104" fmla="*/ 2985370 h 3163521"/>
              <a:gd name="connsiteX105" fmla="*/ 7171956 w 12193149"/>
              <a:gd name="connsiteY105" fmla="*/ 2990018 h 3163521"/>
              <a:gd name="connsiteX106" fmla="*/ 7098136 w 12193149"/>
              <a:gd name="connsiteY106" fmla="*/ 3002246 h 3163521"/>
              <a:gd name="connsiteX107" fmla="*/ 7019644 w 12193149"/>
              <a:gd name="connsiteY107" fmla="*/ 3001872 h 3163521"/>
              <a:gd name="connsiteX108" fmla="*/ 6905294 w 12193149"/>
              <a:gd name="connsiteY108" fmla="*/ 3031378 h 3163521"/>
              <a:gd name="connsiteX109" fmla="*/ 6709370 w 12193149"/>
              <a:gd name="connsiteY109" fmla="*/ 3059333 h 3163521"/>
              <a:gd name="connsiteX110" fmla="*/ 6550602 w 12193149"/>
              <a:gd name="connsiteY110" fmla="*/ 3088109 h 3163521"/>
              <a:gd name="connsiteX111" fmla="*/ 6318708 w 12193149"/>
              <a:gd name="connsiteY111" fmla="*/ 3134909 h 3163521"/>
              <a:gd name="connsiteX112" fmla="*/ 6169822 w 12193149"/>
              <a:gd name="connsiteY112" fmla="*/ 3136996 h 3163521"/>
              <a:gd name="connsiteX113" fmla="*/ 6074996 w 12193149"/>
              <a:gd name="connsiteY113" fmla="*/ 3157458 h 3163521"/>
              <a:gd name="connsiteX114" fmla="*/ 6069677 w 12193149"/>
              <a:gd name="connsiteY114" fmla="*/ 3155921 h 3163521"/>
              <a:gd name="connsiteX115" fmla="*/ 6049786 w 12193149"/>
              <a:gd name="connsiteY115" fmla="*/ 3156604 h 3163521"/>
              <a:gd name="connsiteX116" fmla="*/ 6042433 w 12193149"/>
              <a:gd name="connsiteY116" fmla="*/ 3148255 h 3163521"/>
              <a:gd name="connsiteX117" fmla="*/ 6011238 w 12193149"/>
              <a:gd name="connsiteY117" fmla="*/ 3143162 h 3163521"/>
              <a:gd name="connsiteX118" fmla="*/ 5958523 w 12193149"/>
              <a:gd name="connsiteY118" fmla="*/ 3146806 h 3163521"/>
              <a:gd name="connsiteX119" fmla="*/ 5760067 w 12193149"/>
              <a:gd name="connsiteY119" fmla="*/ 3162498 h 3163521"/>
              <a:gd name="connsiteX120" fmla="*/ 5628108 w 12193149"/>
              <a:gd name="connsiteY120" fmla="*/ 3163521 h 3163521"/>
              <a:gd name="connsiteX121" fmla="*/ 5472054 w 12193149"/>
              <a:gd name="connsiteY121" fmla="*/ 3149501 h 3163521"/>
              <a:gd name="connsiteX122" fmla="*/ 5433909 w 12193149"/>
              <a:gd name="connsiteY122" fmla="*/ 3138248 h 3163521"/>
              <a:gd name="connsiteX123" fmla="*/ 5382817 w 12193149"/>
              <a:gd name="connsiteY123" fmla="*/ 3120546 h 3163521"/>
              <a:gd name="connsiteX124" fmla="*/ 5262912 w 12193149"/>
              <a:gd name="connsiteY124" fmla="*/ 3100129 h 3163521"/>
              <a:gd name="connsiteX125" fmla="*/ 5224109 w 12193149"/>
              <a:gd name="connsiteY125" fmla="*/ 3089005 h 3163521"/>
              <a:gd name="connsiteX126" fmla="*/ 5175808 w 12193149"/>
              <a:gd name="connsiteY126" fmla="*/ 3086015 h 3163521"/>
              <a:gd name="connsiteX127" fmla="*/ 5157702 w 12193149"/>
              <a:gd name="connsiteY127" fmla="*/ 3078792 h 3163521"/>
              <a:gd name="connsiteX128" fmla="*/ 5143747 w 12193149"/>
              <a:gd name="connsiteY128" fmla="*/ 3075392 h 3163521"/>
              <a:gd name="connsiteX129" fmla="*/ 5140744 w 12193149"/>
              <a:gd name="connsiteY129" fmla="*/ 3073291 h 3163521"/>
              <a:gd name="connsiteX130" fmla="*/ 5122807 w 12193149"/>
              <a:gd name="connsiteY130" fmla="*/ 3062438 h 3163521"/>
              <a:gd name="connsiteX131" fmla="*/ 5066938 w 12193149"/>
              <a:gd name="connsiteY131" fmla="*/ 3069009 h 3163521"/>
              <a:gd name="connsiteX132" fmla="*/ 5012662 w 12193149"/>
              <a:gd name="connsiteY132" fmla="*/ 3052628 h 3163521"/>
              <a:gd name="connsiteX133" fmla="*/ 4841589 w 12193149"/>
              <a:gd name="connsiteY133" fmla="*/ 3028611 h 3163521"/>
              <a:gd name="connsiteX134" fmla="*/ 4763595 w 12193149"/>
              <a:gd name="connsiteY134" fmla="*/ 3000843 h 3163521"/>
              <a:gd name="connsiteX135" fmla="*/ 4724334 w 12193149"/>
              <a:gd name="connsiteY135" fmla="*/ 2991829 h 3163521"/>
              <a:gd name="connsiteX136" fmla="*/ 4722324 w 12193149"/>
              <a:gd name="connsiteY136" fmla="*/ 2991080 h 3163521"/>
              <a:gd name="connsiteX137" fmla="*/ 4723259 w 12193149"/>
              <a:gd name="connsiteY137" fmla="*/ 2990869 h 3163521"/>
              <a:gd name="connsiteX138" fmla="*/ 4718350 w 12193149"/>
              <a:gd name="connsiteY138" fmla="*/ 2989599 h 3163521"/>
              <a:gd name="connsiteX139" fmla="*/ 4722324 w 12193149"/>
              <a:gd name="connsiteY139" fmla="*/ 2991080 h 3163521"/>
              <a:gd name="connsiteX140" fmla="*/ 4716674 w 12193149"/>
              <a:gd name="connsiteY140" fmla="*/ 2992355 h 3163521"/>
              <a:gd name="connsiteX141" fmla="*/ 4516962 w 12193149"/>
              <a:gd name="connsiteY141" fmla="*/ 2982453 h 3163521"/>
              <a:gd name="connsiteX142" fmla="*/ 4429691 w 12193149"/>
              <a:gd name="connsiteY142" fmla="*/ 2971802 h 3163521"/>
              <a:gd name="connsiteX143" fmla="*/ 4364023 w 12193149"/>
              <a:gd name="connsiteY143" fmla="*/ 2970456 h 3163521"/>
              <a:gd name="connsiteX144" fmla="*/ 4318114 w 12193149"/>
              <a:gd name="connsiteY144" fmla="*/ 2977071 h 3163521"/>
              <a:gd name="connsiteX145" fmla="*/ 4316258 w 12193149"/>
              <a:gd name="connsiteY145" fmla="*/ 2975730 h 3163521"/>
              <a:gd name="connsiteX146" fmla="*/ 4296292 w 12193149"/>
              <a:gd name="connsiteY146" fmla="*/ 2973851 h 3163521"/>
              <a:gd name="connsiteX147" fmla="*/ 4291212 w 12193149"/>
              <a:gd name="connsiteY147" fmla="*/ 2976768 h 3163521"/>
              <a:gd name="connsiteX148" fmla="*/ 4277290 w 12193149"/>
              <a:gd name="connsiteY148" fmla="*/ 2976522 h 3163521"/>
              <a:gd name="connsiteX149" fmla="*/ 4249265 w 12193149"/>
              <a:gd name="connsiteY149" fmla="*/ 2978846 h 3163521"/>
              <a:gd name="connsiteX150" fmla="*/ 4203199 w 12193149"/>
              <a:gd name="connsiteY150" fmla="*/ 2976051 h 3163521"/>
              <a:gd name="connsiteX151" fmla="*/ 4202893 w 12193149"/>
              <a:gd name="connsiteY151" fmla="*/ 2974792 h 3163521"/>
              <a:gd name="connsiteX152" fmla="*/ 4192396 w 12193149"/>
              <a:gd name="connsiteY152" fmla="*/ 2969158 h 3163521"/>
              <a:gd name="connsiteX153" fmla="*/ 4143893 w 12193149"/>
              <a:gd name="connsiteY153" fmla="*/ 2953293 h 3163521"/>
              <a:gd name="connsiteX154" fmla="*/ 4084245 w 12193149"/>
              <a:gd name="connsiteY154" fmla="*/ 2926760 h 3163521"/>
              <a:gd name="connsiteX155" fmla="*/ 4075694 w 12193149"/>
              <a:gd name="connsiteY155" fmla="*/ 2925925 h 3163521"/>
              <a:gd name="connsiteX156" fmla="*/ 4075575 w 12193149"/>
              <a:gd name="connsiteY156" fmla="*/ 2925626 h 3163521"/>
              <a:gd name="connsiteX157" fmla="*/ 4066658 w 12193149"/>
              <a:gd name="connsiteY157" fmla="*/ 2924182 h 3163521"/>
              <a:gd name="connsiteX158" fmla="*/ 4060102 w 12193149"/>
              <a:gd name="connsiteY158" fmla="*/ 2924400 h 3163521"/>
              <a:gd name="connsiteX159" fmla="*/ 4043512 w 12193149"/>
              <a:gd name="connsiteY159" fmla="*/ 2922779 h 3163521"/>
              <a:gd name="connsiteX160" fmla="*/ 4038145 w 12193149"/>
              <a:gd name="connsiteY160" fmla="*/ 2920345 h 3163521"/>
              <a:gd name="connsiteX161" fmla="*/ 4036511 w 12193149"/>
              <a:gd name="connsiteY161" fmla="*/ 2916678 h 3163521"/>
              <a:gd name="connsiteX162" fmla="*/ 4034926 w 12193149"/>
              <a:gd name="connsiteY162" fmla="*/ 2916913 h 3163521"/>
              <a:gd name="connsiteX163" fmla="*/ 4005686 w 12193149"/>
              <a:gd name="connsiteY163" fmla="*/ 2904345 h 3163521"/>
              <a:gd name="connsiteX164" fmla="*/ 3937994 w 12193149"/>
              <a:gd name="connsiteY164" fmla="*/ 2886888 h 3163521"/>
              <a:gd name="connsiteX165" fmla="*/ 3898423 w 12193149"/>
              <a:gd name="connsiteY165" fmla="*/ 2881233 h 3163521"/>
              <a:gd name="connsiteX166" fmla="*/ 3790908 w 12193149"/>
              <a:gd name="connsiteY166" fmla="*/ 2860995 h 3163521"/>
              <a:gd name="connsiteX167" fmla="*/ 3683661 w 12193149"/>
              <a:gd name="connsiteY167" fmla="*/ 2837072 h 3163521"/>
              <a:gd name="connsiteX168" fmla="*/ 3611183 w 12193149"/>
              <a:gd name="connsiteY168" fmla="*/ 2804801 h 3163521"/>
              <a:gd name="connsiteX169" fmla="*/ 3605003 w 12193149"/>
              <a:gd name="connsiteY169" fmla="*/ 2806163 h 3163521"/>
              <a:gd name="connsiteX170" fmla="*/ 3595884 w 12193149"/>
              <a:gd name="connsiteY170" fmla="*/ 2806327 h 3163521"/>
              <a:gd name="connsiteX171" fmla="*/ 3595649 w 12193149"/>
              <a:gd name="connsiteY171" fmla="*/ 2806058 h 3163521"/>
              <a:gd name="connsiteX172" fmla="*/ 3587126 w 12193149"/>
              <a:gd name="connsiteY172" fmla="*/ 2806748 h 3163521"/>
              <a:gd name="connsiteX173" fmla="*/ 3537283 w 12193149"/>
              <a:gd name="connsiteY173" fmla="*/ 2797049 h 3163521"/>
              <a:gd name="connsiteX174" fmla="*/ 3474371 w 12193149"/>
              <a:gd name="connsiteY174" fmla="*/ 2793388 h 3163521"/>
              <a:gd name="connsiteX175" fmla="*/ 3401876 w 12193149"/>
              <a:gd name="connsiteY175" fmla="*/ 2781340 h 3163521"/>
              <a:gd name="connsiteX176" fmla="*/ 3365036 w 12193149"/>
              <a:gd name="connsiteY176" fmla="*/ 2798292 h 3163521"/>
              <a:gd name="connsiteX177" fmla="*/ 3345174 w 12193149"/>
              <a:gd name="connsiteY177" fmla="*/ 2799974 h 3163521"/>
              <a:gd name="connsiteX178" fmla="*/ 3342846 w 12193149"/>
              <a:gd name="connsiteY178" fmla="*/ 2798999 h 3163521"/>
              <a:gd name="connsiteX179" fmla="*/ 3263504 w 12193149"/>
              <a:gd name="connsiteY179" fmla="*/ 2804876 h 3163521"/>
              <a:gd name="connsiteX180" fmla="*/ 3143704 w 12193149"/>
              <a:gd name="connsiteY180" fmla="*/ 2812651 h 3163521"/>
              <a:gd name="connsiteX181" fmla="*/ 3031439 w 12193149"/>
              <a:gd name="connsiteY181" fmla="*/ 2815294 h 3163521"/>
              <a:gd name="connsiteX182" fmla="*/ 2782717 w 12193149"/>
              <a:gd name="connsiteY182" fmla="*/ 2837115 h 3163521"/>
              <a:gd name="connsiteX183" fmla="*/ 2647675 w 12193149"/>
              <a:gd name="connsiteY183" fmla="*/ 2847651 h 3163521"/>
              <a:gd name="connsiteX184" fmla="*/ 2569176 w 12193149"/>
              <a:gd name="connsiteY184" fmla="*/ 2821410 h 3163521"/>
              <a:gd name="connsiteX185" fmla="*/ 2444403 w 12193149"/>
              <a:gd name="connsiteY185" fmla="*/ 2835311 h 3163521"/>
              <a:gd name="connsiteX186" fmla="*/ 2316260 w 12193149"/>
              <a:gd name="connsiteY186" fmla="*/ 2843778 h 3163521"/>
              <a:gd name="connsiteX187" fmla="*/ 2209726 w 12193149"/>
              <a:gd name="connsiteY187" fmla="*/ 2838545 h 3163521"/>
              <a:gd name="connsiteX188" fmla="*/ 2095813 w 12193149"/>
              <a:gd name="connsiteY188" fmla="*/ 2821834 h 3163521"/>
              <a:gd name="connsiteX189" fmla="*/ 1998504 w 12193149"/>
              <a:gd name="connsiteY189" fmla="*/ 2813814 h 3163521"/>
              <a:gd name="connsiteX190" fmla="*/ 1929320 w 12193149"/>
              <a:gd name="connsiteY190" fmla="*/ 2835759 h 3163521"/>
              <a:gd name="connsiteX191" fmla="*/ 1922798 w 12193149"/>
              <a:gd name="connsiteY191" fmla="*/ 2830928 h 3163521"/>
              <a:gd name="connsiteX192" fmla="*/ 1874228 w 12193149"/>
              <a:gd name="connsiteY192" fmla="*/ 2832523 h 3163521"/>
              <a:gd name="connsiteX193" fmla="*/ 1787803 w 12193149"/>
              <a:gd name="connsiteY193" fmla="*/ 2860145 h 3163521"/>
              <a:gd name="connsiteX194" fmla="*/ 1739352 w 12193149"/>
              <a:gd name="connsiteY194" fmla="*/ 2855094 h 3163521"/>
              <a:gd name="connsiteX195" fmla="*/ 1676219 w 12193149"/>
              <a:gd name="connsiteY195" fmla="*/ 2838745 h 3163521"/>
              <a:gd name="connsiteX196" fmla="*/ 1609817 w 12193149"/>
              <a:gd name="connsiteY196" fmla="*/ 2831848 h 3163521"/>
              <a:gd name="connsiteX197" fmla="*/ 1497258 w 12193149"/>
              <a:gd name="connsiteY197" fmla="*/ 2806258 h 3163521"/>
              <a:gd name="connsiteX198" fmla="*/ 1151127 w 12193149"/>
              <a:gd name="connsiteY198" fmla="*/ 2756823 h 3163521"/>
              <a:gd name="connsiteX199" fmla="*/ 859417 w 12193149"/>
              <a:gd name="connsiteY199" fmla="*/ 2747390 h 3163521"/>
              <a:gd name="connsiteX200" fmla="*/ 838688 w 12193149"/>
              <a:gd name="connsiteY200" fmla="*/ 2748603 h 3163521"/>
              <a:gd name="connsiteX201" fmla="*/ 817957 w 12193149"/>
              <a:gd name="connsiteY201" fmla="*/ 2746639 h 3163521"/>
              <a:gd name="connsiteX202" fmla="*/ 812654 w 12193149"/>
              <a:gd name="connsiteY202" fmla="*/ 2749533 h 3163521"/>
              <a:gd name="connsiteX203" fmla="*/ 721195 w 12193149"/>
              <a:gd name="connsiteY203" fmla="*/ 2748443 h 3163521"/>
              <a:gd name="connsiteX204" fmla="*/ 720890 w 12193149"/>
              <a:gd name="connsiteY204" fmla="*/ 2747181 h 3163521"/>
              <a:gd name="connsiteX205" fmla="*/ 710023 w 12193149"/>
              <a:gd name="connsiteY205" fmla="*/ 2741504 h 3163521"/>
              <a:gd name="connsiteX206" fmla="*/ 597940 w 12193149"/>
              <a:gd name="connsiteY206" fmla="*/ 2698646 h 3163521"/>
              <a:gd name="connsiteX207" fmla="*/ 579683 w 12193149"/>
              <a:gd name="connsiteY207" fmla="*/ 2695994 h 3163521"/>
              <a:gd name="connsiteX208" fmla="*/ 572865 w 12193149"/>
              <a:gd name="connsiteY208" fmla="*/ 2696183 h 3163521"/>
              <a:gd name="connsiteX209" fmla="*/ 446247 w 12193149"/>
              <a:gd name="connsiteY209" fmla="*/ 2658153 h 3163521"/>
              <a:gd name="connsiteX210" fmla="*/ 405163 w 12193149"/>
              <a:gd name="connsiteY210" fmla="*/ 2652330 h 3163521"/>
              <a:gd name="connsiteX211" fmla="*/ 293583 w 12193149"/>
              <a:gd name="connsiteY211" fmla="*/ 2631634 h 3163521"/>
              <a:gd name="connsiteX212" fmla="*/ 119529 w 12193149"/>
              <a:gd name="connsiteY212" fmla="*/ 2579829 h 3163521"/>
              <a:gd name="connsiteX213" fmla="*/ 16674 w 12193149"/>
              <a:gd name="connsiteY213" fmla="*/ 2576973 h 3163521"/>
              <a:gd name="connsiteX214" fmla="*/ 1150 w 12193149"/>
              <a:gd name="connsiteY214" fmla="*/ 2571504 h 3163521"/>
              <a:gd name="connsiteX215" fmla="*/ 1148 w 12193149"/>
              <a:gd name="connsiteY215" fmla="*/ 1040995 h 3163521"/>
              <a:gd name="connsiteX216" fmla="*/ 1148 w 12193149"/>
              <a:gd name="connsiteY216" fmla="*/ 818782 h 3163521"/>
              <a:gd name="connsiteX0" fmla="*/ 1148 w 12193149"/>
              <a:gd name="connsiteY0" fmla="*/ 0 h 3171710"/>
              <a:gd name="connsiteX1" fmla="*/ 12181789 w 12193149"/>
              <a:gd name="connsiteY1" fmla="*/ 8189 h 3171710"/>
              <a:gd name="connsiteX2" fmla="*/ 12193149 w 12193149"/>
              <a:gd name="connsiteY2" fmla="*/ 1406710 h 3171710"/>
              <a:gd name="connsiteX3" fmla="*/ 12185986 w 12193149"/>
              <a:gd name="connsiteY3" fmla="*/ 1411160 h 3171710"/>
              <a:gd name="connsiteX4" fmla="*/ 12156363 w 12193149"/>
              <a:gd name="connsiteY4" fmla="*/ 1424337 h 3171710"/>
              <a:gd name="connsiteX5" fmla="*/ 12139215 w 12193149"/>
              <a:gd name="connsiteY5" fmla="*/ 1450150 h 3171710"/>
              <a:gd name="connsiteX6" fmla="*/ 12126327 w 12193149"/>
              <a:gd name="connsiteY6" fmla="*/ 1451661 h 3171710"/>
              <a:gd name="connsiteX7" fmla="*/ 12124007 w 12193149"/>
              <a:gd name="connsiteY7" fmla="*/ 1451765 h 3171710"/>
              <a:gd name="connsiteX8" fmla="*/ 12116854 w 12193149"/>
              <a:gd name="connsiteY8" fmla="*/ 1455579 h 3171710"/>
              <a:gd name="connsiteX9" fmla="*/ 12099497 w 12193149"/>
              <a:gd name="connsiteY9" fmla="*/ 1455110 h 3171710"/>
              <a:gd name="connsiteX10" fmla="*/ 12087073 w 12193149"/>
              <a:gd name="connsiteY10" fmla="*/ 1463312 h 3171710"/>
              <a:gd name="connsiteX11" fmla="*/ 12031073 w 12193149"/>
              <a:gd name="connsiteY11" fmla="*/ 1506980 h 3171710"/>
              <a:gd name="connsiteX12" fmla="*/ 11995833 w 12193149"/>
              <a:gd name="connsiteY12" fmla="*/ 1530429 h 3171710"/>
              <a:gd name="connsiteX13" fmla="*/ 11979717 w 12193149"/>
              <a:gd name="connsiteY13" fmla="*/ 1535132 h 3171710"/>
              <a:gd name="connsiteX14" fmla="*/ 11959046 w 12193149"/>
              <a:gd name="connsiteY14" fmla="*/ 1544529 h 3171710"/>
              <a:gd name="connsiteX15" fmla="*/ 11920454 w 12193149"/>
              <a:gd name="connsiteY15" fmla="*/ 1557854 h 3171710"/>
              <a:gd name="connsiteX16" fmla="*/ 11903656 w 12193149"/>
              <a:gd name="connsiteY16" fmla="*/ 1569397 h 3171710"/>
              <a:gd name="connsiteX17" fmla="*/ 11895048 w 12193149"/>
              <a:gd name="connsiteY17" fmla="*/ 1571762 h 3171710"/>
              <a:gd name="connsiteX18" fmla="*/ 11891968 w 12193149"/>
              <a:gd name="connsiteY18" fmla="*/ 1582700 h 3171710"/>
              <a:gd name="connsiteX19" fmla="*/ 11870776 w 12193149"/>
              <a:gd name="connsiteY19" fmla="*/ 1604787 h 3171710"/>
              <a:gd name="connsiteX20" fmla="*/ 11813376 w 12193149"/>
              <a:gd name="connsiteY20" fmla="*/ 1624630 h 3171710"/>
              <a:gd name="connsiteX21" fmla="*/ 11590693 w 12193149"/>
              <a:gd name="connsiteY21" fmla="*/ 1790748 h 3171710"/>
              <a:gd name="connsiteX22" fmla="*/ 11506817 w 12193149"/>
              <a:gd name="connsiteY22" fmla="*/ 1860594 h 3171710"/>
              <a:gd name="connsiteX23" fmla="*/ 11280332 w 12193149"/>
              <a:gd name="connsiteY23" fmla="*/ 2050542 h 3171710"/>
              <a:gd name="connsiteX24" fmla="*/ 11228309 w 12193149"/>
              <a:gd name="connsiteY24" fmla="*/ 2103207 h 3171710"/>
              <a:gd name="connsiteX25" fmla="*/ 11218087 w 12193149"/>
              <a:gd name="connsiteY25" fmla="*/ 2102932 h 3171710"/>
              <a:gd name="connsiteX26" fmla="*/ 11217184 w 12193149"/>
              <a:gd name="connsiteY26" fmla="*/ 2101989 h 3171710"/>
              <a:gd name="connsiteX27" fmla="*/ 11188885 w 12193149"/>
              <a:gd name="connsiteY27" fmla="*/ 2119354 h 3171710"/>
              <a:gd name="connsiteX28" fmla="*/ 11184501 w 12193149"/>
              <a:gd name="connsiteY28" fmla="*/ 2119496 h 3171710"/>
              <a:gd name="connsiteX29" fmla="*/ 11166854 w 12193149"/>
              <a:gd name="connsiteY29" fmla="*/ 2133583 h 3171710"/>
              <a:gd name="connsiteX30" fmla="*/ 11157311 w 12193149"/>
              <a:gd name="connsiteY30" fmla="*/ 2139385 h 3171710"/>
              <a:gd name="connsiteX31" fmla="*/ 11155496 w 12193149"/>
              <a:gd name="connsiteY31" fmla="*/ 2144068 h 3171710"/>
              <a:gd name="connsiteX32" fmla="*/ 11140961 w 12193149"/>
              <a:gd name="connsiteY32" fmla="*/ 2151086 h 3171710"/>
              <a:gd name="connsiteX33" fmla="*/ 11138961 w 12193149"/>
              <a:gd name="connsiteY33" fmla="*/ 2150743 h 3171710"/>
              <a:gd name="connsiteX34" fmla="*/ 11128208 w 12193149"/>
              <a:gd name="connsiteY34" fmla="*/ 2160803 h 3171710"/>
              <a:gd name="connsiteX35" fmla="*/ 11120691 w 12193149"/>
              <a:gd name="connsiteY35" fmla="*/ 2174395 h 3171710"/>
              <a:gd name="connsiteX36" fmla="*/ 10894683 w 12193149"/>
              <a:gd name="connsiteY36" fmla="*/ 2300370 h 3171710"/>
              <a:gd name="connsiteX37" fmla="*/ 10773300 w 12193149"/>
              <a:gd name="connsiteY37" fmla="*/ 2350162 h 3171710"/>
              <a:gd name="connsiteX38" fmla="*/ 10627668 w 12193149"/>
              <a:gd name="connsiteY38" fmla="*/ 2386200 h 3171710"/>
              <a:gd name="connsiteX39" fmla="*/ 10581895 w 12193149"/>
              <a:gd name="connsiteY39" fmla="*/ 2395660 h 3171710"/>
              <a:gd name="connsiteX40" fmla="*/ 10547790 w 12193149"/>
              <a:gd name="connsiteY40" fmla="*/ 2425394 h 3171710"/>
              <a:gd name="connsiteX41" fmla="*/ 10529643 w 12193149"/>
              <a:gd name="connsiteY41" fmla="*/ 2423878 h 3171710"/>
              <a:gd name="connsiteX42" fmla="*/ 10526446 w 12193149"/>
              <a:gd name="connsiteY42" fmla="*/ 2423382 h 3171710"/>
              <a:gd name="connsiteX43" fmla="*/ 10515129 w 12193149"/>
              <a:gd name="connsiteY43" fmla="*/ 2426508 h 3171710"/>
              <a:gd name="connsiteX44" fmla="*/ 10491735 w 12193149"/>
              <a:gd name="connsiteY44" fmla="*/ 2421127 h 3171710"/>
              <a:gd name="connsiteX45" fmla="*/ 10471418 w 12193149"/>
              <a:gd name="connsiteY45" fmla="*/ 2428664 h 3171710"/>
              <a:gd name="connsiteX46" fmla="*/ 10377042 w 12193149"/>
              <a:gd name="connsiteY46" fmla="*/ 2471569 h 3171710"/>
              <a:gd name="connsiteX47" fmla="*/ 10319338 w 12193149"/>
              <a:gd name="connsiteY47" fmla="*/ 2493192 h 3171710"/>
              <a:gd name="connsiteX48" fmla="*/ 10295467 w 12193149"/>
              <a:gd name="connsiteY48" fmla="*/ 2495050 h 3171710"/>
              <a:gd name="connsiteX49" fmla="*/ 10263443 w 12193149"/>
              <a:gd name="connsiteY49" fmla="*/ 2501919 h 3171710"/>
              <a:gd name="connsiteX50" fmla="*/ 10205418 w 12193149"/>
              <a:gd name="connsiteY50" fmla="*/ 2509120 h 3171710"/>
              <a:gd name="connsiteX51" fmla="*/ 10177759 w 12193149"/>
              <a:gd name="connsiteY51" fmla="*/ 2519914 h 3171710"/>
              <a:gd name="connsiteX52" fmla="*/ 10165070 w 12193149"/>
              <a:gd name="connsiteY52" fmla="*/ 2520710 h 3171710"/>
              <a:gd name="connsiteX53" fmla="*/ 10156308 w 12193149"/>
              <a:gd name="connsiteY53" fmla="*/ 2534458 h 3171710"/>
              <a:gd name="connsiteX54" fmla="*/ 10118267 w 12193149"/>
              <a:gd name="connsiteY54" fmla="*/ 2558113 h 3171710"/>
              <a:gd name="connsiteX55" fmla="*/ 10083317 w 12193149"/>
              <a:gd name="connsiteY55" fmla="*/ 2570267 h 3171710"/>
              <a:gd name="connsiteX56" fmla="*/ 10040388 w 12193149"/>
              <a:gd name="connsiteY56" fmla="*/ 2568603 h 3171710"/>
              <a:gd name="connsiteX57" fmla="*/ 9961167 w 12193149"/>
              <a:gd name="connsiteY57" fmla="*/ 2584118 h 3171710"/>
              <a:gd name="connsiteX58" fmla="*/ 9848940 w 12193149"/>
              <a:gd name="connsiteY58" fmla="*/ 2590886 h 3171710"/>
              <a:gd name="connsiteX59" fmla="*/ 9729457 w 12193149"/>
              <a:gd name="connsiteY59" fmla="*/ 2611093 h 3171710"/>
              <a:gd name="connsiteX60" fmla="*/ 9613704 w 12193149"/>
              <a:gd name="connsiteY60" fmla="*/ 2639342 h 3171710"/>
              <a:gd name="connsiteX61" fmla="*/ 9338590 w 12193149"/>
              <a:gd name="connsiteY61" fmla="*/ 2696264 h 3171710"/>
              <a:gd name="connsiteX62" fmla="*/ 9232518 w 12193149"/>
              <a:gd name="connsiteY62" fmla="*/ 2720120 h 3171710"/>
              <a:gd name="connsiteX63" fmla="*/ 9156690 w 12193149"/>
              <a:gd name="connsiteY63" fmla="*/ 2730199 h 3171710"/>
              <a:gd name="connsiteX64" fmla="*/ 9054601 w 12193149"/>
              <a:gd name="connsiteY64" fmla="*/ 2737726 h 3171710"/>
              <a:gd name="connsiteX65" fmla="*/ 9006634 w 12193149"/>
              <a:gd name="connsiteY65" fmla="*/ 2741011 h 3171710"/>
              <a:gd name="connsiteX66" fmla="*/ 9006349 w 12193149"/>
              <a:gd name="connsiteY66" fmla="*/ 2740771 h 3171710"/>
              <a:gd name="connsiteX67" fmla="*/ 8997380 w 12193149"/>
              <a:gd name="connsiteY67" fmla="*/ 2741982 h 3171710"/>
              <a:gd name="connsiteX68" fmla="*/ 8991542 w 12193149"/>
              <a:gd name="connsiteY68" fmla="*/ 2744043 h 3171710"/>
              <a:gd name="connsiteX69" fmla="*/ 8975485 w 12193149"/>
              <a:gd name="connsiteY69" fmla="*/ 2747269 h 3171710"/>
              <a:gd name="connsiteX70" fmla="*/ 8969159 w 12193149"/>
              <a:gd name="connsiteY70" fmla="*/ 2746569 h 3171710"/>
              <a:gd name="connsiteX71" fmla="*/ 8964196 w 12193149"/>
              <a:gd name="connsiteY71" fmla="*/ 2744344 h 3171710"/>
              <a:gd name="connsiteX72" fmla="*/ 8930136 w 12193149"/>
              <a:gd name="connsiteY72" fmla="*/ 2741156 h 3171710"/>
              <a:gd name="connsiteX73" fmla="*/ 8753592 w 12193149"/>
              <a:gd name="connsiteY73" fmla="*/ 2760388 h 3171710"/>
              <a:gd name="connsiteX74" fmla="*/ 8708995 w 12193149"/>
              <a:gd name="connsiteY74" fmla="*/ 2762489 h 3171710"/>
              <a:gd name="connsiteX75" fmla="*/ 8597219 w 12193149"/>
              <a:gd name="connsiteY75" fmla="*/ 2771061 h 3171710"/>
              <a:gd name="connsiteX76" fmla="*/ 8526378 w 12193149"/>
              <a:gd name="connsiteY76" fmla="*/ 2756219 h 3171710"/>
              <a:gd name="connsiteX77" fmla="*/ 8512131 w 12193149"/>
              <a:gd name="connsiteY77" fmla="*/ 2762134 h 3171710"/>
              <a:gd name="connsiteX78" fmla="*/ 8507315 w 12193149"/>
              <a:gd name="connsiteY78" fmla="*/ 2765135 h 3171710"/>
              <a:gd name="connsiteX79" fmla="*/ 8499116 w 12193149"/>
              <a:gd name="connsiteY79" fmla="*/ 2767873 h 3171710"/>
              <a:gd name="connsiteX80" fmla="*/ 8498742 w 12193149"/>
              <a:gd name="connsiteY80" fmla="*/ 2767694 h 3171710"/>
              <a:gd name="connsiteX81" fmla="*/ 8491397 w 12193149"/>
              <a:gd name="connsiteY81" fmla="*/ 2770744 h 3171710"/>
              <a:gd name="connsiteX82" fmla="*/ 8368330 w 12193149"/>
              <a:gd name="connsiteY82" fmla="*/ 2784786 h 3171710"/>
              <a:gd name="connsiteX83" fmla="*/ 8354947 w 12193149"/>
              <a:gd name="connsiteY83" fmla="*/ 2784980 h 3171710"/>
              <a:gd name="connsiteX84" fmla="*/ 8321252 w 12193149"/>
              <a:gd name="connsiteY84" fmla="*/ 2801558 h 3171710"/>
              <a:gd name="connsiteX85" fmla="*/ 8315581 w 12193149"/>
              <a:gd name="connsiteY85" fmla="*/ 2801884 h 3171710"/>
              <a:gd name="connsiteX86" fmla="*/ 8296322 w 12193149"/>
              <a:gd name="connsiteY86" fmla="*/ 2815779 h 3171710"/>
              <a:gd name="connsiteX87" fmla="*/ 8285424 w 12193149"/>
              <a:gd name="connsiteY87" fmla="*/ 2821602 h 3171710"/>
              <a:gd name="connsiteX88" fmla="*/ 8284298 w 12193149"/>
              <a:gd name="connsiteY88" fmla="*/ 2826045 h 3171710"/>
              <a:gd name="connsiteX89" fmla="*/ 8267224 w 12193149"/>
              <a:gd name="connsiteY89" fmla="*/ 2833220 h 3171710"/>
              <a:gd name="connsiteX90" fmla="*/ 8264525 w 12193149"/>
              <a:gd name="connsiteY90" fmla="*/ 2832990 h 3171710"/>
              <a:gd name="connsiteX91" fmla="*/ 8253181 w 12193149"/>
              <a:gd name="connsiteY91" fmla="*/ 2842833 h 3171710"/>
              <a:gd name="connsiteX92" fmla="*/ 8246982 w 12193149"/>
              <a:gd name="connsiteY92" fmla="*/ 2855825 h 3171710"/>
              <a:gd name="connsiteX93" fmla="*/ 8091420 w 12193149"/>
              <a:gd name="connsiteY93" fmla="*/ 2901986 h 3171710"/>
              <a:gd name="connsiteX94" fmla="*/ 7906555 w 12193149"/>
              <a:gd name="connsiteY94" fmla="*/ 2943959 h 3171710"/>
              <a:gd name="connsiteX95" fmla="*/ 7719893 w 12193149"/>
              <a:gd name="connsiteY95" fmla="*/ 2969674 h 3171710"/>
              <a:gd name="connsiteX96" fmla="*/ 7615495 w 12193149"/>
              <a:gd name="connsiteY96" fmla="*/ 2966203 h 3171710"/>
              <a:gd name="connsiteX97" fmla="*/ 7528691 w 12193149"/>
              <a:gd name="connsiteY97" fmla="*/ 2972031 h 3171710"/>
              <a:gd name="connsiteX98" fmla="*/ 7520719 w 12193149"/>
              <a:gd name="connsiteY98" fmla="*/ 2974584 h 3171710"/>
              <a:gd name="connsiteX99" fmla="*/ 7508559 w 12193149"/>
              <a:gd name="connsiteY99" fmla="*/ 2975919 h 3171710"/>
              <a:gd name="connsiteX100" fmla="*/ 7508188 w 12193149"/>
              <a:gd name="connsiteY100" fmla="*/ 2975592 h 3171710"/>
              <a:gd name="connsiteX101" fmla="*/ 7496943 w 12193149"/>
              <a:gd name="connsiteY101" fmla="*/ 2977544 h 3171710"/>
              <a:gd name="connsiteX102" fmla="*/ 7219707 w 12193149"/>
              <a:gd name="connsiteY102" fmla="*/ 2983651 h 3171710"/>
              <a:gd name="connsiteX103" fmla="*/ 7202249 w 12193149"/>
              <a:gd name="connsiteY103" fmla="*/ 2988201 h 3171710"/>
              <a:gd name="connsiteX104" fmla="*/ 7198152 w 12193149"/>
              <a:gd name="connsiteY104" fmla="*/ 2993559 h 3171710"/>
              <a:gd name="connsiteX105" fmla="*/ 7171956 w 12193149"/>
              <a:gd name="connsiteY105" fmla="*/ 2998207 h 3171710"/>
              <a:gd name="connsiteX106" fmla="*/ 7098136 w 12193149"/>
              <a:gd name="connsiteY106" fmla="*/ 3010435 h 3171710"/>
              <a:gd name="connsiteX107" fmla="*/ 7019644 w 12193149"/>
              <a:gd name="connsiteY107" fmla="*/ 3010061 h 3171710"/>
              <a:gd name="connsiteX108" fmla="*/ 6905294 w 12193149"/>
              <a:gd name="connsiteY108" fmla="*/ 3039567 h 3171710"/>
              <a:gd name="connsiteX109" fmla="*/ 6709370 w 12193149"/>
              <a:gd name="connsiteY109" fmla="*/ 3067522 h 3171710"/>
              <a:gd name="connsiteX110" fmla="*/ 6550602 w 12193149"/>
              <a:gd name="connsiteY110" fmla="*/ 3096298 h 3171710"/>
              <a:gd name="connsiteX111" fmla="*/ 6318708 w 12193149"/>
              <a:gd name="connsiteY111" fmla="*/ 3143098 h 3171710"/>
              <a:gd name="connsiteX112" fmla="*/ 6169822 w 12193149"/>
              <a:gd name="connsiteY112" fmla="*/ 3145185 h 3171710"/>
              <a:gd name="connsiteX113" fmla="*/ 6074996 w 12193149"/>
              <a:gd name="connsiteY113" fmla="*/ 3165647 h 3171710"/>
              <a:gd name="connsiteX114" fmla="*/ 6069677 w 12193149"/>
              <a:gd name="connsiteY114" fmla="*/ 3164110 h 3171710"/>
              <a:gd name="connsiteX115" fmla="*/ 6049786 w 12193149"/>
              <a:gd name="connsiteY115" fmla="*/ 3164793 h 3171710"/>
              <a:gd name="connsiteX116" fmla="*/ 6042433 w 12193149"/>
              <a:gd name="connsiteY116" fmla="*/ 3156444 h 3171710"/>
              <a:gd name="connsiteX117" fmla="*/ 6011238 w 12193149"/>
              <a:gd name="connsiteY117" fmla="*/ 3151351 h 3171710"/>
              <a:gd name="connsiteX118" fmla="*/ 5958523 w 12193149"/>
              <a:gd name="connsiteY118" fmla="*/ 3154995 h 3171710"/>
              <a:gd name="connsiteX119" fmla="*/ 5760067 w 12193149"/>
              <a:gd name="connsiteY119" fmla="*/ 3170687 h 3171710"/>
              <a:gd name="connsiteX120" fmla="*/ 5628108 w 12193149"/>
              <a:gd name="connsiteY120" fmla="*/ 3171710 h 3171710"/>
              <a:gd name="connsiteX121" fmla="*/ 5472054 w 12193149"/>
              <a:gd name="connsiteY121" fmla="*/ 3157690 h 3171710"/>
              <a:gd name="connsiteX122" fmla="*/ 5433909 w 12193149"/>
              <a:gd name="connsiteY122" fmla="*/ 3146437 h 3171710"/>
              <a:gd name="connsiteX123" fmla="*/ 5382817 w 12193149"/>
              <a:gd name="connsiteY123" fmla="*/ 3128735 h 3171710"/>
              <a:gd name="connsiteX124" fmla="*/ 5262912 w 12193149"/>
              <a:gd name="connsiteY124" fmla="*/ 3108318 h 3171710"/>
              <a:gd name="connsiteX125" fmla="*/ 5224109 w 12193149"/>
              <a:gd name="connsiteY125" fmla="*/ 3097194 h 3171710"/>
              <a:gd name="connsiteX126" fmla="*/ 5175808 w 12193149"/>
              <a:gd name="connsiteY126" fmla="*/ 3094204 h 3171710"/>
              <a:gd name="connsiteX127" fmla="*/ 5157702 w 12193149"/>
              <a:gd name="connsiteY127" fmla="*/ 3086981 h 3171710"/>
              <a:gd name="connsiteX128" fmla="*/ 5143747 w 12193149"/>
              <a:gd name="connsiteY128" fmla="*/ 3083581 h 3171710"/>
              <a:gd name="connsiteX129" fmla="*/ 5140744 w 12193149"/>
              <a:gd name="connsiteY129" fmla="*/ 3081480 h 3171710"/>
              <a:gd name="connsiteX130" fmla="*/ 5122807 w 12193149"/>
              <a:gd name="connsiteY130" fmla="*/ 3070627 h 3171710"/>
              <a:gd name="connsiteX131" fmla="*/ 5066938 w 12193149"/>
              <a:gd name="connsiteY131" fmla="*/ 3077198 h 3171710"/>
              <a:gd name="connsiteX132" fmla="*/ 5012662 w 12193149"/>
              <a:gd name="connsiteY132" fmla="*/ 3060817 h 3171710"/>
              <a:gd name="connsiteX133" fmla="*/ 4841589 w 12193149"/>
              <a:gd name="connsiteY133" fmla="*/ 3036800 h 3171710"/>
              <a:gd name="connsiteX134" fmla="*/ 4763595 w 12193149"/>
              <a:gd name="connsiteY134" fmla="*/ 3009032 h 3171710"/>
              <a:gd name="connsiteX135" fmla="*/ 4724334 w 12193149"/>
              <a:gd name="connsiteY135" fmla="*/ 3000018 h 3171710"/>
              <a:gd name="connsiteX136" fmla="*/ 4722324 w 12193149"/>
              <a:gd name="connsiteY136" fmla="*/ 2999269 h 3171710"/>
              <a:gd name="connsiteX137" fmla="*/ 4723259 w 12193149"/>
              <a:gd name="connsiteY137" fmla="*/ 2999058 h 3171710"/>
              <a:gd name="connsiteX138" fmla="*/ 4718350 w 12193149"/>
              <a:gd name="connsiteY138" fmla="*/ 2997788 h 3171710"/>
              <a:gd name="connsiteX139" fmla="*/ 4722324 w 12193149"/>
              <a:gd name="connsiteY139" fmla="*/ 2999269 h 3171710"/>
              <a:gd name="connsiteX140" fmla="*/ 4716674 w 12193149"/>
              <a:gd name="connsiteY140" fmla="*/ 3000544 h 3171710"/>
              <a:gd name="connsiteX141" fmla="*/ 4516962 w 12193149"/>
              <a:gd name="connsiteY141" fmla="*/ 2990642 h 3171710"/>
              <a:gd name="connsiteX142" fmla="*/ 4429691 w 12193149"/>
              <a:gd name="connsiteY142" fmla="*/ 2979991 h 3171710"/>
              <a:gd name="connsiteX143" fmla="*/ 4364023 w 12193149"/>
              <a:gd name="connsiteY143" fmla="*/ 2978645 h 3171710"/>
              <a:gd name="connsiteX144" fmla="*/ 4318114 w 12193149"/>
              <a:gd name="connsiteY144" fmla="*/ 2985260 h 3171710"/>
              <a:gd name="connsiteX145" fmla="*/ 4316258 w 12193149"/>
              <a:gd name="connsiteY145" fmla="*/ 2983919 h 3171710"/>
              <a:gd name="connsiteX146" fmla="*/ 4296292 w 12193149"/>
              <a:gd name="connsiteY146" fmla="*/ 2982040 h 3171710"/>
              <a:gd name="connsiteX147" fmla="*/ 4291212 w 12193149"/>
              <a:gd name="connsiteY147" fmla="*/ 2984957 h 3171710"/>
              <a:gd name="connsiteX148" fmla="*/ 4277290 w 12193149"/>
              <a:gd name="connsiteY148" fmla="*/ 2984711 h 3171710"/>
              <a:gd name="connsiteX149" fmla="*/ 4249265 w 12193149"/>
              <a:gd name="connsiteY149" fmla="*/ 2987035 h 3171710"/>
              <a:gd name="connsiteX150" fmla="*/ 4203199 w 12193149"/>
              <a:gd name="connsiteY150" fmla="*/ 2984240 h 3171710"/>
              <a:gd name="connsiteX151" fmla="*/ 4202893 w 12193149"/>
              <a:gd name="connsiteY151" fmla="*/ 2982981 h 3171710"/>
              <a:gd name="connsiteX152" fmla="*/ 4192396 w 12193149"/>
              <a:gd name="connsiteY152" fmla="*/ 2977347 h 3171710"/>
              <a:gd name="connsiteX153" fmla="*/ 4143893 w 12193149"/>
              <a:gd name="connsiteY153" fmla="*/ 2961482 h 3171710"/>
              <a:gd name="connsiteX154" fmla="*/ 4084245 w 12193149"/>
              <a:gd name="connsiteY154" fmla="*/ 2934949 h 3171710"/>
              <a:gd name="connsiteX155" fmla="*/ 4075694 w 12193149"/>
              <a:gd name="connsiteY155" fmla="*/ 2934114 h 3171710"/>
              <a:gd name="connsiteX156" fmla="*/ 4075575 w 12193149"/>
              <a:gd name="connsiteY156" fmla="*/ 2933815 h 3171710"/>
              <a:gd name="connsiteX157" fmla="*/ 4066658 w 12193149"/>
              <a:gd name="connsiteY157" fmla="*/ 2932371 h 3171710"/>
              <a:gd name="connsiteX158" fmla="*/ 4060102 w 12193149"/>
              <a:gd name="connsiteY158" fmla="*/ 2932589 h 3171710"/>
              <a:gd name="connsiteX159" fmla="*/ 4043512 w 12193149"/>
              <a:gd name="connsiteY159" fmla="*/ 2930968 h 3171710"/>
              <a:gd name="connsiteX160" fmla="*/ 4038145 w 12193149"/>
              <a:gd name="connsiteY160" fmla="*/ 2928534 h 3171710"/>
              <a:gd name="connsiteX161" fmla="*/ 4036511 w 12193149"/>
              <a:gd name="connsiteY161" fmla="*/ 2924867 h 3171710"/>
              <a:gd name="connsiteX162" fmla="*/ 4034926 w 12193149"/>
              <a:gd name="connsiteY162" fmla="*/ 2925102 h 3171710"/>
              <a:gd name="connsiteX163" fmla="*/ 4005686 w 12193149"/>
              <a:gd name="connsiteY163" fmla="*/ 2912534 h 3171710"/>
              <a:gd name="connsiteX164" fmla="*/ 3937994 w 12193149"/>
              <a:gd name="connsiteY164" fmla="*/ 2895077 h 3171710"/>
              <a:gd name="connsiteX165" fmla="*/ 3898423 w 12193149"/>
              <a:gd name="connsiteY165" fmla="*/ 2889422 h 3171710"/>
              <a:gd name="connsiteX166" fmla="*/ 3790908 w 12193149"/>
              <a:gd name="connsiteY166" fmla="*/ 2869184 h 3171710"/>
              <a:gd name="connsiteX167" fmla="*/ 3683661 w 12193149"/>
              <a:gd name="connsiteY167" fmla="*/ 2845261 h 3171710"/>
              <a:gd name="connsiteX168" fmla="*/ 3611183 w 12193149"/>
              <a:gd name="connsiteY168" fmla="*/ 2812990 h 3171710"/>
              <a:gd name="connsiteX169" fmla="*/ 3605003 w 12193149"/>
              <a:gd name="connsiteY169" fmla="*/ 2814352 h 3171710"/>
              <a:gd name="connsiteX170" fmla="*/ 3595884 w 12193149"/>
              <a:gd name="connsiteY170" fmla="*/ 2814516 h 3171710"/>
              <a:gd name="connsiteX171" fmla="*/ 3595649 w 12193149"/>
              <a:gd name="connsiteY171" fmla="*/ 2814247 h 3171710"/>
              <a:gd name="connsiteX172" fmla="*/ 3587126 w 12193149"/>
              <a:gd name="connsiteY172" fmla="*/ 2814937 h 3171710"/>
              <a:gd name="connsiteX173" fmla="*/ 3537283 w 12193149"/>
              <a:gd name="connsiteY173" fmla="*/ 2805238 h 3171710"/>
              <a:gd name="connsiteX174" fmla="*/ 3474371 w 12193149"/>
              <a:gd name="connsiteY174" fmla="*/ 2801577 h 3171710"/>
              <a:gd name="connsiteX175" fmla="*/ 3401876 w 12193149"/>
              <a:gd name="connsiteY175" fmla="*/ 2789529 h 3171710"/>
              <a:gd name="connsiteX176" fmla="*/ 3365036 w 12193149"/>
              <a:gd name="connsiteY176" fmla="*/ 2806481 h 3171710"/>
              <a:gd name="connsiteX177" fmla="*/ 3345174 w 12193149"/>
              <a:gd name="connsiteY177" fmla="*/ 2808163 h 3171710"/>
              <a:gd name="connsiteX178" fmla="*/ 3342846 w 12193149"/>
              <a:gd name="connsiteY178" fmla="*/ 2807188 h 3171710"/>
              <a:gd name="connsiteX179" fmla="*/ 3263504 w 12193149"/>
              <a:gd name="connsiteY179" fmla="*/ 2813065 h 3171710"/>
              <a:gd name="connsiteX180" fmla="*/ 3143704 w 12193149"/>
              <a:gd name="connsiteY180" fmla="*/ 2820840 h 3171710"/>
              <a:gd name="connsiteX181" fmla="*/ 3031439 w 12193149"/>
              <a:gd name="connsiteY181" fmla="*/ 2823483 h 3171710"/>
              <a:gd name="connsiteX182" fmla="*/ 2782717 w 12193149"/>
              <a:gd name="connsiteY182" fmla="*/ 2845304 h 3171710"/>
              <a:gd name="connsiteX183" fmla="*/ 2647675 w 12193149"/>
              <a:gd name="connsiteY183" fmla="*/ 2855840 h 3171710"/>
              <a:gd name="connsiteX184" fmla="*/ 2569176 w 12193149"/>
              <a:gd name="connsiteY184" fmla="*/ 2829599 h 3171710"/>
              <a:gd name="connsiteX185" fmla="*/ 2444403 w 12193149"/>
              <a:gd name="connsiteY185" fmla="*/ 2843500 h 3171710"/>
              <a:gd name="connsiteX186" fmla="*/ 2316260 w 12193149"/>
              <a:gd name="connsiteY186" fmla="*/ 2851967 h 3171710"/>
              <a:gd name="connsiteX187" fmla="*/ 2209726 w 12193149"/>
              <a:gd name="connsiteY187" fmla="*/ 2846734 h 3171710"/>
              <a:gd name="connsiteX188" fmla="*/ 2095813 w 12193149"/>
              <a:gd name="connsiteY188" fmla="*/ 2830023 h 3171710"/>
              <a:gd name="connsiteX189" fmla="*/ 1998504 w 12193149"/>
              <a:gd name="connsiteY189" fmla="*/ 2822003 h 3171710"/>
              <a:gd name="connsiteX190" fmla="*/ 1929320 w 12193149"/>
              <a:gd name="connsiteY190" fmla="*/ 2843948 h 3171710"/>
              <a:gd name="connsiteX191" fmla="*/ 1922798 w 12193149"/>
              <a:gd name="connsiteY191" fmla="*/ 2839117 h 3171710"/>
              <a:gd name="connsiteX192" fmla="*/ 1874228 w 12193149"/>
              <a:gd name="connsiteY192" fmla="*/ 2840712 h 3171710"/>
              <a:gd name="connsiteX193" fmla="*/ 1787803 w 12193149"/>
              <a:gd name="connsiteY193" fmla="*/ 2868334 h 3171710"/>
              <a:gd name="connsiteX194" fmla="*/ 1739352 w 12193149"/>
              <a:gd name="connsiteY194" fmla="*/ 2863283 h 3171710"/>
              <a:gd name="connsiteX195" fmla="*/ 1676219 w 12193149"/>
              <a:gd name="connsiteY195" fmla="*/ 2846934 h 3171710"/>
              <a:gd name="connsiteX196" fmla="*/ 1609817 w 12193149"/>
              <a:gd name="connsiteY196" fmla="*/ 2840037 h 3171710"/>
              <a:gd name="connsiteX197" fmla="*/ 1497258 w 12193149"/>
              <a:gd name="connsiteY197" fmla="*/ 2814447 h 3171710"/>
              <a:gd name="connsiteX198" fmla="*/ 1151127 w 12193149"/>
              <a:gd name="connsiteY198" fmla="*/ 2765012 h 3171710"/>
              <a:gd name="connsiteX199" fmla="*/ 859417 w 12193149"/>
              <a:gd name="connsiteY199" fmla="*/ 2755579 h 3171710"/>
              <a:gd name="connsiteX200" fmla="*/ 838688 w 12193149"/>
              <a:gd name="connsiteY200" fmla="*/ 2756792 h 3171710"/>
              <a:gd name="connsiteX201" fmla="*/ 817957 w 12193149"/>
              <a:gd name="connsiteY201" fmla="*/ 2754828 h 3171710"/>
              <a:gd name="connsiteX202" fmla="*/ 812654 w 12193149"/>
              <a:gd name="connsiteY202" fmla="*/ 2757722 h 3171710"/>
              <a:gd name="connsiteX203" fmla="*/ 721195 w 12193149"/>
              <a:gd name="connsiteY203" fmla="*/ 2756632 h 3171710"/>
              <a:gd name="connsiteX204" fmla="*/ 720890 w 12193149"/>
              <a:gd name="connsiteY204" fmla="*/ 2755370 h 3171710"/>
              <a:gd name="connsiteX205" fmla="*/ 710023 w 12193149"/>
              <a:gd name="connsiteY205" fmla="*/ 2749693 h 3171710"/>
              <a:gd name="connsiteX206" fmla="*/ 597940 w 12193149"/>
              <a:gd name="connsiteY206" fmla="*/ 2706835 h 3171710"/>
              <a:gd name="connsiteX207" fmla="*/ 579683 w 12193149"/>
              <a:gd name="connsiteY207" fmla="*/ 2704183 h 3171710"/>
              <a:gd name="connsiteX208" fmla="*/ 572865 w 12193149"/>
              <a:gd name="connsiteY208" fmla="*/ 2704372 h 3171710"/>
              <a:gd name="connsiteX209" fmla="*/ 446247 w 12193149"/>
              <a:gd name="connsiteY209" fmla="*/ 2666342 h 3171710"/>
              <a:gd name="connsiteX210" fmla="*/ 405163 w 12193149"/>
              <a:gd name="connsiteY210" fmla="*/ 2660519 h 3171710"/>
              <a:gd name="connsiteX211" fmla="*/ 293583 w 12193149"/>
              <a:gd name="connsiteY211" fmla="*/ 2639823 h 3171710"/>
              <a:gd name="connsiteX212" fmla="*/ 119529 w 12193149"/>
              <a:gd name="connsiteY212" fmla="*/ 2588018 h 3171710"/>
              <a:gd name="connsiteX213" fmla="*/ 16674 w 12193149"/>
              <a:gd name="connsiteY213" fmla="*/ 2585162 h 3171710"/>
              <a:gd name="connsiteX214" fmla="*/ 1150 w 12193149"/>
              <a:gd name="connsiteY214" fmla="*/ 2579693 h 3171710"/>
              <a:gd name="connsiteX215" fmla="*/ 1148 w 12193149"/>
              <a:gd name="connsiteY215" fmla="*/ 1049184 h 3171710"/>
              <a:gd name="connsiteX216" fmla="*/ 1148 w 12193149"/>
              <a:gd name="connsiteY216" fmla="*/ 0 h 317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3171710">
                <a:moveTo>
                  <a:pt x="1148" y="0"/>
                </a:moveTo>
                <a:lnTo>
                  <a:pt x="12181789" y="8189"/>
                </a:lnTo>
                <a:cubicBezTo>
                  <a:pt x="12181789" y="201435"/>
                  <a:pt x="12193149" y="1213464"/>
                  <a:pt x="12193149" y="1406710"/>
                </a:cubicBezTo>
                <a:lnTo>
                  <a:pt x="12185986" y="1411160"/>
                </a:lnTo>
                <a:cubicBezTo>
                  <a:pt x="12156393" y="1404401"/>
                  <a:pt x="12176978" y="1415299"/>
                  <a:pt x="12156363" y="1424337"/>
                </a:cubicBezTo>
                <a:cubicBezTo>
                  <a:pt x="12172308" y="1438279"/>
                  <a:pt x="12127905" y="1429847"/>
                  <a:pt x="12139215" y="1450150"/>
                </a:cubicBezTo>
                <a:cubicBezTo>
                  <a:pt x="12135103" y="1451151"/>
                  <a:pt x="12130766" y="1451483"/>
                  <a:pt x="12126327" y="1451661"/>
                </a:cubicBezTo>
                <a:lnTo>
                  <a:pt x="12124007" y="1451765"/>
                </a:lnTo>
                <a:lnTo>
                  <a:pt x="12116854" y="1455579"/>
                </a:lnTo>
                <a:lnTo>
                  <a:pt x="12099497" y="1455110"/>
                </a:lnTo>
                <a:cubicBezTo>
                  <a:pt x="12095162" y="1456775"/>
                  <a:pt x="12090978" y="1459336"/>
                  <a:pt x="12087073" y="1463312"/>
                </a:cubicBezTo>
                <a:cubicBezTo>
                  <a:pt x="12078890" y="1483714"/>
                  <a:pt x="12040481" y="1480817"/>
                  <a:pt x="12031073" y="1506980"/>
                </a:cubicBezTo>
                <a:cubicBezTo>
                  <a:pt x="12026399" y="1515225"/>
                  <a:pt x="12004497" y="1532326"/>
                  <a:pt x="11995833" y="1530429"/>
                </a:cubicBezTo>
                <a:cubicBezTo>
                  <a:pt x="11990333" y="1532938"/>
                  <a:pt x="11986699" y="1539016"/>
                  <a:pt x="11979717" y="1535132"/>
                </a:cubicBezTo>
                <a:cubicBezTo>
                  <a:pt x="11970382" y="1531211"/>
                  <a:pt x="11963763" y="1554233"/>
                  <a:pt x="11959046" y="1544529"/>
                </a:cubicBezTo>
                <a:lnTo>
                  <a:pt x="11920454" y="1557854"/>
                </a:lnTo>
                <a:cubicBezTo>
                  <a:pt x="11919152" y="1564914"/>
                  <a:pt x="11912619" y="1567116"/>
                  <a:pt x="11903656" y="1569397"/>
                </a:cubicBezTo>
                <a:lnTo>
                  <a:pt x="11895048" y="1571762"/>
                </a:lnTo>
                <a:lnTo>
                  <a:pt x="11891968" y="1582700"/>
                </a:lnTo>
                <a:cubicBezTo>
                  <a:pt x="11881074" y="1573372"/>
                  <a:pt x="11884523" y="1604713"/>
                  <a:pt x="11870776" y="1604787"/>
                </a:cubicBezTo>
                <a:lnTo>
                  <a:pt x="11813376" y="1624630"/>
                </a:lnTo>
                <a:lnTo>
                  <a:pt x="11590693" y="1790748"/>
                </a:lnTo>
                <a:cubicBezTo>
                  <a:pt x="11550201" y="1817685"/>
                  <a:pt x="11542649" y="1767741"/>
                  <a:pt x="11506817" y="1860594"/>
                </a:cubicBezTo>
                <a:cubicBezTo>
                  <a:pt x="11450023" y="1916431"/>
                  <a:pt x="11337127" y="2017145"/>
                  <a:pt x="11280332" y="2050542"/>
                </a:cubicBezTo>
                <a:cubicBezTo>
                  <a:pt x="11267547" y="2058142"/>
                  <a:pt x="11229147" y="2123560"/>
                  <a:pt x="11228309" y="2103207"/>
                </a:cubicBezTo>
                <a:cubicBezTo>
                  <a:pt x="11223950" y="2105174"/>
                  <a:pt x="11220761" y="2104651"/>
                  <a:pt x="11218087" y="2102932"/>
                </a:cubicBezTo>
                <a:lnTo>
                  <a:pt x="11217184" y="2101989"/>
                </a:lnTo>
                <a:lnTo>
                  <a:pt x="11188885" y="2119354"/>
                </a:lnTo>
                <a:lnTo>
                  <a:pt x="11184501" y="2119496"/>
                </a:lnTo>
                <a:lnTo>
                  <a:pt x="11166854" y="2133583"/>
                </a:lnTo>
                <a:lnTo>
                  <a:pt x="11157311" y="2139385"/>
                </a:lnTo>
                <a:lnTo>
                  <a:pt x="11155496" y="2144068"/>
                </a:lnTo>
                <a:cubicBezTo>
                  <a:pt x="11153045" y="2147436"/>
                  <a:pt x="11148902" y="2150083"/>
                  <a:pt x="11140961" y="2151086"/>
                </a:cubicBezTo>
                <a:lnTo>
                  <a:pt x="11138961" y="2150743"/>
                </a:lnTo>
                <a:lnTo>
                  <a:pt x="11128208" y="2160803"/>
                </a:lnTo>
                <a:cubicBezTo>
                  <a:pt x="11124962" y="2164785"/>
                  <a:pt x="11122359" y="2169258"/>
                  <a:pt x="11120691" y="2174395"/>
                </a:cubicBezTo>
                <a:cubicBezTo>
                  <a:pt x="11081770" y="2197656"/>
                  <a:pt x="10952581" y="2271077"/>
                  <a:pt x="10894683" y="2300370"/>
                </a:cubicBezTo>
                <a:cubicBezTo>
                  <a:pt x="10861781" y="2315405"/>
                  <a:pt x="10817803" y="2335857"/>
                  <a:pt x="10773300" y="2350162"/>
                </a:cubicBezTo>
                <a:cubicBezTo>
                  <a:pt x="10733414" y="2394390"/>
                  <a:pt x="10677791" y="2353706"/>
                  <a:pt x="10627668" y="2386200"/>
                </a:cubicBezTo>
                <a:cubicBezTo>
                  <a:pt x="10590276" y="2369074"/>
                  <a:pt x="10613693" y="2389253"/>
                  <a:pt x="10581895" y="2395660"/>
                </a:cubicBezTo>
                <a:cubicBezTo>
                  <a:pt x="10597733" y="2418627"/>
                  <a:pt x="10540912" y="2395212"/>
                  <a:pt x="10547790" y="2425394"/>
                </a:cubicBezTo>
                <a:cubicBezTo>
                  <a:pt x="10541784" y="2425603"/>
                  <a:pt x="10535750" y="2424857"/>
                  <a:pt x="10529643" y="2423878"/>
                </a:cubicBezTo>
                <a:lnTo>
                  <a:pt x="10526446" y="2423382"/>
                </a:lnTo>
                <a:lnTo>
                  <a:pt x="10515129" y="2426508"/>
                </a:lnTo>
                <a:lnTo>
                  <a:pt x="10491735" y="2421127"/>
                </a:lnTo>
                <a:cubicBezTo>
                  <a:pt x="10485147" y="2422161"/>
                  <a:pt x="10478389" y="2424430"/>
                  <a:pt x="10471418" y="2428664"/>
                </a:cubicBezTo>
                <a:cubicBezTo>
                  <a:pt x="10451763" y="2453636"/>
                  <a:pt x="10400774" y="2439247"/>
                  <a:pt x="10377042" y="2471569"/>
                </a:cubicBezTo>
                <a:cubicBezTo>
                  <a:pt x="10367240" y="2481286"/>
                  <a:pt x="10330319" y="2498097"/>
                  <a:pt x="10319338" y="2493192"/>
                </a:cubicBezTo>
                <a:cubicBezTo>
                  <a:pt x="10310813" y="2495031"/>
                  <a:pt x="10303331" y="2502144"/>
                  <a:pt x="10295467" y="2495050"/>
                </a:cubicBezTo>
                <a:cubicBezTo>
                  <a:pt x="10284420" y="2487261"/>
                  <a:pt x="10265794" y="2516157"/>
                  <a:pt x="10263443" y="2501919"/>
                </a:cubicBezTo>
                <a:lnTo>
                  <a:pt x="10205418" y="2509120"/>
                </a:lnTo>
                <a:cubicBezTo>
                  <a:pt x="10200696" y="2518180"/>
                  <a:pt x="10190895" y="2519327"/>
                  <a:pt x="10177759" y="2519914"/>
                </a:cubicBezTo>
                <a:lnTo>
                  <a:pt x="10165070" y="2520710"/>
                </a:lnTo>
                <a:lnTo>
                  <a:pt x="10156308" y="2534458"/>
                </a:lnTo>
                <a:cubicBezTo>
                  <a:pt x="10145406" y="2519028"/>
                  <a:pt x="10136981" y="2561781"/>
                  <a:pt x="10118267" y="2558113"/>
                </a:cubicBezTo>
                <a:lnTo>
                  <a:pt x="10083317" y="2570267"/>
                </a:lnTo>
                <a:cubicBezTo>
                  <a:pt x="10075718" y="2568198"/>
                  <a:pt x="10048011" y="2569526"/>
                  <a:pt x="10040388" y="2568603"/>
                </a:cubicBezTo>
                <a:cubicBezTo>
                  <a:pt x="9999609" y="2578704"/>
                  <a:pt x="9985545" y="2579194"/>
                  <a:pt x="9961167" y="2584118"/>
                </a:cubicBezTo>
                <a:cubicBezTo>
                  <a:pt x="9920131" y="2584260"/>
                  <a:pt x="9889892" y="2581061"/>
                  <a:pt x="9848940" y="2590886"/>
                </a:cubicBezTo>
                <a:lnTo>
                  <a:pt x="9729457" y="2611093"/>
                </a:lnTo>
                <a:cubicBezTo>
                  <a:pt x="9676207" y="2601507"/>
                  <a:pt x="9631235" y="2626730"/>
                  <a:pt x="9613704" y="2639342"/>
                </a:cubicBezTo>
                <a:cubicBezTo>
                  <a:pt x="9548152" y="2653618"/>
                  <a:pt x="9410970" y="2690964"/>
                  <a:pt x="9338590" y="2696264"/>
                </a:cubicBezTo>
                <a:lnTo>
                  <a:pt x="9232518" y="2720120"/>
                </a:lnTo>
                <a:lnTo>
                  <a:pt x="9156690" y="2730199"/>
                </a:lnTo>
                <a:lnTo>
                  <a:pt x="9054601" y="2737726"/>
                </a:lnTo>
                <a:lnTo>
                  <a:pt x="9006634" y="2741011"/>
                </a:lnTo>
                <a:lnTo>
                  <a:pt x="9006349" y="2740771"/>
                </a:lnTo>
                <a:cubicBezTo>
                  <a:pt x="9004294" y="2740551"/>
                  <a:pt x="9001475" y="2740879"/>
                  <a:pt x="8997380" y="2741982"/>
                </a:cubicBezTo>
                <a:lnTo>
                  <a:pt x="8991542" y="2744043"/>
                </a:lnTo>
                <a:lnTo>
                  <a:pt x="8975485" y="2747269"/>
                </a:lnTo>
                <a:lnTo>
                  <a:pt x="8969159" y="2746569"/>
                </a:lnTo>
                <a:lnTo>
                  <a:pt x="8964196" y="2744344"/>
                </a:lnTo>
                <a:cubicBezTo>
                  <a:pt x="8955841" y="2752295"/>
                  <a:pt x="8956668" y="2761243"/>
                  <a:pt x="8930136" y="2741156"/>
                </a:cubicBezTo>
                <a:cubicBezTo>
                  <a:pt x="8899182" y="2742176"/>
                  <a:pt x="8790451" y="2756831"/>
                  <a:pt x="8753592" y="2760388"/>
                </a:cubicBezTo>
                <a:cubicBezTo>
                  <a:pt x="8720970" y="2771108"/>
                  <a:pt x="8749345" y="2757447"/>
                  <a:pt x="8708995" y="2762489"/>
                </a:cubicBezTo>
                <a:cubicBezTo>
                  <a:pt x="8672757" y="2782024"/>
                  <a:pt x="8640293" y="2765584"/>
                  <a:pt x="8597219" y="2771061"/>
                </a:cubicBezTo>
                <a:lnTo>
                  <a:pt x="8526378" y="2756219"/>
                </a:lnTo>
                <a:lnTo>
                  <a:pt x="8512131" y="2762134"/>
                </a:lnTo>
                <a:lnTo>
                  <a:pt x="8507315" y="2765135"/>
                </a:lnTo>
                <a:cubicBezTo>
                  <a:pt x="8503797" y="2766912"/>
                  <a:pt x="8501196" y="2767723"/>
                  <a:pt x="8499116" y="2767873"/>
                </a:cubicBezTo>
                <a:lnTo>
                  <a:pt x="8498742" y="2767694"/>
                </a:lnTo>
                <a:lnTo>
                  <a:pt x="8491397" y="2770744"/>
                </a:lnTo>
                <a:lnTo>
                  <a:pt x="8368330" y="2784786"/>
                </a:lnTo>
                <a:cubicBezTo>
                  <a:pt x="8363173" y="2786811"/>
                  <a:pt x="8358881" y="2786463"/>
                  <a:pt x="8354947" y="2784980"/>
                </a:cubicBezTo>
                <a:lnTo>
                  <a:pt x="8321252" y="2801558"/>
                </a:lnTo>
                <a:lnTo>
                  <a:pt x="8315581" y="2801884"/>
                </a:lnTo>
                <a:lnTo>
                  <a:pt x="8296322" y="2815779"/>
                </a:lnTo>
                <a:lnTo>
                  <a:pt x="8285424" y="2821602"/>
                </a:lnTo>
                <a:lnTo>
                  <a:pt x="8284298" y="2826045"/>
                </a:lnTo>
                <a:cubicBezTo>
                  <a:pt x="8281994" y="2829290"/>
                  <a:pt x="8277300" y="2831938"/>
                  <a:pt x="8267224" y="2833220"/>
                </a:cubicBezTo>
                <a:lnTo>
                  <a:pt x="8264525" y="2832990"/>
                </a:lnTo>
                <a:lnTo>
                  <a:pt x="8253181" y="2842833"/>
                </a:lnTo>
                <a:cubicBezTo>
                  <a:pt x="8250007" y="2846683"/>
                  <a:pt x="8247795" y="2850965"/>
                  <a:pt x="8246982" y="2855825"/>
                </a:cubicBezTo>
                <a:cubicBezTo>
                  <a:pt x="8182975" y="2852918"/>
                  <a:pt x="8148279" y="2887040"/>
                  <a:pt x="8091420" y="2901986"/>
                </a:cubicBezTo>
                <a:cubicBezTo>
                  <a:pt x="8026616" y="2925128"/>
                  <a:pt x="7968218" y="2946364"/>
                  <a:pt x="7906555" y="2943959"/>
                </a:cubicBezTo>
                <a:cubicBezTo>
                  <a:pt x="7836267" y="2958871"/>
                  <a:pt x="7782114" y="2961102"/>
                  <a:pt x="7719893" y="2969674"/>
                </a:cubicBezTo>
                <a:lnTo>
                  <a:pt x="7615495" y="2966203"/>
                </a:lnTo>
                <a:lnTo>
                  <a:pt x="7528691" y="2972031"/>
                </a:lnTo>
                <a:lnTo>
                  <a:pt x="7520719" y="2974584"/>
                </a:lnTo>
                <a:cubicBezTo>
                  <a:pt x="7515141" y="2975923"/>
                  <a:pt x="7511320" y="2976273"/>
                  <a:pt x="7508559" y="2975919"/>
                </a:cubicBezTo>
                <a:lnTo>
                  <a:pt x="7508188" y="2975592"/>
                </a:lnTo>
                <a:lnTo>
                  <a:pt x="7496943" y="2977544"/>
                </a:lnTo>
                <a:lnTo>
                  <a:pt x="7219707" y="2983651"/>
                </a:lnTo>
                <a:lnTo>
                  <a:pt x="7202249" y="2988201"/>
                </a:lnTo>
                <a:lnTo>
                  <a:pt x="7198152" y="2993559"/>
                </a:lnTo>
                <a:cubicBezTo>
                  <a:pt x="7193259" y="2997082"/>
                  <a:pt x="7185654" y="2999221"/>
                  <a:pt x="7171956" y="2998207"/>
                </a:cubicBezTo>
                <a:lnTo>
                  <a:pt x="7098136" y="3010435"/>
                </a:lnTo>
                <a:cubicBezTo>
                  <a:pt x="7062296" y="3011413"/>
                  <a:pt x="7051336" y="3012390"/>
                  <a:pt x="7019644" y="3010061"/>
                </a:cubicBezTo>
                <a:cubicBezTo>
                  <a:pt x="6938675" y="3020999"/>
                  <a:pt x="6944793" y="3045165"/>
                  <a:pt x="6905294" y="3039567"/>
                </a:cubicBezTo>
                <a:cubicBezTo>
                  <a:pt x="6873070" y="3034359"/>
                  <a:pt x="6789137" y="3053433"/>
                  <a:pt x="6709370" y="3067522"/>
                </a:cubicBezTo>
                <a:cubicBezTo>
                  <a:pt x="6650254" y="3076977"/>
                  <a:pt x="6629253" y="3091078"/>
                  <a:pt x="6550602" y="3096298"/>
                </a:cubicBezTo>
                <a:cubicBezTo>
                  <a:pt x="6473302" y="3140388"/>
                  <a:pt x="6410843" y="3116665"/>
                  <a:pt x="6318708" y="3143098"/>
                </a:cubicBezTo>
                <a:cubicBezTo>
                  <a:pt x="6298698" y="3158620"/>
                  <a:pt x="6210439" y="3141427"/>
                  <a:pt x="6169822" y="3145185"/>
                </a:cubicBezTo>
                <a:cubicBezTo>
                  <a:pt x="6129203" y="3148943"/>
                  <a:pt x="6091688" y="3162491"/>
                  <a:pt x="6074996" y="3165647"/>
                </a:cubicBezTo>
                <a:lnTo>
                  <a:pt x="6069677" y="3164110"/>
                </a:lnTo>
                <a:lnTo>
                  <a:pt x="6049786" y="3164793"/>
                </a:lnTo>
                <a:lnTo>
                  <a:pt x="6042433" y="3156444"/>
                </a:lnTo>
                <a:lnTo>
                  <a:pt x="6011238" y="3151351"/>
                </a:lnTo>
                <a:cubicBezTo>
                  <a:pt x="5999830" y="3150764"/>
                  <a:pt x="5971276" y="3151677"/>
                  <a:pt x="5958523" y="3154995"/>
                </a:cubicBezTo>
                <a:lnTo>
                  <a:pt x="5760067" y="3170687"/>
                </a:lnTo>
                <a:lnTo>
                  <a:pt x="5628108" y="3171710"/>
                </a:lnTo>
                <a:lnTo>
                  <a:pt x="5472054" y="3157690"/>
                </a:lnTo>
                <a:cubicBezTo>
                  <a:pt x="5479284" y="3144662"/>
                  <a:pt x="5440157" y="3158728"/>
                  <a:pt x="5433909" y="3146437"/>
                </a:cubicBezTo>
                <a:cubicBezTo>
                  <a:pt x="5430517" y="3136405"/>
                  <a:pt x="5392976" y="3131721"/>
                  <a:pt x="5382817" y="3128735"/>
                </a:cubicBezTo>
                <a:lnTo>
                  <a:pt x="5262912" y="3108318"/>
                </a:lnTo>
                <a:cubicBezTo>
                  <a:pt x="5252746" y="3108134"/>
                  <a:pt x="5231699" y="3099824"/>
                  <a:pt x="5224109" y="3097194"/>
                </a:cubicBezTo>
                <a:lnTo>
                  <a:pt x="5175808" y="3094204"/>
                </a:lnTo>
                <a:lnTo>
                  <a:pt x="5157702" y="3086981"/>
                </a:lnTo>
                <a:lnTo>
                  <a:pt x="5143747" y="3083581"/>
                </a:lnTo>
                <a:lnTo>
                  <a:pt x="5140744" y="3081480"/>
                </a:lnTo>
                <a:cubicBezTo>
                  <a:pt x="5135026" y="3077440"/>
                  <a:pt x="5129229" y="3073629"/>
                  <a:pt x="5122807" y="3070627"/>
                </a:cubicBezTo>
                <a:cubicBezTo>
                  <a:pt x="5109467" y="3099246"/>
                  <a:pt x="5066004" y="3049810"/>
                  <a:pt x="5066938" y="3077198"/>
                </a:cubicBezTo>
                <a:cubicBezTo>
                  <a:pt x="5029345" y="3065682"/>
                  <a:pt x="5040096" y="3094771"/>
                  <a:pt x="5012662" y="3060817"/>
                </a:cubicBezTo>
                <a:cubicBezTo>
                  <a:pt x="4938174" y="3061200"/>
                  <a:pt x="4917504" y="3074207"/>
                  <a:pt x="4841589" y="3036800"/>
                </a:cubicBezTo>
                <a:cubicBezTo>
                  <a:pt x="4807890" y="3020158"/>
                  <a:pt x="4785258" y="3009012"/>
                  <a:pt x="4763595" y="3009032"/>
                </a:cubicBezTo>
                <a:cubicBezTo>
                  <a:pt x="4742475" y="3004532"/>
                  <a:pt x="4730631" y="3001709"/>
                  <a:pt x="4724334" y="3000018"/>
                </a:cubicBezTo>
                <a:lnTo>
                  <a:pt x="4722324" y="2999269"/>
                </a:lnTo>
                <a:lnTo>
                  <a:pt x="4723259" y="2999058"/>
                </a:lnTo>
                <a:cubicBezTo>
                  <a:pt x="4722296" y="2998416"/>
                  <a:pt x="4719415" y="2997810"/>
                  <a:pt x="4718350" y="2997788"/>
                </a:cubicBezTo>
                <a:lnTo>
                  <a:pt x="4722324" y="2999269"/>
                </a:lnTo>
                <a:lnTo>
                  <a:pt x="4716674" y="3000544"/>
                </a:lnTo>
                <a:cubicBezTo>
                  <a:pt x="4681300" y="2993588"/>
                  <a:pt x="4525895" y="2992780"/>
                  <a:pt x="4516962" y="2990642"/>
                </a:cubicBezTo>
                <a:cubicBezTo>
                  <a:pt x="4458971" y="2977530"/>
                  <a:pt x="4463810" y="2976789"/>
                  <a:pt x="4429691" y="2979991"/>
                </a:cubicBezTo>
                <a:cubicBezTo>
                  <a:pt x="4424455" y="2983362"/>
                  <a:pt x="4370126" y="2977068"/>
                  <a:pt x="4364023" y="2978645"/>
                </a:cubicBezTo>
                <a:lnTo>
                  <a:pt x="4318114" y="2985260"/>
                </a:lnTo>
                <a:lnTo>
                  <a:pt x="4316258" y="2983919"/>
                </a:lnTo>
                <a:cubicBezTo>
                  <a:pt x="4307275" y="2980548"/>
                  <a:pt x="4301145" y="2980549"/>
                  <a:pt x="4296292" y="2982040"/>
                </a:cubicBezTo>
                <a:lnTo>
                  <a:pt x="4291212" y="2984957"/>
                </a:lnTo>
                <a:lnTo>
                  <a:pt x="4277290" y="2984711"/>
                </a:lnTo>
                <a:lnTo>
                  <a:pt x="4249265" y="2987035"/>
                </a:lnTo>
                <a:lnTo>
                  <a:pt x="4203199" y="2984240"/>
                </a:lnTo>
                <a:cubicBezTo>
                  <a:pt x="4203096" y="2983820"/>
                  <a:pt x="4202995" y="2983401"/>
                  <a:pt x="4202893" y="2982981"/>
                </a:cubicBezTo>
                <a:cubicBezTo>
                  <a:pt x="4201267" y="2980144"/>
                  <a:pt x="4198292" y="2978025"/>
                  <a:pt x="4192396" y="2977347"/>
                </a:cubicBezTo>
                <a:cubicBezTo>
                  <a:pt x="4205365" y="2960058"/>
                  <a:pt x="4162425" y="2961953"/>
                  <a:pt x="4143893" y="2961482"/>
                </a:cubicBezTo>
                <a:cubicBezTo>
                  <a:pt x="4125868" y="2954416"/>
                  <a:pt x="4100250" y="2940836"/>
                  <a:pt x="4084245" y="2934949"/>
                </a:cubicBezTo>
                <a:lnTo>
                  <a:pt x="4075694" y="2934114"/>
                </a:lnTo>
                <a:cubicBezTo>
                  <a:pt x="4075655" y="2934013"/>
                  <a:pt x="4075614" y="2933914"/>
                  <a:pt x="4075575" y="2933815"/>
                </a:cubicBezTo>
                <a:cubicBezTo>
                  <a:pt x="4073829" y="2933031"/>
                  <a:pt x="4071057" y="2932530"/>
                  <a:pt x="4066658" y="2932371"/>
                </a:cubicBezTo>
                <a:lnTo>
                  <a:pt x="4060102" y="2932589"/>
                </a:lnTo>
                <a:lnTo>
                  <a:pt x="4043512" y="2930968"/>
                </a:lnTo>
                <a:lnTo>
                  <a:pt x="4038145" y="2928534"/>
                </a:lnTo>
                <a:lnTo>
                  <a:pt x="4036511" y="2924867"/>
                </a:lnTo>
                <a:lnTo>
                  <a:pt x="4034926" y="2925102"/>
                </a:lnTo>
                <a:cubicBezTo>
                  <a:pt x="4022576" y="2929966"/>
                  <a:pt x="4018025" y="2938342"/>
                  <a:pt x="4005686" y="2912534"/>
                </a:cubicBezTo>
                <a:lnTo>
                  <a:pt x="3937994" y="2895077"/>
                </a:lnTo>
                <a:cubicBezTo>
                  <a:pt x="3921658" y="2902801"/>
                  <a:pt x="3909686" y="2898112"/>
                  <a:pt x="3898423" y="2889422"/>
                </a:cubicBezTo>
                <a:cubicBezTo>
                  <a:pt x="3862243" y="2889918"/>
                  <a:pt x="3830779" y="2876048"/>
                  <a:pt x="3790908" y="2869184"/>
                </a:cubicBezTo>
                <a:cubicBezTo>
                  <a:pt x="3742158" y="2854478"/>
                  <a:pt x="3726280" y="2852501"/>
                  <a:pt x="3683661" y="2845261"/>
                </a:cubicBezTo>
                <a:lnTo>
                  <a:pt x="3611183" y="2812990"/>
                </a:lnTo>
                <a:lnTo>
                  <a:pt x="3605003" y="2814352"/>
                </a:lnTo>
                <a:cubicBezTo>
                  <a:pt x="3600731" y="2814971"/>
                  <a:pt x="3597877" y="2814971"/>
                  <a:pt x="3595884" y="2814516"/>
                </a:cubicBezTo>
                <a:lnTo>
                  <a:pt x="3595649" y="2814247"/>
                </a:lnTo>
                <a:lnTo>
                  <a:pt x="3587126" y="2814937"/>
                </a:lnTo>
                <a:cubicBezTo>
                  <a:pt x="3572774" y="2816728"/>
                  <a:pt x="3550540" y="2802529"/>
                  <a:pt x="3537283" y="2805238"/>
                </a:cubicBezTo>
                <a:cubicBezTo>
                  <a:pt x="3515092" y="2800942"/>
                  <a:pt x="3489773" y="2807207"/>
                  <a:pt x="3474371" y="2801577"/>
                </a:cubicBezTo>
                <a:lnTo>
                  <a:pt x="3401876" y="2789529"/>
                </a:lnTo>
                <a:lnTo>
                  <a:pt x="3365036" y="2806481"/>
                </a:lnTo>
                <a:cubicBezTo>
                  <a:pt x="3361007" y="2808779"/>
                  <a:pt x="3355145" y="2809857"/>
                  <a:pt x="3345174" y="2808163"/>
                </a:cubicBezTo>
                <a:lnTo>
                  <a:pt x="3342846" y="2807188"/>
                </a:lnTo>
                <a:cubicBezTo>
                  <a:pt x="3337528" y="2809659"/>
                  <a:pt x="3296694" y="2810789"/>
                  <a:pt x="3263504" y="2813065"/>
                </a:cubicBezTo>
                <a:cubicBezTo>
                  <a:pt x="3210873" y="2815406"/>
                  <a:pt x="3204538" y="2823378"/>
                  <a:pt x="3143704" y="2820840"/>
                </a:cubicBezTo>
                <a:cubicBezTo>
                  <a:pt x="3083839" y="2822069"/>
                  <a:pt x="3073438" y="2828075"/>
                  <a:pt x="3031439" y="2823483"/>
                </a:cubicBezTo>
                <a:lnTo>
                  <a:pt x="2782717" y="2845304"/>
                </a:lnTo>
                <a:cubicBezTo>
                  <a:pt x="2720447" y="2872959"/>
                  <a:pt x="2718750" y="2842390"/>
                  <a:pt x="2647675" y="2855840"/>
                </a:cubicBezTo>
                <a:cubicBezTo>
                  <a:pt x="2583664" y="2795905"/>
                  <a:pt x="2609849" y="2834173"/>
                  <a:pt x="2569176" y="2829599"/>
                </a:cubicBezTo>
                <a:lnTo>
                  <a:pt x="2444403" y="2843500"/>
                </a:lnTo>
                <a:cubicBezTo>
                  <a:pt x="2412730" y="2860060"/>
                  <a:pt x="2355175" y="2829971"/>
                  <a:pt x="2316260" y="2851967"/>
                </a:cubicBezTo>
                <a:cubicBezTo>
                  <a:pt x="2277148" y="2852505"/>
                  <a:pt x="2234330" y="2848310"/>
                  <a:pt x="2209726" y="2846734"/>
                </a:cubicBezTo>
                <a:cubicBezTo>
                  <a:pt x="2172984" y="2843077"/>
                  <a:pt x="2131016" y="2834145"/>
                  <a:pt x="2095813" y="2830023"/>
                </a:cubicBezTo>
                <a:cubicBezTo>
                  <a:pt x="2078687" y="2843632"/>
                  <a:pt x="2046700" y="2821328"/>
                  <a:pt x="1998504" y="2822003"/>
                </a:cubicBezTo>
                <a:cubicBezTo>
                  <a:pt x="1979851" y="2837650"/>
                  <a:pt x="1965997" y="2822267"/>
                  <a:pt x="1929320" y="2843948"/>
                </a:cubicBezTo>
                <a:cubicBezTo>
                  <a:pt x="1927506" y="2842156"/>
                  <a:pt x="1925308" y="2840529"/>
                  <a:pt x="1922798" y="2839117"/>
                </a:cubicBezTo>
                <a:cubicBezTo>
                  <a:pt x="1908224" y="2830923"/>
                  <a:pt x="1886476" y="2831636"/>
                  <a:pt x="1874228" y="2840712"/>
                </a:cubicBezTo>
                <a:cubicBezTo>
                  <a:pt x="1844711" y="2855471"/>
                  <a:pt x="1815838" y="2863248"/>
                  <a:pt x="1787803" y="2868334"/>
                </a:cubicBezTo>
                <a:lnTo>
                  <a:pt x="1739352" y="2863283"/>
                </a:lnTo>
                <a:cubicBezTo>
                  <a:pt x="1720756" y="2859717"/>
                  <a:pt x="1697809" y="2850808"/>
                  <a:pt x="1676219" y="2846934"/>
                </a:cubicBezTo>
                <a:cubicBezTo>
                  <a:pt x="1653856" y="2845729"/>
                  <a:pt x="1629782" y="2852334"/>
                  <a:pt x="1609817" y="2840037"/>
                </a:cubicBezTo>
                <a:cubicBezTo>
                  <a:pt x="1570834" y="2828361"/>
                  <a:pt x="1525521" y="2848516"/>
                  <a:pt x="1497258" y="2814447"/>
                </a:cubicBezTo>
                <a:cubicBezTo>
                  <a:pt x="1419429" y="2799738"/>
                  <a:pt x="1265224" y="2779725"/>
                  <a:pt x="1151127" y="2765012"/>
                </a:cubicBezTo>
                <a:cubicBezTo>
                  <a:pt x="1044820" y="2755201"/>
                  <a:pt x="911490" y="2756949"/>
                  <a:pt x="859417" y="2755579"/>
                </a:cubicBezTo>
                <a:lnTo>
                  <a:pt x="838688" y="2756792"/>
                </a:lnTo>
                <a:cubicBezTo>
                  <a:pt x="829380" y="2753383"/>
                  <a:pt x="823010" y="2753358"/>
                  <a:pt x="817957" y="2754828"/>
                </a:cubicBezTo>
                <a:lnTo>
                  <a:pt x="812654" y="2757722"/>
                </a:lnTo>
                <a:lnTo>
                  <a:pt x="721195" y="2756632"/>
                </a:lnTo>
                <a:cubicBezTo>
                  <a:pt x="721095" y="2756212"/>
                  <a:pt x="720991" y="2755791"/>
                  <a:pt x="720890" y="2755370"/>
                </a:cubicBezTo>
                <a:cubicBezTo>
                  <a:pt x="719222" y="2752527"/>
                  <a:pt x="716144" y="2750395"/>
                  <a:pt x="710023" y="2749693"/>
                </a:cubicBezTo>
                <a:cubicBezTo>
                  <a:pt x="689532" y="2741604"/>
                  <a:pt x="619665" y="2714421"/>
                  <a:pt x="597940" y="2706835"/>
                </a:cubicBezTo>
                <a:cubicBezTo>
                  <a:pt x="587430" y="2706236"/>
                  <a:pt x="583862" y="2704593"/>
                  <a:pt x="579683" y="2704183"/>
                </a:cubicBezTo>
                <a:lnTo>
                  <a:pt x="572865" y="2704372"/>
                </a:lnTo>
                <a:cubicBezTo>
                  <a:pt x="550627" y="2698066"/>
                  <a:pt x="474197" y="2673651"/>
                  <a:pt x="446247" y="2666342"/>
                </a:cubicBezTo>
                <a:cubicBezTo>
                  <a:pt x="429213" y="2673994"/>
                  <a:pt x="416808" y="2669256"/>
                  <a:pt x="405163" y="2660519"/>
                </a:cubicBezTo>
                <a:cubicBezTo>
                  <a:pt x="367566" y="2660861"/>
                  <a:pt x="334968" y="2646856"/>
                  <a:pt x="293583" y="2639823"/>
                </a:cubicBezTo>
                <a:lnTo>
                  <a:pt x="119529" y="2588018"/>
                </a:lnTo>
                <a:cubicBezTo>
                  <a:pt x="73377" y="2578908"/>
                  <a:pt x="36403" y="2586550"/>
                  <a:pt x="16674" y="2585162"/>
                </a:cubicBezTo>
                <a:lnTo>
                  <a:pt x="1150" y="2579693"/>
                </a:lnTo>
                <a:cubicBezTo>
                  <a:pt x="-1438" y="2323697"/>
                  <a:pt x="1148" y="1341304"/>
                  <a:pt x="1148" y="1049184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B9148E6-2D41-4189-8C6F-7D06A31EA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916632" cy="1188720"/>
          </a:xfrm>
        </p:spPr>
        <p:txBody>
          <a:bodyPr>
            <a:normAutofit/>
          </a:bodyPr>
          <a:lstStyle/>
          <a:p>
            <a:r>
              <a:rPr lang="fi-FI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Ranskan vallankumous</a:t>
            </a:r>
            <a:endParaRPr lang="fi-FI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1557DA-5240-4B39-89DE-C3BDEE9F8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430" y="870293"/>
            <a:ext cx="11361501" cy="52466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a. </a:t>
            </a:r>
            <a:r>
              <a:rPr lang="fi-FI" sz="17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Ranskan vallankumouksen yhteydessä esitettiin </a:t>
            </a:r>
            <a:r>
              <a:rPr lang="fi-FI" sz="1700" i="1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kansalaisoikeusjulistus</a:t>
            </a:r>
            <a:r>
              <a:rPr lang="fi-FI" sz="17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. Poimi alla olevista kansalaisoikeusjulistuksen kohdista valistukselle tyypillisiä käsityksiä.</a:t>
            </a:r>
          </a:p>
          <a:p>
            <a:pPr marL="0" indent="0">
              <a:buNone/>
            </a:pPr>
            <a:br>
              <a:rPr lang="fi-FI" sz="1400" i="1" dirty="0">
                <a:ea typeface="+mn-lt"/>
                <a:cs typeface="+mn-lt"/>
              </a:rPr>
            </a:br>
            <a:r>
              <a:rPr lang="fi-FI" sz="1400" i="1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1.Ihmiset syntyvät ja pysyvät vapaina ja tasa-arvoisina.</a:t>
            </a:r>
            <a:br>
              <a:rPr lang="fi-FI" sz="1400" i="1" dirty="0">
                <a:ea typeface="+mn-lt"/>
                <a:cs typeface="+mn-lt"/>
              </a:rPr>
            </a:br>
            <a:r>
              <a:rPr lang="fi-FI" sz="1400" i="1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2.Koko valtiojärjestelmän tarkoitus on vain ihmisten luonnollisten ja luovuttamattomien oikeuksien säilyttäminen. Nämä oikeudet ovat vapaus, omistusoikeus, turvallisuus ja oikeus vastustaa sortoa.</a:t>
            </a:r>
            <a:br>
              <a:rPr lang="fi-FI" sz="1400" i="1" dirty="0">
                <a:ea typeface="+mn-lt"/>
                <a:cs typeface="+mn-lt"/>
              </a:rPr>
            </a:br>
            <a:r>
              <a:rPr lang="fi-FI" sz="1400" i="1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4.Vapaus tarkoittaa lupaa tehdä kaikkea, mikä ei vahingoita toista ihmistä.</a:t>
            </a:r>
            <a:br>
              <a:rPr lang="fi-FI" sz="1400" i="1" dirty="0">
                <a:ea typeface="+mn-lt"/>
                <a:cs typeface="+mn-lt"/>
              </a:rPr>
            </a:br>
            <a:r>
              <a:rPr lang="fi-FI" sz="1400" i="1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6.Laki on kansan tahdon ilmaus. Kaikilla kansalaisilla on oikeus osallistua lain säätämiseen henkilökohtaisesti tai edustajien välityksellä. Lain tulee olla sama kaikille sekä suojellessaan että </a:t>
            </a:r>
            <a:r>
              <a:rPr lang="fi-FI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rangaistaessaan</a:t>
            </a:r>
            <a:r>
              <a:rPr lang="fi-FI" sz="1400" i="1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.</a:t>
            </a:r>
            <a:br>
              <a:rPr lang="fi-FI" sz="1400" i="1" dirty="0">
                <a:ea typeface="+mn-lt"/>
                <a:cs typeface="+mn-lt"/>
              </a:rPr>
            </a:br>
            <a:r>
              <a:rPr lang="fi-FI" sz="1400" i="1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7.Ketään ei voida syyttää, pidättää tai pitää vangittuna muutoin kuin lain määräämissä tapauksissa ja laissa määrätyllä tavalla.</a:t>
            </a:r>
            <a:br>
              <a:rPr lang="fi-FI" sz="1700" dirty="0">
                <a:ea typeface="+mn-lt"/>
                <a:cs typeface="+mn-lt"/>
              </a:rPr>
            </a:br>
            <a:endParaRPr lang="fi-FI" sz="1700" dirty="0">
              <a:solidFill>
                <a:schemeClr val="tx1">
                  <a:lumMod val="85000"/>
                  <a:lumOff val="15000"/>
                </a:schemeClr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6072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2347AF0-6ACA-4DCF-A397-CE0B85C36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fi-FI" sz="3600">
                <a:cs typeface="Calibri Light"/>
              </a:rPr>
              <a:t>Ranskan vallankumous</a:t>
            </a:r>
            <a:endParaRPr lang="fi-FI" sz="360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732D169-703C-48C8-B8EC-1597BEE18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000" dirty="0">
                <a:ea typeface="+mn-lt"/>
                <a:cs typeface="+mn-lt"/>
              </a:rPr>
              <a:t>Ota kantaa väitteeseen: </a:t>
            </a:r>
            <a:r>
              <a:rPr lang="fi-FI" sz="2000" i="1" dirty="0">
                <a:ea typeface="+mn-lt"/>
                <a:cs typeface="+mn-lt"/>
              </a:rPr>
              <a:t>Ranskan vallankumous söi omat lapsensa. </a:t>
            </a:r>
            <a:r>
              <a:rPr lang="fi-FI" sz="2000" dirty="0">
                <a:ea typeface="+mn-lt"/>
                <a:cs typeface="+mn-lt"/>
              </a:rPr>
              <a:t>(Ranskan vallankumous epäonnistui lopulta)</a:t>
            </a:r>
            <a:endParaRPr lang="fi-FI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03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Valistus kpl 11.</vt:lpstr>
      <vt:lpstr>USA:n itsenäistyminen (kpl 11.)</vt:lpstr>
      <vt:lpstr>USA:n itsenäisyysjulistus</vt:lpstr>
      <vt:lpstr>Ranskan vallankumous</vt:lpstr>
      <vt:lpstr>Ranskan vallankumous</vt:lpstr>
      <vt:lpstr>Ranskan vallankumous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134</cp:revision>
  <dcterms:created xsi:type="dcterms:W3CDTF">2021-05-10T05:24:22Z</dcterms:created>
  <dcterms:modified xsi:type="dcterms:W3CDTF">2021-05-10T10:33:29Z</dcterms:modified>
</cp:coreProperties>
</file>