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78419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211ca0675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9211ca0675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211ca0675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211ca0675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211ca0675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211ca0675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211ca0675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9211ca0675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211ca0675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211ca0675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9211ca0675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9211ca0675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211ca0675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211ca0675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211ca0675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211ca0675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16a91800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16a91800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16a91800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16a91800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211ca067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211ca067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1791b62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1791b62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1791b62d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91791b62d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91791b62d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91791b62d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91791b62d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91791b62d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91791b62d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91791b62d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91791b62d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91791b62db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916a9180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916a9180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916a91800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916a91800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916a91800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916a91800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916a91800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916a91800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211ca067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211ca067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16a91800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916a91800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916a91800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916a91800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916a91800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916a91800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211ca067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211ca067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211ca067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211ca067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211ca067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211ca067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211ca067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211ca067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211ca0675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211ca0675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211ca0675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211ca0675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hyperlink" Target="https://yle.fi/aihe/artikkeli/2017/04/26/rantojen-ja-kosteikkojen-kahlaajia-suokukko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254500" cy="10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Soiden eliöstöä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8025" y="1698862"/>
            <a:ext cx="5469900" cy="306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vaivaiskoivu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690750" cy="351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karhunsammal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750" y="968523"/>
            <a:ext cx="5278200" cy="388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kanerva</a:t>
            </a:r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337" y="1111850"/>
            <a:ext cx="4842175" cy="362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juolukka</a:t>
            </a: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4" y="1152475"/>
            <a:ext cx="4869375" cy="364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mustikka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511" y="1104400"/>
            <a:ext cx="4714500" cy="353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metsäkorte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300" y="1087175"/>
            <a:ext cx="6303125" cy="352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mesiangervo</a:t>
            </a:r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9" name="Google Shape;16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250" y="1107925"/>
            <a:ext cx="6350050" cy="355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rätvänä</a:t>
            </a:r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6" name="Google Shape;1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562" y="1152475"/>
            <a:ext cx="4763275" cy="35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osmankäämi</a:t>
            </a:r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3" name="Google Shape;18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5575" y="653700"/>
            <a:ext cx="2603175" cy="391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suovehka</a:t>
            </a:r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0" name="Google Shape;1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825" y="1152475"/>
            <a:ext cx="454308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suopursu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31875"/>
            <a:ext cx="3888404" cy="257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5808" y="1831875"/>
            <a:ext cx="4588525" cy="257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kurki</a:t>
            </a:r>
            <a:endParaRPr/>
          </a:p>
        </p:txBody>
      </p:sp>
      <p:sp>
        <p:nvSpPr>
          <p:cNvPr id="196" name="Google Shape;196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7" name="Google Shape;19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9100" y="625452"/>
            <a:ext cx="2852900" cy="437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1512" y="625462"/>
            <a:ext cx="4585450" cy="305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taivaanvuohi</a:t>
            </a:r>
            <a:endParaRPr/>
          </a:p>
        </p:txBody>
      </p:sp>
      <p:sp>
        <p:nvSpPr>
          <p:cNvPr id="204" name="Google Shape;204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5" name="Google Shape;2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400" y="1152491"/>
            <a:ext cx="5371300" cy="350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suokukko</a:t>
            </a:r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2" name="Google Shape;21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92800"/>
            <a:ext cx="2455600" cy="24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4"/>
          <p:cNvSpPr txBox="1"/>
          <p:nvPr/>
        </p:nvSpPr>
        <p:spPr>
          <a:xfrm>
            <a:off x="311700" y="3823475"/>
            <a:ext cx="54162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900">
                <a:solidFill>
                  <a:schemeClr val="dk1"/>
                </a:solidFill>
                <a:highlight>
                  <a:srgbClr val="ECE8E1"/>
                </a:highlight>
                <a:latin typeface="Verdana"/>
                <a:ea typeface="Verdana"/>
                <a:cs typeface="Verdana"/>
                <a:sym typeface="Verdana"/>
              </a:rPr>
              <a:t>Kahlaaja, koiras naarasta huomattavasti suurempi. Koirailla kevätpuvussa eriväriset koreat kaularöyhelöt.</a:t>
            </a:r>
            <a:endParaRPr sz="900">
              <a:solidFill>
                <a:schemeClr val="dk1"/>
              </a:solidFill>
              <a:highlight>
                <a:srgbClr val="ECE8E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highlight>
                <a:srgbClr val="ECE8E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900" u="sng">
                <a:solidFill>
                  <a:schemeClr val="hlink"/>
                </a:solidFill>
                <a:highlight>
                  <a:srgbClr val="ECE8E1"/>
                </a:highlight>
                <a:latin typeface="Verdana"/>
                <a:ea typeface="Verdana"/>
                <a:cs typeface="Verdana"/>
                <a:sym typeface="Verdana"/>
                <a:hlinkClick r:id="rId4"/>
              </a:rPr>
              <a:t>https://yle.fi/aihe/artikkeli/2017/04/26/rantojen-ja-kosteikkojen-kahlaajia-suokukko</a:t>
            </a:r>
            <a:endParaRPr sz="900">
              <a:solidFill>
                <a:schemeClr val="dk1"/>
              </a:solidFill>
              <a:highlight>
                <a:srgbClr val="ECE8E1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4" name="Google Shape;21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7900" y="1017725"/>
            <a:ext cx="3048000" cy="34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kuovi</a:t>
            </a:r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1" name="Google Shape;2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4164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liro</a:t>
            </a:r>
            <a:endParaRPr/>
          </a:p>
        </p:txBody>
      </p:sp>
      <p:sp>
        <p:nvSpPr>
          <p:cNvPr id="227" name="Google Shape;227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8" name="Google Shape;22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98425"/>
            <a:ext cx="5391550" cy="349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kyy</a:t>
            </a:r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5" name="Google Shape;23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12225"/>
            <a:ext cx="4596612" cy="345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sisilisko</a:t>
            </a:r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2" name="Google Shape;24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5207927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metsämyyrä</a:t>
            </a:r>
            <a:endParaRPr/>
          </a:p>
        </p:txBody>
      </p:sp>
      <p:sp>
        <p:nvSpPr>
          <p:cNvPr id="248" name="Google Shape;248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9" name="Google Shape;24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5540108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hirvi</a:t>
            </a:r>
            <a:endParaRPr/>
          </a:p>
        </p:txBody>
      </p:sp>
      <p:sp>
        <p:nvSpPr>
          <p:cNvPr id="255" name="Google Shape;255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56" name="Google Shape;25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83"/>
            <a:ext cx="3873125" cy="286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0329" y="1152479"/>
            <a:ext cx="3472147" cy="286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poro</a:t>
            </a:r>
            <a:endParaRPr/>
          </a:p>
        </p:txBody>
      </p:sp>
      <p:sp>
        <p:nvSpPr>
          <p:cNvPr id="263" name="Google Shape;263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64" name="Google Shape;26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10" y="1152485"/>
            <a:ext cx="5133184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219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rahkasammal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726" y="874801"/>
            <a:ext cx="3115775" cy="202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0803" y="1370963"/>
            <a:ext cx="2527627" cy="29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727" y="2978900"/>
            <a:ext cx="3115775" cy="2084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sammakko (ruskosammakko)</a:t>
            </a:r>
            <a:endParaRPr/>
          </a:p>
        </p:txBody>
      </p:sp>
      <p:sp>
        <p:nvSpPr>
          <p:cNvPr id="270" name="Google Shape;270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71" name="Google Shape;27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384" y="1152475"/>
            <a:ext cx="4560728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karhu</a:t>
            </a:r>
            <a:endParaRPr/>
          </a:p>
        </p:txBody>
      </p:sp>
      <p:sp>
        <p:nvSpPr>
          <p:cNvPr id="277" name="Google Shape;277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78" name="Google Shape;27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300" y="702853"/>
            <a:ext cx="2936550" cy="391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ahma</a:t>
            </a:r>
            <a:endParaRPr/>
          </a:p>
        </p:txBody>
      </p:sp>
      <p:sp>
        <p:nvSpPr>
          <p:cNvPr id="284" name="Google Shape;284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85" name="Google Shape;28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900" y="1152475"/>
            <a:ext cx="4313636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lakka eli hilla eli suomuurain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4"/>
            <a:ext cx="4274945" cy="283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5282" y="1154525"/>
            <a:ext cx="3784125" cy="283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tupasvilla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5" y="1108800"/>
            <a:ext cx="2471625" cy="372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7123" y="1152473"/>
            <a:ext cx="5536134" cy="368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karpalo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350" y="1152475"/>
            <a:ext cx="6539150" cy="366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pullosara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641" y="1152475"/>
            <a:ext cx="456107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3482" y="1152482"/>
            <a:ext cx="34164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suokukka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80"/>
            <a:ext cx="2587950" cy="345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6425" y="1152475"/>
            <a:ext cx="4612675" cy="345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kihokki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03207"/>
            <a:ext cx="2922975" cy="390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7150" y="1103200"/>
            <a:ext cx="5556850" cy="3111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Näytössä katseltava esitys (16:9)</PresentationFormat>
  <Paragraphs>35</Paragraphs>
  <Slides>32</Slides>
  <Notes>32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32</vt:i4>
      </vt:variant>
    </vt:vector>
  </HeadingPairs>
  <TitlesOfParts>
    <vt:vector size="35" baseType="lpstr">
      <vt:lpstr>Arial</vt:lpstr>
      <vt:lpstr>Verdana</vt:lpstr>
      <vt:lpstr>Simple Light</vt:lpstr>
      <vt:lpstr>Soiden eliöstöä</vt:lpstr>
      <vt:lpstr>suopursu</vt:lpstr>
      <vt:lpstr>rahkasammal</vt:lpstr>
      <vt:lpstr>lakka eli hilla eli suomuurain</vt:lpstr>
      <vt:lpstr>tupasvilla</vt:lpstr>
      <vt:lpstr>karpalo</vt:lpstr>
      <vt:lpstr>pullosara</vt:lpstr>
      <vt:lpstr>suokukka </vt:lpstr>
      <vt:lpstr>kihokki</vt:lpstr>
      <vt:lpstr>vaivaiskoivu</vt:lpstr>
      <vt:lpstr>karhunsammal </vt:lpstr>
      <vt:lpstr>kanerva</vt:lpstr>
      <vt:lpstr>juolukka</vt:lpstr>
      <vt:lpstr>mustikka </vt:lpstr>
      <vt:lpstr>metsäkorte </vt:lpstr>
      <vt:lpstr>mesiangervo</vt:lpstr>
      <vt:lpstr>rätvänä</vt:lpstr>
      <vt:lpstr>osmankäämi</vt:lpstr>
      <vt:lpstr>suovehka</vt:lpstr>
      <vt:lpstr>kurki</vt:lpstr>
      <vt:lpstr>taivaanvuohi</vt:lpstr>
      <vt:lpstr>suokukko</vt:lpstr>
      <vt:lpstr>kuovi</vt:lpstr>
      <vt:lpstr>liro</vt:lpstr>
      <vt:lpstr>kyy</vt:lpstr>
      <vt:lpstr>sisilisko</vt:lpstr>
      <vt:lpstr>metsämyyrä</vt:lpstr>
      <vt:lpstr>hirvi</vt:lpstr>
      <vt:lpstr>poro</vt:lpstr>
      <vt:lpstr>sammakko (ruskosammakko)</vt:lpstr>
      <vt:lpstr>karhu</vt:lpstr>
      <vt:lpstr>ahma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Soiden eliöstöä</dc:title>
  <dc:creator>PKM</dc:creator>
  <cp:lastModifiedBy>Lamminsivu Paavo</cp:lastModifiedBy>
  <cp:revision>1</cp:revision>
  <dcterms:modified xsi:type="dcterms:W3CDTF">2020-09-03T09:51:08Z</dcterms:modified>
</cp:coreProperties>
</file>