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74" r:id="rId3"/>
    <p:sldId id="260" r:id="rId4"/>
    <p:sldId id="275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1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243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4. Tiede ja tekniikka kehittyvät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>
                <a:solidFill>
                  <a:schemeClr val="tx1"/>
                </a:solidFill>
              </a:rPr>
              <a:t>Tietoisku: </a:t>
            </a:r>
            <a:br>
              <a:rPr lang="fi-FI">
                <a:solidFill>
                  <a:schemeClr val="tx1"/>
                </a:solidFill>
              </a:rPr>
            </a:br>
            <a:r>
              <a:rPr lang="fi-FI">
                <a:solidFill>
                  <a:schemeClr val="tx1"/>
                </a:solidFill>
              </a:rPr>
              <a:t>Tekniikan kehitys viljely- ja korkeakulttuureissa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Forum Historia 1</a:t>
            </a:r>
            <a:endParaRPr dirty="0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237467D1-ABD0-41B5-95A6-AEE5C8BF3089}"/>
              </a:ext>
            </a:extLst>
          </p:cNvPr>
          <p:cNvSpPr txBox="1">
            <a:spLocks/>
          </p:cNvSpPr>
          <p:nvPr/>
        </p:nvSpPr>
        <p:spPr>
          <a:xfrm>
            <a:off x="1676400" y="3730513"/>
            <a:ext cx="10071417" cy="7341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EAE3AC91-6793-454A-BC24-B3DFF936D76B}"/>
              </a:ext>
            </a:extLst>
          </p:cNvPr>
          <p:cNvSpPr txBox="1"/>
          <p:nvPr/>
        </p:nvSpPr>
        <p:spPr>
          <a:xfrm>
            <a:off x="1621944" y="3602771"/>
            <a:ext cx="18943318" cy="7838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viljely: noin 10 000 vuotta sitten</a:t>
            </a:r>
          </a:p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saviruukut: viljan ja muiden ravintoaineiden säilytys</a:t>
            </a:r>
          </a:p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viljelytyökalut: sirppi, aura, jauhinkivet</a:t>
            </a:r>
          </a:p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 err="1">
                <a:latin typeface="Calibri" panose="020F0502020204030204" pitchFamily="34" charset="0"/>
                <a:cs typeface="Calibri" panose="020F0502020204030204" pitchFamily="34" charset="0"/>
              </a:rPr>
              <a:t>nilometri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: puinen mittari, jolla mitattiin vedenpinnan korkeutta</a:t>
            </a:r>
          </a:p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kastelukanavat: veden ohjaaminen viljelyksille</a:t>
            </a:r>
          </a:p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vinttikaivo: veden siirtäminen kastelukanaviin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EC7B7AE0-1180-4E51-A3A8-7DA0819FD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1" y="509858"/>
            <a:ext cx="21031199" cy="2651126"/>
          </a:xfrm>
        </p:spPr>
        <p:txBody>
          <a:bodyPr/>
          <a:lstStyle/>
          <a:p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Viljely- ja korkeakulttuurien innovaatioita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Forum Historia 1</a:t>
            </a:r>
            <a:endParaRPr dirty="0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237467D1-ABD0-41B5-95A6-AEE5C8BF3089}"/>
              </a:ext>
            </a:extLst>
          </p:cNvPr>
          <p:cNvSpPr txBox="1">
            <a:spLocks/>
          </p:cNvSpPr>
          <p:nvPr/>
        </p:nvSpPr>
        <p:spPr>
          <a:xfrm>
            <a:off x="1676400" y="3730513"/>
            <a:ext cx="10071417" cy="7341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EAE3AC91-6793-454A-BC24-B3DFF936D76B}"/>
              </a:ext>
            </a:extLst>
          </p:cNvPr>
          <p:cNvSpPr txBox="1"/>
          <p:nvPr/>
        </p:nvSpPr>
        <p:spPr>
          <a:xfrm>
            <a:off x="1621943" y="3602771"/>
            <a:ext cx="21031199" cy="8504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metallien valmistus: kupari (n. 6000 eaa.), pronssi (n. 3000 eaa.), rauta (n. 1500 eaa.)</a:t>
            </a:r>
          </a:p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pyörä: keksittiin ensin saviruukkujen tekemiseen, sumerit sovelsivat vaunuihin</a:t>
            </a:r>
          </a:p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kirjoitustaito: keksittiin muun muassa verotuksen tarpeisiin, kun sadot kasvoivat</a:t>
            </a:r>
          </a:p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kalenteri: ajan mittaaminen ja tulvien ennustaminen</a:t>
            </a:r>
          </a:p>
          <a:p>
            <a:pPr marL="857250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sinetti: saviastiaan rullattu merkki, josta selvisi astian omistaja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EC7B7AE0-1180-4E51-A3A8-7DA0819FD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1" y="509858"/>
            <a:ext cx="21031199" cy="2651126"/>
          </a:xfrm>
        </p:spPr>
        <p:txBody>
          <a:bodyPr/>
          <a:lstStyle/>
          <a:p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Viljely- ja korkeakulttuurien innovaatioita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525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139</Words>
  <Application>Microsoft Office PowerPoint</Application>
  <PresentationFormat>Mukautettu</PresentationFormat>
  <Paragraphs>23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4. Tiede ja tekniikka kehittyvät</vt:lpstr>
      <vt:lpstr>Tietoisku:  Tekniikan kehitys viljely- ja korkeakulttuureissa</vt:lpstr>
      <vt:lpstr>Viljely- ja korkeakulttuurien innovaatioita</vt:lpstr>
      <vt:lpstr>Viljely- ja korkeakulttuurien innovaatioita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19</cp:revision>
  <dcterms:created xsi:type="dcterms:W3CDTF">2020-11-30T15:53:58Z</dcterms:created>
  <dcterms:modified xsi:type="dcterms:W3CDTF">2021-05-14T15:26:41Z</dcterms:modified>
</cp:coreProperties>
</file>