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8"/>
  </p:notesMasterIdLst>
  <p:handoutMasterIdLst>
    <p:handoutMasterId r:id="rId9"/>
  </p:handoutMasterIdLst>
  <p:sldIdLst>
    <p:sldId id="291" r:id="rId5"/>
    <p:sldId id="292" r:id="rId6"/>
    <p:sldId id="29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29">
          <p15:clr>
            <a:srgbClr val="A4A3A4"/>
          </p15:clr>
        </p15:guide>
        <p15:guide id="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 Keinänen" initials="TK" lastIdx="7" clrIdx="0">
    <p:extLst>
      <p:ext uri="{19B8F6BF-5375-455C-9EA6-DF929625EA0E}">
        <p15:presenceInfo xmlns:p15="http://schemas.microsoft.com/office/powerpoint/2012/main" userId="S::timo.keinanen@valve.fi::d2f4ee26-f853-47c6-a443-2fb9f1f4b3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16F"/>
    <a:srgbClr val="300F5E"/>
    <a:srgbClr val="00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9" autoAdjust="0"/>
  </p:normalViewPr>
  <p:slideViewPr>
    <p:cSldViewPr snapToGrid="0" snapToObject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  <p:guide orient="horz" pos="981"/>
        <p:guide orient="horz" pos="3793"/>
        <p:guide orient="horz" pos="238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ras" userId="S::urn:spo:anon#c37703576d9288d3c20cefa2aad7bdb026b0acaeb6f60fc84015ed0f0e5c611f::" providerId="AD" clId="Web-{731DC396-C938-4358-90C6-277E5D10F360}"/>
    <pc:docChg chg="modSld">
      <pc:chgData name="Vieras" userId="S::urn:spo:anon#c37703576d9288d3c20cefa2aad7bdb026b0acaeb6f60fc84015ed0f0e5c611f::" providerId="AD" clId="Web-{731DC396-C938-4358-90C6-277E5D10F360}" dt="2021-08-18T07:19:03.744" v="27"/>
      <pc:docMkLst>
        <pc:docMk/>
      </pc:docMkLst>
      <pc:sldChg chg="addAnim modAnim">
        <pc:chgData name="Vieras" userId="S::urn:spo:anon#c37703576d9288d3c20cefa2aad7bdb026b0acaeb6f60fc84015ed0f0e5c611f::" providerId="AD" clId="Web-{731DC396-C938-4358-90C6-277E5D10F360}" dt="2021-08-18T07:19:03.744" v="27"/>
        <pc:sldMkLst>
          <pc:docMk/>
          <pc:sldMk cId="3178214979" sldId="292"/>
        </pc:sldMkLst>
      </pc:sldChg>
    </pc:docChg>
  </pc:docChgLst>
  <pc:docChgLst>
    <pc:chgData name="Vieras" userId="S::urn:spo:anon#c37703576d9288d3c20cefa2aad7bdb026b0acaeb6f60fc84015ed0f0e5c611f::" providerId="AD" clId="Web-{8382A7B3-AF0D-ABD9-6CDB-635128C9E0A0}"/>
    <pc:docChg chg="modSld">
      <pc:chgData name="Vieras" userId="S::urn:spo:anon#c37703576d9288d3c20cefa2aad7bdb026b0acaeb6f60fc84015ed0f0e5c611f::" providerId="AD" clId="Web-{8382A7B3-AF0D-ABD9-6CDB-635128C9E0A0}" dt="2021-08-18T07:31:43.611" v="2"/>
      <pc:docMkLst>
        <pc:docMk/>
      </pc:docMkLst>
      <pc:sldChg chg="modAnim">
        <pc:chgData name="Vieras" userId="S::urn:spo:anon#c37703576d9288d3c20cefa2aad7bdb026b0acaeb6f60fc84015ed0f0e5c611f::" providerId="AD" clId="Web-{8382A7B3-AF0D-ABD9-6CDB-635128C9E0A0}" dt="2021-08-18T07:31:43.611" v="2"/>
        <pc:sldMkLst>
          <pc:docMk/>
          <pc:sldMk cId="3178214979" sldId="292"/>
        </pc:sldMkLst>
      </pc:sldChg>
    </pc:docChg>
  </pc:docChgLst>
  <pc:docChgLst>
    <pc:chgData name="Sari Pajunen" userId="324d5c06-f83d-4fc8-8eaf-0a012938ae3e" providerId="ADAL" clId="{713D5792-9D8A-451B-ACCE-12DCD0425F19}"/>
    <pc:docChg chg="modSld">
      <pc:chgData name="Sari Pajunen" userId="324d5c06-f83d-4fc8-8eaf-0a012938ae3e" providerId="ADAL" clId="{713D5792-9D8A-451B-ACCE-12DCD0425F19}" dt="2022-08-18T11:40:25.482" v="0"/>
      <pc:docMkLst>
        <pc:docMk/>
      </pc:docMkLst>
      <pc:sldChg chg="modSp mod">
        <pc:chgData name="Sari Pajunen" userId="324d5c06-f83d-4fc8-8eaf-0a012938ae3e" providerId="ADAL" clId="{713D5792-9D8A-451B-ACCE-12DCD0425F19}" dt="2022-08-18T11:40:25.482" v="0"/>
        <pc:sldMkLst>
          <pc:docMk/>
          <pc:sldMk cId="2863433270" sldId="293"/>
        </pc:sldMkLst>
        <pc:spChg chg="mod">
          <ac:chgData name="Sari Pajunen" userId="324d5c06-f83d-4fc8-8eaf-0a012938ae3e" providerId="ADAL" clId="{713D5792-9D8A-451B-ACCE-12DCD0425F19}" dt="2022-08-18T11:40:25.482" v="0"/>
          <ac:spMkLst>
            <pc:docMk/>
            <pc:sldMk cId="2863433270" sldId="293"/>
            <ac:spMk id="3" creationId="{9373CDE2-5878-4A46-8EAB-A1063A53FD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CAE9C7-4564-48BE-9550-50D98F55A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BAC794-CF73-428B-B6DE-1B05F91E8D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3801-D73A-46F4-B232-9FA34C9FFE0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806182-26D6-4D8E-AA02-6222DFD96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A9A8CB-48A3-48A1-8449-7162E5DFF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7B14-754A-4E82-A98E-A5CA66F04F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736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586DE-2492-F248-A2B7-D0A2842ED0C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584A-0DF2-D843-A4B5-46CC1CBD3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Kolme tapaa elää: velaksi, kädestä suuhun tai säästää.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Velaksi eläjä kuluttaa nyt enemmän tulevaisuuden kustannuksella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Kädestä suuhun eläjä kuluttaa kaikki tulonsa, mutta ei ota velkaa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Säästäjä pyrkii ensin keräämään varallisuutta, jotta hän voisi kuluttaa myöhemmin enemmän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584A-0DF2-D843-A4B5-46CC1CBD32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_värill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A8A2535C-B8DA-DC49-8DF4-EEB5B9DCFAA3}" type="datetime1">
              <a:t>19.9.2022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1629" y="3607877"/>
            <a:ext cx="7657780" cy="1133937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07" y="904010"/>
            <a:ext cx="9695538" cy="250642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EB45B-E7B8-D94E-8BC2-1220FB7CF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äysikokoinen_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C1E3C27-C693-3A47-B0CC-9C99BE3A6056}" type="datetime1">
              <a:t>19.9.2022</a:t>
            </a:fld>
            <a:endParaRPr lang="fi-FI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ti_otsikko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DB670-9BA8-554A-8C8B-616623744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A80F056-C4FA-7348-A02C-E513A7203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5804631-9EEC-7942-9235-E819D6132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1E9AE8-70DA-FF4F-B848-6404DFEEE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F608FE32-316E-344E-BBC4-55A84AD4D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1B98FA-CBDC-EE41-BA17-60621AE0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593A7-AC33-1C42-BB9C-037E9A5C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F608FE32-316E-344E-BBC4-55A84AD4D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1B98FA-CBDC-EE41-BA17-60621AE0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593A7-AC33-1C42-BB9C-037E9A5C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_otsikkosivu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C525B-F72D-CB4C-A499-30356DE83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1CE3E4F-89C9-794F-AFF2-29A82A87FD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05AA80D-7CBA-C24D-A0AF-A5BBA4A78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9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koosi_otsikk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838E52-FA83-B043-9FFB-5629814B7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3273D20-D105-8B4E-A8C7-C6C758F619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85529FC-CC25-9749-8BA9-E7E17A05D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otsikkosiv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5857FD-E646-1B44-8255-EF12388BE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951F8BF-A798-4C4B-B23C-B16376995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D99DC74-F2E6-D345-8B02-B1E44C139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si_otsikko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4B9376-BA9B-2A4A-A8C0-DC60DE30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178FD2D-C1AC-024F-9204-66FCDF080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ACA8C3B-B0B6-514C-9E4B-34E2002F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70E110F7-09D5-0440-A77B-531B3CBD6C23}" type="datetime1">
              <a:t>19.9.2022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629" y="1570074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39508" y="311729"/>
            <a:ext cx="9695538" cy="1132608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00B00-E492-3241-B54C-11E906992F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ja 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>
              <a:buClr>
                <a:srgbClr val="37116F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kuudes taso</a:t>
            </a:r>
          </a:p>
          <a:p>
            <a:pPr lvl="6"/>
            <a:r>
              <a:rPr lang="fi-FI"/>
              <a:t>seitsemäs taso </a:t>
            </a:r>
          </a:p>
          <a:p>
            <a:pPr lvl="7"/>
            <a:r>
              <a:rPr lang="fi-FI"/>
              <a:t>kahdeksas taso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764" y="1655089"/>
            <a:ext cx="5403272" cy="446405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 marL="1878012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4936" y="1634307"/>
            <a:ext cx="5413664" cy="4464050"/>
          </a:xfrm>
        </p:spPr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>
              <a:defRPr sz="18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ja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38EBE-329F-AD48-BDB0-35C13D3170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888" y="1633538"/>
            <a:ext cx="7127875" cy="4464050"/>
          </a:xfrm>
        </p:spPr>
        <p:txBody>
          <a:bodyPr/>
          <a:lstStyle/>
          <a:p>
            <a:pPr lvl="0"/>
            <a:r>
              <a:rPr lang="en-US"/>
              <a:t>Lisää sisältöä klikkaamalla ikonia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13340" y="1634307"/>
            <a:ext cx="3776433" cy="4464050"/>
          </a:xfrm>
        </p:spPr>
        <p:txBody>
          <a:bodyPr/>
          <a:lstStyle/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palstaa_ja_apu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374" y="1634307"/>
            <a:ext cx="532029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74" y="2065807"/>
            <a:ext cx="5320290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83338" y="1634307"/>
            <a:ext cx="5285654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338" y="2065807"/>
            <a:ext cx="5285653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_palstaa_ja_apu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374" y="1634307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73" y="2065807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E8D385-EFE4-472C-A4C2-270A4143DE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71974" y="1639839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3C806C4-CAC2-4E69-BE23-093DBC4EF20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71974" y="2065807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C9295F-66FC-4AAD-8031-A486CAAAD0D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55575" y="1639839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86E9234-CA59-4744-ACB8-91E2DB35AC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55574" y="2071339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09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39508" y="311729"/>
            <a:ext cx="9695538" cy="1132608"/>
          </a:xfrm>
        </p:spPr>
        <p:txBody>
          <a:bodyPr anchor="b"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943" y="358412"/>
            <a:ext cx="11217442" cy="1108923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/>
          <a:p>
            <a:r>
              <a:rPr lang="fi-FI"/>
              <a:t>Lisää otsikko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943" y="1615613"/>
            <a:ext cx="11219135" cy="44645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sisältöä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  <a:p>
            <a:pPr lvl="5"/>
            <a:r>
              <a:rPr lang="fi-FI" noProof="0"/>
              <a:t>kuudes taso</a:t>
            </a:r>
          </a:p>
          <a:p>
            <a:pPr lvl="6"/>
            <a:r>
              <a:rPr lang="fi-FI" noProof="0"/>
              <a:t>seitsemäs taso </a:t>
            </a:r>
          </a:p>
          <a:p>
            <a:pPr lvl="7"/>
            <a:r>
              <a:rPr lang="fi-FI" noProof="0"/>
              <a:t>kahdeksas taso</a:t>
            </a:r>
          </a:p>
          <a:p>
            <a:pPr lvl="7"/>
            <a:endParaRPr lang="fi-FI" noProof="0"/>
          </a:p>
        </p:txBody>
      </p:sp>
      <p:sp>
        <p:nvSpPr>
          <p:cNvPr id="19" name="(c)" hidden="1"/>
          <p:cNvSpPr txBox="1"/>
          <p:nvPr/>
        </p:nvSpPr>
        <p:spPr>
          <a:xfrm>
            <a:off x="11991132" y="6885384"/>
            <a:ext cx="20037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 fingrid</a:t>
            </a:r>
            <a:endParaRPr lang="en-GB" sz="200" dirty="0" err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E1883-6FBE-2846-806D-CEB0E26D8F0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5" r:id="rId2"/>
    <p:sldLayoutId id="2147483699" r:id="rId3"/>
    <p:sldLayoutId id="2147483700" r:id="rId4"/>
    <p:sldLayoutId id="2147483701" r:id="rId5"/>
    <p:sldLayoutId id="2147483702" r:id="rId6"/>
    <p:sldLayoutId id="2147483729" r:id="rId7"/>
    <p:sldLayoutId id="2147483703" r:id="rId8"/>
    <p:sldLayoutId id="2147483706" r:id="rId9"/>
    <p:sldLayoutId id="2147483705" r:id="rId10"/>
    <p:sldLayoutId id="2147483721" r:id="rId11"/>
    <p:sldLayoutId id="2147483727" r:id="rId12"/>
    <p:sldLayoutId id="2147483726" r:id="rId13"/>
    <p:sldLayoutId id="2147483728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rgbClr val="37116F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8986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B119D152-F20E-49EC-BE78-02745C94B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Sijoittamisen periaatteet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791E095-370A-43F6-8815-3D1E4CD4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Sijoittajakoulu #1 </a:t>
            </a:r>
          </a:p>
        </p:txBody>
      </p:sp>
    </p:spTree>
    <p:extLst>
      <p:ext uri="{BB962C8B-B14F-4D97-AF65-F5344CB8AC3E}">
        <p14:creationId xmlns:p14="http://schemas.microsoft.com/office/powerpoint/2010/main" val="235012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A4D095-495B-456F-80B5-7E40BF1F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ihmiset sijoittavat?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F2D4DB-A81E-4120-A3FC-61C06E59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Sijoittaminen on elämäntapa, jota noudattamalla yksilö pitää taloutensa tasapainossa ja samalla kerää itselleen varallisuutta. </a:t>
            </a:r>
          </a:p>
          <a:p>
            <a:r>
              <a:rPr lang="fi-FI" b="1" dirty="0"/>
              <a:t>Vaurastumisen yhtälö: 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7BFD575-9751-4443-9C95-B790A3C2589E}"/>
              </a:ext>
            </a:extLst>
          </p:cNvPr>
          <p:cNvSpPr txBox="1"/>
          <p:nvPr/>
        </p:nvSpPr>
        <p:spPr>
          <a:xfrm>
            <a:off x="898635" y="3099460"/>
            <a:ext cx="1035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2">
                    <a:lumMod val="50000"/>
                  </a:schemeClr>
                </a:solidFill>
              </a:rPr>
              <a:t>varallisuus = ( tulot – kulutus ) x korko</a:t>
            </a:r>
            <a:r>
              <a:rPr lang="fi-FI" sz="3600" baseline="30000" dirty="0">
                <a:solidFill>
                  <a:schemeClr val="bg2">
                    <a:lumMod val="50000"/>
                  </a:schemeClr>
                </a:solidFill>
              </a:rPr>
              <a:t>aika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A4BA179-482A-4532-9A9C-9A010EC45D9B}"/>
              </a:ext>
            </a:extLst>
          </p:cNvPr>
          <p:cNvSpPr txBox="1"/>
          <p:nvPr/>
        </p:nvSpPr>
        <p:spPr>
          <a:xfrm>
            <a:off x="3369318" y="4320391"/>
            <a:ext cx="192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2">
                    <a:lumMod val="50000"/>
                  </a:schemeClr>
                </a:solidFill>
              </a:rPr>
              <a:t>Koulutus &amp; uravalinnat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E9F80C2-A70C-410A-9B43-C74EBF8CA548}"/>
              </a:ext>
            </a:extLst>
          </p:cNvPr>
          <p:cNvSpPr txBox="1"/>
          <p:nvPr/>
        </p:nvSpPr>
        <p:spPr>
          <a:xfrm>
            <a:off x="5165440" y="4306251"/>
            <a:ext cx="192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2">
                    <a:lumMod val="50000"/>
                  </a:schemeClr>
                </a:solidFill>
              </a:rPr>
              <a:t>Itsehillintä &amp; budjetointi</a:t>
            </a:r>
            <a:endParaRPr lang="fi-FI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73BA4DD-948C-4548-8B8C-11C18542BF10}"/>
              </a:ext>
            </a:extLst>
          </p:cNvPr>
          <p:cNvSpPr txBox="1"/>
          <p:nvPr/>
        </p:nvSpPr>
        <p:spPr>
          <a:xfrm>
            <a:off x="7189689" y="4320391"/>
            <a:ext cx="192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2">
                    <a:lumMod val="50000"/>
                  </a:schemeClr>
                </a:solidFill>
              </a:rPr>
              <a:t>Sijoitus-päätökset &amp; riski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A9F6A30-835D-454D-AFB9-5B376526F8F6}"/>
              </a:ext>
            </a:extLst>
          </p:cNvPr>
          <p:cNvSpPr txBox="1"/>
          <p:nvPr/>
        </p:nvSpPr>
        <p:spPr>
          <a:xfrm>
            <a:off x="9001966" y="4444749"/>
            <a:ext cx="165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2">
                    <a:lumMod val="50000"/>
                  </a:schemeClr>
                </a:solidFill>
              </a:rPr>
              <a:t>Aloitushetki </a:t>
            </a:r>
          </a:p>
        </p:txBody>
      </p:sp>
      <p:sp>
        <p:nvSpPr>
          <p:cNvPr id="9" name="Ylänuoli 10">
            <a:extLst>
              <a:ext uri="{FF2B5EF4-FFF2-40B4-BE49-F238E27FC236}">
                <a16:creationId xmlns:a16="http://schemas.microsoft.com/office/drawing/2014/main" id="{A006149D-BDD3-481F-8C56-8DE81F0EBF17}"/>
              </a:ext>
            </a:extLst>
          </p:cNvPr>
          <p:cNvSpPr/>
          <p:nvPr/>
        </p:nvSpPr>
        <p:spPr>
          <a:xfrm>
            <a:off x="4208830" y="3871651"/>
            <a:ext cx="244368" cy="39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0" name="Ylänuoli 11">
            <a:extLst>
              <a:ext uri="{FF2B5EF4-FFF2-40B4-BE49-F238E27FC236}">
                <a16:creationId xmlns:a16="http://schemas.microsoft.com/office/drawing/2014/main" id="{0914F06E-2318-4DCE-8A01-C95E6F14C015}"/>
              </a:ext>
            </a:extLst>
          </p:cNvPr>
          <p:cNvSpPr/>
          <p:nvPr/>
        </p:nvSpPr>
        <p:spPr>
          <a:xfrm>
            <a:off x="6004952" y="3855101"/>
            <a:ext cx="244368" cy="39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1" name="Ylänuoli 12">
            <a:extLst>
              <a:ext uri="{FF2B5EF4-FFF2-40B4-BE49-F238E27FC236}">
                <a16:creationId xmlns:a16="http://schemas.microsoft.com/office/drawing/2014/main" id="{A2DD1160-17B3-42B7-B992-1BF0D24285CC}"/>
              </a:ext>
            </a:extLst>
          </p:cNvPr>
          <p:cNvSpPr/>
          <p:nvPr/>
        </p:nvSpPr>
        <p:spPr>
          <a:xfrm>
            <a:off x="7991728" y="3855100"/>
            <a:ext cx="244368" cy="39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2" name="Ylänuoli 13">
            <a:extLst>
              <a:ext uri="{FF2B5EF4-FFF2-40B4-BE49-F238E27FC236}">
                <a16:creationId xmlns:a16="http://schemas.microsoft.com/office/drawing/2014/main" id="{66C3BC25-E997-4E1F-A607-A10FB9D4F6D9}"/>
              </a:ext>
            </a:extLst>
          </p:cNvPr>
          <p:cNvSpPr/>
          <p:nvPr/>
        </p:nvSpPr>
        <p:spPr>
          <a:xfrm rot="20154668">
            <a:off x="9455971" y="3780285"/>
            <a:ext cx="279850" cy="5195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31782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 build="allAtOnce"/>
      <p:bldP spid="8" grpId="0" build="allAtOnce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62546A-DE9D-48CC-A230-0B41DAF7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Korkoa korolle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73CDE2-5878-4A46-8EAB-A1063A53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Säästämisessä ja sijoittamisessa aika on tärkein elementti, koska säästöt kasvavat korkoa korolle.</a:t>
            </a:r>
          </a:p>
          <a:p>
            <a:r>
              <a:rPr lang="fi-FI" dirty="0"/>
              <a:t>Väitetään, että Einstein kutsui tätä maailman kahdeksanneksi ihmeeksi. </a:t>
            </a:r>
          </a:p>
          <a:p>
            <a:r>
              <a:rPr lang="fi-FI" dirty="0"/>
              <a:t>Mitä aikaisemmin sijoittamisen aloittaa, sitä suurempi vaikutus korkoa korolle –efektillä on.</a:t>
            </a:r>
          </a:p>
          <a:p>
            <a:r>
              <a:rPr lang="fi-FI" dirty="0"/>
              <a:t>Netistä löytyy korkoa korolle laskureita, joilla korkoa korolle –efektiä voi laskea</a:t>
            </a:r>
          </a:p>
        </p:txBody>
      </p:sp>
    </p:spTree>
    <p:extLst>
      <p:ext uri="{BB962C8B-B14F-4D97-AF65-F5344CB8AC3E}">
        <p14:creationId xmlns:p14="http://schemas.microsoft.com/office/powerpoint/2010/main" val="2863433270"/>
      </p:ext>
    </p:extLst>
  </p:cSld>
  <p:clrMapOvr>
    <a:masterClrMapping/>
  </p:clrMapOvr>
</p:sld>
</file>

<file path=ppt/theme/theme1.xml><?xml version="1.0" encoding="utf-8"?>
<a:theme xmlns:a="http://schemas.openxmlformats.org/drawingml/2006/main" name="TAT 2019">
  <a:themeElements>
    <a:clrScheme name="TAT 2019">
      <a:dk1>
        <a:srgbClr val="282828"/>
      </a:dk1>
      <a:lt1>
        <a:srgbClr val="FFFFFF"/>
      </a:lt1>
      <a:dk2>
        <a:srgbClr val="BABABA"/>
      </a:dk2>
      <a:lt2>
        <a:srgbClr val="EFEFEF"/>
      </a:lt2>
      <a:accent1>
        <a:srgbClr val="300F5E"/>
      </a:accent1>
      <a:accent2>
        <a:srgbClr val="00D8CC"/>
      </a:accent2>
      <a:accent3>
        <a:srgbClr val="EC008C"/>
      </a:accent3>
      <a:accent4>
        <a:srgbClr val="FF8C00"/>
      </a:accent4>
      <a:accent5>
        <a:srgbClr val="00BCF2"/>
      </a:accent5>
      <a:accent6>
        <a:srgbClr val="EFEFEF"/>
      </a:accent6>
      <a:hlink>
        <a:srgbClr val="EC008C"/>
      </a:hlink>
      <a:folHlink>
        <a:srgbClr val="66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3" id="{2738EE57-4CE7-4F79-9D45-F248CF6B26A9}" vid="{9FE6CAF8-8A74-43DF-895A-D60A02243D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104ebc-4fe4-4568-ac24-b34eb1a2388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0B6B78A6941408A90372B3F68DBDA" ma:contentTypeVersion="13" ma:contentTypeDescription="Create a new document." ma:contentTypeScope="" ma:versionID="3634e3e38c744850788ee270253ead1b">
  <xsd:schema xmlns:xsd="http://www.w3.org/2001/XMLSchema" xmlns:xs="http://www.w3.org/2001/XMLSchema" xmlns:p="http://schemas.microsoft.com/office/2006/metadata/properties" xmlns:ns2="0e3cafc4-93ba-489e-88e0-5310d8e166b9" xmlns:ns3="2b104ebc-4fe4-4568-ac24-b34eb1a23887" targetNamespace="http://schemas.microsoft.com/office/2006/metadata/properties" ma:root="true" ma:fieldsID="9e6b97c6000854d682b17ed694e591d1" ns2:_="" ns3:_="">
    <xsd:import namespace="0e3cafc4-93ba-489e-88e0-5310d8e166b9"/>
    <xsd:import namespace="2b104ebc-4fe4-4568-ac24-b34eb1a2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cafc4-93ba-489e-88e0-5310d8e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04ebc-4fe4-4568-ac24-b34eb1a23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C352E-6CC4-47DD-B2B8-1CAA64AFBF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2b104ebc-4fe4-4568-ac24-b34eb1a23887"/>
    <ds:schemaRef ds:uri="0e3cafc4-93ba-489e-88e0-5310d8e166b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190569F-8888-45C4-BCBA-B8246A440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F27B0-C7DC-4F4E-9D8B-09013D7B1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cafc4-93ba-489e-88e0-5310d8e166b9"/>
    <ds:schemaRef ds:uri="2b104ebc-4fe4-4568-ac24-b34eb1a2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TAT PPT 2020 (1)</Template>
  <TotalTime>72</TotalTime>
  <Words>142</Words>
  <Application>Microsoft Office PowerPoint</Application>
  <PresentationFormat>Laajakuva</PresentationFormat>
  <Paragraphs>20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TAT 2019</vt:lpstr>
      <vt:lpstr>Sijoittajakoulu #1 </vt:lpstr>
      <vt:lpstr>Miksi ihmiset sijoittavat? </vt:lpstr>
      <vt:lpstr>Korkoa korolle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Sijoittajakoulu #1</dc:title>
  <dc:subject/>
  <dc:creator>Alatalo Suvi</dc:creator>
  <cp:keywords>PPT Power point TAT 2017</cp:keywords>
  <dc:description/>
  <cp:lastModifiedBy>juho.kankare</cp:lastModifiedBy>
  <cp:revision>24</cp:revision>
  <dcterms:created xsi:type="dcterms:W3CDTF">2020-08-04T08:08:23Z</dcterms:created>
  <dcterms:modified xsi:type="dcterms:W3CDTF">2022-09-19T16:59:44Z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0x0101001C90B6B78A6941408A90372B3F68DBDA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</Properties>
</file>