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E4E3B-643D-9577-6E3E-9CE0402B4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9C3729-F5B3-7808-F025-DD830AD55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864527-3ADF-38FA-451A-37433CCF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21F734-C0D5-08C4-4FC2-930C3C68D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4D689D-814E-9048-B7FB-860D7FDD4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2034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4FB76-E397-A624-BE15-F86161C3C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487981-2159-D3C5-B4B6-A555A0C50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B4685E-EA06-1B76-963C-BD756C4B3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3B6B2B-94AD-08AD-F51E-A876613B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54239C-04A5-46A7-C834-6229EE112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40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3030AFC-5C7B-86F6-D305-45F09C1E19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46B7D6-B7F7-E8E6-0E51-6D9C194CD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BEF6ED-BD68-FA10-23A6-E76A5F27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D047E7-3AB7-F5BA-5FE8-6395561D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21F2EE-3C4F-1E12-9828-B6151A804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59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D0458A-08FB-849A-E970-F51315B94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956052-A8AB-6FFD-92F7-B161E0F80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C65B9B-6331-9C8A-D986-51805DC4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AE0360-3BCB-6B5B-B148-5E109089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2DF103-B65B-F3E7-AAF8-B02827B5D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07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A7EC44-2D1A-9183-ED5E-FA5C1A872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0A6807-748B-1A4F-67D3-DA4A13859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F7A619-D42A-F37C-8145-3E30D0CD5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578FB9-8594-51C4-4AB3-EB2F4BFD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95501C-8048-CEA2-894E-9A26EB7E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859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B6978E-3E25-933B-44DD-0F14B129E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796785-E03A-11AA-B916-D09DF80C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31CBE0-62C3-D440-6F96-DA5370CF1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4BF794-2339-E014-2A0B-AA690332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E2CE89-0733-5CA7-FFCA-D63C8E7B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CD2B5D-4B75-915F-0779-49FC82740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45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B4F972-410B-9D1C-0B45-442E7D7A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935098-EE05-2E7C-0567-4033093CF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246D65-E25F-E0A4-C63A-F8943F922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0C5988B-C16E-DDF4-E5A0-34616289F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C676E05-0809-FD0C-1966-8D0B913A3F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20BC23-F0E5-0155-E2AB-0E6E7080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B02A3F8-527D-BE96-F691-04F71B8C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82E09A5-1E57-7AB6-AFF9-D9997EDDA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22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C1291-D913-348B-D0ED-6887B6BB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D2C8FB7-B8AE-8D48-B3B5-058D5F35A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D82DC51-6B1B-C5D9-07EE-13FA8E18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896E92D-1D84-4A88-4BB4-1F89F9BF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80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B9F9F0A-BDAE-33EA-8189-507C296A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6692F13-E04C-AFE9-1962-9A5D4A4B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CD4A201-4F13-5B20-EA2B-C2BFD30B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57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18C905-58B9-4E98-EB92-FE4E8A72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89D758-C6DF-CA03-A3B4-0231A6D86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29B7D5-56D4-BECC-79B1-0185A4956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AD8C45-9781-9EB7-0AE3-88A58239F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16D348-E334-9BC6-90FB-2C9302F3A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9FCF26-978A-CA66-EE34-49D2CC29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01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40A3C-1A11-061C-80D9-B8EAF50EC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D3F84D0-3C2D-0343-3B90-5A44B4F76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274FE13-9DC7-8800-7CAE-B0357573B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256712-8326-7DD4-AC2E-66663F34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319EA3-6BBF-86A0-6202-6EEE7731B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6A723E-D440-AFF6-E51A-E09795D39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0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FAB1FE9-30C3-86C9-0FD8-AC8823CD1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54D00F-C657-CD79-1D6D-3B75A0C97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32ADE6-4415-E798-26B7-07F9FD196B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C3C8F-3B69-48F9-BEAC-2EC5D7EBDB4D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BA4886-1E6C-4A01-4575-AF016B794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CA138C-E15E-BEB9-C9CD-4E777BA6F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2788C-7101-4680-80EB-7C2A20D5B5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80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41EB88-6534-5213-A220-11C05DD15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Solmu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C2A266-B36E-DA49-FB13-5BF6012E79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65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yanmar, Burma, Ihmiset, Nuoriso, Poika">
            <a:extLst>
              <a:ext uri="{FF2B5EF4-FFF2-40B4-BE49-F238E27FC236}">
                <a16:creationId xmlns:a16="http://schemas.microsoft.com/office/drawing/2014/main" id="{FA342775-52A8-C6DD-7C2E-8BB1EA3A2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84BCA-2993-1138-8738-F5A2BC15C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1700" dirty="0"/>
              <a:t>Seisokaa piirissä ja pitäkää vieressä seisovia käsistä kiinni.</a:t>
            </a:r>
          </a:p>
          <a:p>
            <a:r>
              <a:rPr lang="fi-FI" sz="1700" dirty="0"/>
              <a:t>Ohjaaja lähtee tilanteesta pois.</a:t>
            </a:r>
          </a:p>
          <a:p>
            <a:r>
              <a:rPr lang="fi-FI" sz="1700" dirty="0"/>
              <a:t>Älkää päästäkö käsistä irti.</a:t>
            </a:r>
          </a:p>
          <a:p>
            <a:r>
              <a:rPr lang="fi-FI" sz="1700" dirty="0"/>
              <a:t>Muodostakaa solmu, esim. kulkemalla toisen käsien alitse tai ylitse.</a:t>
            </a:r>
          </a:p>
          <a:p>
            <a:r>
              <a:rPr lang="fi-FI" sz="1700" dirty="0"/>
              <a:t>Ohjaaja palaa takaisin luokkaan kun solmu on valmis.</a:t>
            </a:r>
          </a:p>
          <a:p>
            <a:r>
              <a:rPr lang="fi-FI" sz="1700" dirty="0"/>
              <a:t>Ohjaaja yrittää avata solmun puhumalla ohjaten piirissä/solmussa olevia henkilöitä.</a:t>
            </a:r>
          </a:p>
        </p:txBody>
      </p:sp>
    </p:spTree>
    <p:extLst>
      <p:ext uri="{BB962C8B-B14F-4D97-AF65-F5344CB8AC3E}">
        <p14:creationId xmlns:p14="http://schemas.microsoft.com/office/powerpoint/2010/main" val="184905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DD8892-DF63-4DDA-B8D3-D7D353112056}"/>
</file>

<file path=customXml/itemProps2.xml><?xml version="1.0" encoding="utf-8"?>
<ds:datastoreItem xmlns:ds="http://schemas.openxmlformats.org/officeDocument/2006/customXml" ds:itemID="{F502BDE0-E574-446C-95E6-38178209E2B6}"/>
</file>

<file path=customXml/itemProps3.xml><?xml version="1.0" encoding="utf-8"?>
<ds:datastoreItem xmlns:ds="http://schemas.openxmlformats.org/officeDocument/2006/customXml" ds:itemID="{569410E0-9706-40BC-88CF-F9B126701F5E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Solmu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Solmu</dc:title>
  <dc:creator>Laahanen Janne</dc:creator>
  <cp:lastModifiedBy>Laahanen Janne</cp:lastModifiedBy>
  <cp:revision>1</cp:revision>
  <dcterms:created xsi:type="dcterms:W3CDTF">2024-05-22T07:45:27Z</dcterms:created>
  <dcterms:modified xsi:type="dcterms:W3CDTF">2024-05-22T08:16:32Z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