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1" r:id="rId8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31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40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421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12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28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97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5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24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75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89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46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63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406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34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6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923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9512" y="1447801"/>
            <a:ext cx="9073008" cy="2557263"/>
          </a:xfrm>
        </p:spPr>
        <p:txBody>
          <a:bodyPr>
            <a:normAutofit fontScale="90000"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dirty="0" smtClean="0"/>
              <a:t>Sale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724128" y="5589240"/>
            <a:ext cx="3088432" cy="936104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chemeClr val="bg1"/>
                </a:solidFill>
              </a:rPr>
              <a:t>Atte Veijonen 9K</a:t>
            </a:r>
          </a:p>
          <a:p>
            <a:r>
              <a:rPr lang="fi-FI" i="1" dirty="0" smtClean="0">
                <a:solidFill>
                  <a:schemeClr val="bg1"/>
                </a:solidFill>
              </a:rPr>
              <a:t>Jakso 4 </a:t>
            </a:r>
          </a:p>
          <a:p>
            <a:endParaRPr lang="fi-FI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Olin töissä Tahiniemen Salella 1.4-16.4</a:t>
            </a:r>
          </a:p>
          <a:p>
            <a:r>
              <a:rPr lang="fi-FI" dirty="0" smtClean="0"/>
              <a:t>Valitsin tämän työpaikan sillä periaatteella, koska halusin kokeilla jotain erilaista.</a:t>
            </a:r>
          </a:p>
          <a:p>
            <a:r>
              <a:rPr lang="fi-FI" dirty="0" smtClean="0"/>
              <a:t>Minun ennakkoluulot</a:t>
            </a:r>
            <a:r>
              <a:rPr lang="fi-FI" dirty="0" smtClean="0"/>
              <a:t> oli että siellä on </a:t>
            </a:r>
            <a:r>
              <a:rPr lang="fi-FI" dirty="0" smtClean="0"/>
              <a:t>tylsää ja todella ärsyttävää.</a:t>
            </a:r>
          </a:p>
          <a:p>
            <a:r>
              <a:rPr lang="fi-FI" dirty="0" smtClean="0"/>
              <a:t>Ei ole mitään, mitä haluaisin oppia työpaikalta.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altLang="fi-FI" dirty="0" smtClean="0"/>
              <a:t>Työpaikan nimi on Sale.</a:t>
            </a:r>
          </a:p>
          <a:p>
            <a:r>
              <a:rPr lang="fi-FI" dirty="0" smtClean="0"/>
              <a:t>Työpaikka on perustettu 1989.</a:t>
            </a:r>
          </a:p>
          <a:p>
            <a:r>
              <a:rPr lang="fi-FI" dirty="0" smtClean="0"/>
              <a:t>Työpaikka sijaitsee </a:t>
            </a:r>
            <a:r>
              <a:rPr lang="fi-FI" dirty="0" smtClean="0"/>
              <a:t>Marjatie </a:t>
            </a:r>
            <a:r>
              <a:rPr lang="fi-FI" dirty="0" smtClean="0"/>
              <a:t>5-7, </a:t>
            </a:r>
            <a:r>
              <a:rPr lang="fi-FI" dirty="0"/>
              <a:t>76100 </a:t>
            </a:r>
            <a:r>
              <a:rPr lang="fi-FI" dirty="0" smtClean="0"/>
              <a:t>Pieksämäki.</a:t>
            </a:r>
          </a:p>
          <a:p>
            <a:r>
              <a:rPr lang="fi-FI" dirty="0" smtClean="0"/>
              <a:t>Työpaikalla hommia on hyllyttäminen, hyllyjen järjestelyt ja asiakkaitten auttaminen.</a:t>
            </a:r>
          </a:p>
          <a:p>
            <a:r>
              <a:rPr lang="fi-FI" dirty="0" smtClean="0"/>
              <a:t>Henkilökunnan </a:t>
            </a:r>
            <a:r>
              <a:rPr lang="fi-FI" dirty="0" smtClean="0"/>
              <a:t>määrä vaihtelee mutta kaupassa on usein 2 työntekijää.</a:t>
            </a:r>
          </a:p>
          <a:p>
            <a:r>
              <a:rPr lang="fi-FI" altLang="fi-FI" sz="2800" dirty="0" smtClean="0"/>
              <a:t>Koulutuksia jotta alalle pääsisi, Merkonomi ja lukiosta valmistuminen</a:t>
            </a:r>
            <a:r>
              <a:rPr lang="fi-FI" altLang="fi-FI" sz="2800" dirty="0" smtClean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 hyllytin koko päivän ja sen jälkeen minä järjestelin </a:t>
            </a:r>
            <a:r>
              <a:rPr lang="fi-FI" smtClean="0"/>
              <a:t>hyllyjä pelkästään.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42" y="2564904"/>
            <a:ext cx="2414866" cy="42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7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700" y="2052925"/>
            <a:ext cx="4320364" cy="4195481"/>
          </a:xfrm>
        </p:spPr>
        <p:txBody>
          <a:bodyPr/>
          <a:lstStyle/>
          <a:p>
            <a:r>
              <a:rPr lang="fi-FI" dirty="0" smtClean="0"/>
              <a:t>Torstaina hyllytin koko päivän ja järjestelin hyllyjä.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Perjantaina hyllytin taas ja siinä ne päivät menevät.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88" y="1484784"/>
            <a:ext cx="3022435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3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13676" y="1628800"/>
            <a:ext cx="4519924" cy="419548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Torstaina oli sitä samaa mitä aiempina viikkoina eli pelkkää hyllytystä, kuorman purkua ja hyllyjen järjestelyä.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Perjantaina aamulla purin jugurtti kuorman ja sen jälkeen purin kaksi juoma kuormaa ja sitten loppu ajasta järjestelin hyllyjä.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42" y="742781"/>
            <a:ext cx="3095534" cy="55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hyllyttäminen.</a:t>
            </a:r>
          </a:p>
          <a:p>
            <a:r>
              <a:rPr lang="fi-FI" dirty="0" smtClean="0"/>
              <a:t>Minulla ei ollut tavoitteita työjaksolle.</a:t>
            </a:r>
          </a:p>
          <a:p>
            <a:r>
              <a:rPr lang="fi-FI" dirty="0" smtClean="0"/>
              <a:t>Vaikeinta oli löytää tuotteille oikeat paikat.</a:t>
            </a:r>
          </a:p>
          <a:p>
            <a:r>
              <a:rPr lang="fi-FI" dirty="0" smtClean="0"/>
              <a:t>Sain apua aina kun minä tarvitsin.</a:t>
            </a:r>
          </a:p>
          <a:p>
            <a:r>
              <a:rPr lang="fi-FI" dirty="0" smtClean="0"/>
              <a:t>Ala ei kiinnosta minua yhtään.</a:t>
            </a:r>
          </a:p>
          <a:p>
            <a:r>
              <a:rPr lang="fi-FI" dirty="0" smtClean="0"/>
              <a:t>Valmistua lukiosta tai Merkonomi </a:t>
            </a:r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</TotalTime>
  <Words>210</Words>
  <Application>Microsoft Office PowerPoint</Application>
  <PresentationFormat>Näytössä katseltava diaesitys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Ioni</vt:lpstr>
      <vt:lpstr>Hiekanpään koulu - Jopo TYÖPAIKKAOPISKELU  Sale</vt:lpstr>
      <vt:lpstr>Omat tavoitteet työpaikkajaksolta</vt:lpstr>
      <vt:lpstr>Työpaikan yleisesittely</vt:lpstr>
      <vt:lpstr>Viikko 1</vt:lpstr>
      <vt:lpstr>Viikko 2</vt:lpstr>
      <vt:lpstr>Viikko 3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Atte Veijonen</cp:lastModifiedBy>
  <cp:revision>21</cp:revision>
  <cp:lastPrinted>2014-12-17T10:38:59Z</cp:lastPrinted>
  <dcterms:created xsi:type="dcterms:W3CDTF">2014-12-15T09:08:56Z</dcterms:created>
  <dcterms:modified xsi:type="dcterms:W3CDTF">2021-04-19T07:29:46Z</dcterms:modified>
</cp:coreProperties>
</file>