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A0D581-E991-4B8A-9C3E-2632DB911564}" v="35" dt="2025-08-28T07:44:04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mi Koivumäki" userId="4e76e616-fb46-4415-9615-dbc8dafbdeab" providerId="ADAL" clId="{EFA0D581-E991-4B8A-9C3E-2632DB911564}"/>
    <pc:docChg chg="undo custSel addSld delSld modSld sldOrd addMainMaster delMainMaster">
      <pc:chgData name="Helmi Koivumäki" userId="4e76e616-fb46-4415-9615-dbc8dafbdeab" providerId="ADAL" clId="{EFA0D581-E991-4B8A-9C3E-2632DB911564}" dt="2025-08-28T07:45:23.621" v="1138" actId="114"/>
      <pc:docMkLst>
        <pc:docMk/>
      </pc:docMkLst>
      <pc:sldChg chg="addSp delSp modSp new mod setBg modClrScheme chgLayout">
        <pc:chgData name="Helmi Koivumäki" userId="4e76e616-fb46-4415-9615-dbc8dafbdeab" providerId="ADAL" clId="{EFA0D581-E991-4B8A-9C3E-2632DB911564}" dt="2025-08-28T07:18:21.766" v="22" actId="1076"/>
        <pc:sldMkLst>
          <pc:docMk/>
          <pc:sldMk cId="165570260" sldId="256"/>
        </pc:sldMkLst>
        <pc:spChg chg="mod">
          <ac:chgData name="Helmi Koivumäki" userId="4e76e616-fb46-4415-9615-dbc8dafbdeab" providerId="ADAL" clId="{EFA0D581-E991-4B8A-9C3E-2632DB911564}" dt="2025-08-28T07:18:21.766" v="22" actId="1076"/>
          <ac:spMkLst>
            <pc:docMk/>
            <pc:sldMk cId="165570260" sldId="256"/>
            <ac:spMk id="2" creationId="{EBB05386-2207-1552-BCB7-263DBDC6B049}"/>
          </ac:spMkLst>
        </pc:spChg>
        <pc:spChg chg="del mod">
          <ac:chgData name="Helmi Koivumäki" userId="4e76e616-fb46-4415-9615-dbc8dafbdeab" providerId="ADAL" clId="{EFA0D581-E991-4B8A-9C3E-2632DB911564}" dt="2025-08-28T07:18:09.300" v="17" actId="478"/>
          <ac:spMkLst>
            <pc:docMk/>
            <pc:sldMk cId="165570260" sldId="256"/>
            <ac:spMk id="3" creationId="{B20594FA-8988-83C7-CDFC-89A0BD43DD53}"/>
          </ac:spMkLst>
        </pc:spChg>
        <pc:spChg chg="add">
          <ac:chgData name="Helmi Koivumäki" userId="4e76e616-fb46-4415-9615-dbc8dafbdeab" providerId="ADAL" clId="{EFA0D581-E991-4B8A-9C3E-2632DB911564}" dt="2025-08-28T07:18:06.239" v="16" actId="26606"/>
          <ac:spMkLst>
            <pc:docMk/>
            <pc:sldMk cId="165570260" sldId="256"/>
            <ac:spMk id="9" creationId="{0E91F5CA-B392-444C-88E3-BF5BAAEBDEB0}"/>
          </ac:spMkLst>
        </pc:spChg>
        <pc:spChg chg="add">
          <ac:chgData name="Helmi Koivumäki" userId="4e76e616-fb46-4415-9615-dbc8dafbdeab" providerId="ADAL" clId="{EFA0D581-E991-4B8A-9C3E-2632DB911564}" dt="2025-08-28T07:18:06.239" v="16" actId="26606"/>
          <ac:spMkLst>
            <pc:docMk/>
            <pc:sldMk cId="165570260" sldId="256"/>
            <ac:spMk id="11" creationId="{0459807F-B6FA-44D3-9A53-C55B6B56884A}"/>
          </ac:spMkLst>
        </pc:spChg>
        <pc:picChg chg="add">
          <ac:chgData name="Helmi Koivumäki" userId="4e76e616-fb46-4415-9615-dbc8dafbdeab" providerId="ADAL" clId="{EFA0D581-E991-4B8A-9C3E-2632DB911564}" dt="2025-08-28T07:18:06.239" v="16" actId="26606"/>
          <ac:picMkLst>
            <pc:docMk/>
            <pc:sldMk cId="165570260" sldId="256"/>
            <ac:picMk id="4" creationId="{93BB79BA-3635-1467-96B6-8AB0A21633A3}"/>
          </ac:picMkLst>
        </pc:picChg>
      </pc:sldChg>
      <pc:sldChg chg="addSp delSp modSp new mod setBg">
        <pc:chgData name="Helmi Koivumäki" userId="4e76e616-fb46-4415-9615-dbc8dafbdeab" providerId="ADAL" clId="{EFA0D581-E991-4B8A-9C3E-2632DB911564}" dt="2025-08-28T07:37:32.043" v="921" actId="20577"/>
        <pc:sldMkLst>
          <pc:docMk/>
          <pc:sldMk cId="2938160725" sldId="257"/>
        </pc:sldMkLst>
        <pc:spChg chg="mod">
          <ac:chgData name="Helmi Koivumäki" userId="4e76e616-fb46-4415-9615-dbc8dafbdeab" providerId="ADAL" clId="{EFA0D581-E991-4B8A-9C3E-2632DB911564}" dt="2025-08-28T07:25:18.857" v="272" actId="1076"/>
          <ac:spMkLst>
            <pc:docMk/>
            <pc:sldMk cId="2938160725" sldId="257"/>
            <ac:spMk id="2" creationId="{EF5E6F0B-2B97-FF0D-2C04-7343A99B0488}"/>
          </ac:spMkLst>
        </pc:spChg>
        <pc:spChg chg="add del mod ord">
          <ac:chgData name="Helmi Koivumäki" userId="4e76e616-fb46-4415-9615-dbc8dafbdeab" providerId="ADAL" clId="{EFA0D581-E991-4B8A-9C3E-2632DB911564}" dt="2025-08-28T07:37:01.632" v="878" actId="20577"/>
          <ac:spMkLst>
            <pc:docMk/>
            <pc:sldMk cId="2938160725" sldId="257"/>
            <ac:spMk id="3" creationId="{90A24BFF-11C0-6A95-D36A-6F0F5D4467F9}"/>
          </ac:spMkLst>
        </pc:spChg>
        <pc:spChg chg="add mod">
          <ac:chgData name="Helmi Koivumäki" userId="4e76e616-fb46-4415-9615-dbc8dafbdeab" providerId="ADAL" clId="{EFA0D581-E991-4B8A-9C3E-2632DB911564}" dt="2025-08-28T07:37:32.043" v="921" actId="20577"/>
          <ac:spMkLst>
            <pc:docMk/>
            <pc:sldMk cId="2938160725" sldId="257"/>
            <ac:spMk id="6" creationId="{044953E3-B1D1-B4E5-D0EA-50DF8303018A}"/>
          </ac:spMkLst>
        </pc:spChg>
        <pc:spChg chg="add">
          <ac:chgData name="Helmi Koivumäki" userId="4e76e616-fb46-4415-9615-dbc8dafbdeab" providerId="ADAL" clId="{EFA0D581-E991-4B8A-9C3E-2632DB911564}" dt="2025-08-28T07:18:46.370" v="25" actId="26606"/>
          <ac:spMkLst>
            <pc:docMk/>
            <pc:sldMk cId="2938160725" sldId="257"/>
            <ac:spMk id="9" creationId="{637B2035-1FCB-439A-B421-095E136C7E07}"/>
          </ac:spMkLst>
        </pc:spChg>
        <pc:spChg chg="add">
          <ac:chgData name="Helmi Koivumäki" userId="4e76e616-fb46-4415-9615-dbc8dafbdeab" providerId="ADAL" clId="{EFA0D581-E991-4B8A-9C3E-2632DB911564}" dt="2025-08-28T07:18:46.370" v="25" actId="26606"/>
          <ac:spMkLst>
            <pc:docMk/>
            <pc:sldMk cId="2938160725" sldId="257"/>
            <ac:spMk id="11" creationId="{81CE2CF7-D5AA-4464-AC91-9ED1EA5D6389}"/>
          </ac:spMkLst>
        </pc:spChg>
        <pc:picChg chg="add mod">
          <ac:chgData name="Helmi Koivumäki" userId="4e76e616-fb46-4415-9615-dbc8dafbdeab" providerId="ADAL" clId="{EFA0D581-E991-4B8A-9C3E-2632DB911564}" dt="2025-08-28T07:18:46.370" v="25" actId="26606"/>
          <ac:picMkLst>
            <pc:docMk/>
            <pc:sldMk cId="2938160725" sldId="257"/>
            <ac:picMk id="4" creationId="{F6B8D413-4119-5349-F43D-DAFC17A2D208}"/>
          </ac:picMkLst>
        </pc:picChg>
        <pc:picChg chg="add mod">
          <ac:chgData name="Helmi Koivumäki" userId="4e76e616-fb46-4415-9615-dbc8dafbdeab" providerId="ADAL" clId="{EFA0D581-E991-4B8A-9C3E-2632DB911564}" dt="2025-08-28T07:18:55.742" v="28"/>
          <ac:picMkLst>
            <pc:docMk/>
            <pc:sldMk cId="2938160725" sldId="257"/>
            <ac:picMk id="5" creationId="{B1542CB6-A6FF-4A6B-B2E0-225A8ECB2DF3}"/>
          </ac:picMkLst>
        </pc:picChg>
      </pc:sldChg>
      <pc:sldChg chg="addSp modSp add mod">
        <pc:chgData name="Helmi Koivumäki" userId="4e76e616-fb46-4415-9615-dbc8dafbdeab" providerId="ADAL" clId="{EFA0D581-E991-4B8A-9C3E-2632DB911564}" dt="2025-08-28T07:31:36.055" v="758" actId="12"/>
        <pc:sldMkLst>
          <pc:docMk/>
          <pc:sldMk cId="3948877303" sldId="258"/>
        </pc:sldMkLst>
        <pc:spChg chg="mod">
          <ac:chgData name="Helmi Koivumäki" userId="4e76e616-fb46-4415-9615-dbc8dafbdeab" providerId="ADAL" clId="{EFA0D581-E991-4B8A-9C3E-2632DB911564}" dt="2025-08-28T07:29:14.478" v="513" actId="113"/>
          <ac:spMkLst>
            <pc:docMk/>
            <pc:sldMk cId="3948877303" sldId="258"/>
            <ac:spMk id="2" creationId="{93620E6A-A5E9-F326-F1D9-038B4AF0CB29}"/>
          </ac:spMkLst>
        </pc:spChg>
        <pc:spChg chg="mod">
          <ac:chgData name="Helmi Koivumäki" userId="4e76e616-fb46-4415-9615-dbc8dafbdeab" providerId="ADAL" clId="{EFA0D581-E991-4B8A-9C3E-2632DB911564}" dt="2025-08-28T07:31:36.055" v="758" actId="12"/>
          <ac:spMkLst>
            <pc:docMk/>
            <pc:sldMk cId="3948877303" sldId="258"/>
            <ac:spMk id="3" creationId="{D5DB844C-499A-DA0B-82B4-0C1DF7D62054}"/>
          </ac:spMkLst>
        </pc:spChg>
        <pc:spChg chg="add mod">
          <ac:chgData name="Helmi Koivumäki" userId="4e76e616-fb46-4415-9615-dbc8dafbdeab" providerId="ADAL" clId="{EFA0D581-E991-4B8A-9C3E-2632DB911564}" dt="2025-08-28T07:30:47.889" v="650" actId="20577"/>
          <ac:spMkLst>
            <pc:docMk/>
            <pc:sldMk cId="3948877303" sldId="258"/>
            <ac:spMk id="5" creationId="{70FBE1F5-D3C3-D386-5E3D-3C405682981A}"/>
          </ac:spMkLst>
        </pc:spChg>
      </pc:sldChg>
      <pc:sldChg chg="addSp modSp add mod ord">
        <pc:chgData name="Helmi Koivumäki" userId="4e76e616-fb46-4415-9615-dbc8dafbdeab" providerId="ADAL" clId="{EFA0D581-E991-4B8A-9C3E-2632DB911564}" dt="2025-08-28T07:38:32.848" v="1011" actId="20577"/>
        <pc:sldMkLst>
          <pc:docMk/>
          <pc:sldMk cId="1859010941" sldId="259"/>
        </pc:sldMkLst>
        <pc:spChg chg="mod">
          <ac:chgData name="Helmi Koivumäki" userId="4e76e616-fb46-4415-9615-dbc8dafbdeab" providerId="ADAL" clId="{EFA0D581-E991-4B8A-9C3E-2632DB911564}" dt="2025-08-28T07:34:35.223" v="847" actId="20577"/>
          <ac:spMkLst>
            <pc:docMk/>
            <pc:sldMk cId="1859010941" sldId="259"/>
            <ac:spMk id="2" creationId="{F07C56F8-354F-B843-B0DE-78D2E0A44739}"/>
          </ac:spMkLst>
        </pc:spChg>
        <pc:spChg chg="mod">
          <ac:chgData name="Helmi Koivumäki" userId="4e76e616-fb46-4415-9615-dbc8dafbdeab" providerId="ADAL" clId="{EFA0D581-E991-4B8A-9C3E-2632DB911564}" dt="2025-08-28T07:35:23.022" v="853" actId="20577"/>
          <ac:spMkLst>
            <pc:docMk/>
            <pc:sldMk cId="1859010941" sldId="259"/>
            <ac:spMk id="3" creationId="{E0222C29-6C99-2DA3-1E88-B82FDD97F080}"/>
          </ac:spMkLst>
        </pc:spChg>
        <pc:spChg chg="add mod">
          <ac:chgData name="Helmi Koivumäki" userId="4e76e616-fb46-4415-9615-dbc8dafbdeab" providerId="ADAL" clId="{EFA0D581-E991-4B8A-9C3E-2632DB911564}" dt="2025-08-28T07:38:32.848" v="1011" actId="20577"/>
          <ac:spMkLst>
            <pc:docMk/>
            <pc:sldMk cId="1859010941" sldId="259"/>
            <ac:spMk id="5" creationId="{DDC103F1-BED4-3C61-5ECC-71262AF4703F}"/>
          </ac:spMkLst>
        </pc:spChg>
      </pc:sldChg>
      <pc:sldChg chg="new del">
        <pc:chgData name="Helmi Koivumäki" userId="4e76e616-fb46-4415-9615-dbc8dafbdeab" providerId="ADAL" clId="{EFA0D581-E991-4B8A-9C3E-2632DB911564}" dt="2025-08-28T07:32:51.431" v="760" actId="47"/>
        <pc:sldMkLst>
          <pc:docMk/>
          <pc:sldMk cId="381537668" sldId="260"/>
        </pc:sldMkLst>
      </pc:sldChg>
      <pc:sldChg chg="addSp delSp modSp add mod ord modAnim">
        <pc:chgData name="Helmi Koivumäki" userId="4e76e616-fb46-4415-9615-dbc8dafbdeab" providerId="ADAL" clId="{EFA0D581-E991-4B8A-9C3E-2632DB911564}" dt="2025-08-28T07:45:23.621" v="1138" actId="114"/>
        <pc:sldMkLst>
          <pc:docMk/>
          <pc:sldMk cId="1232066304" sldId="260"/>
        </pc:sldMkLst>
        <pc:spChg chg="mod">
          <ac:chgData name="Helmi Koivumäki" userId="4e76e616-fb46-4415-9615-dbc8dafbdeab" providerId="ADAL" clId="{EFA0D581-E991-4B8A-9C3E-2632DB911564}" dt="2025-08-28T07:41:07.720" v="1053" actId="20577"/>
          <ac:spMkLst>
            <pc:docMk/>
            <pc:sldMk cId="1232066304" sldId="260"/>
            <ac:spMk id="2" creationId="{666F832A-1E92-9DE8-F1B5-F276BA88623E}"/>
          </ac:spMkLst>
        </pc:spChg>
        <pc:spChg chg="del mod">
          <ac:chgData name="Helmi Koivumäki" userId="4e76e616-fb46-4415-9615-dbc8dafbdeab" providerId="ADAL" clId="{EFA0D581-E991-4B8A-9C3E-2632DB911564}" dt="2025-08-28T07:41:35.512" v="1056"/>
          <ac:spMkLst>
            <pc:docMk/>
            <pc:sldMk cId="1232066304" sldId="260"/>
            <ac:spMk id="3" creationId="{2B97CA71-D812-A62F-9DB6-4DEB0D55084A}"/>
          </ac:spMkLst>
        </pc:spChg>
        <pc:spChg chg="add">
          <ac:chgData name="Helmi Koivumäki" userId="4e76e616-fb46-4415-9615-dbc8dafbdeab" providerId="ADAL" clId="{EFA0D581-E991-4B8A-9C3E-2632DB911564}" dt="2025-08-28T07:42:01.433" v="1057"/>
          <ac:spMkLst>
            <pc:docMk/>
            <pc:sldMk cId="1232066304" sldId="260"/>
            <ac:spMk id="6" creationId="{A592068C-86E3-4C7F-4641-C9B7A15A9CE4}"/>
          </ac:spMkLst>
        </pc:spChg>
        <pc:spChg chg="add del mod">
          <ac:chgData name="Helmi Koivumäki" userId="4e76e616-fb46-4415-9615-dbc8dafbdeab" providerId="ADAL" clId="{EFA0D581-E991-4B8A-9C3E-2632DB911564}" dt="2025-08-28T07:42:43.432" v="1065" actId="478"/>
          <ac:spMkLst>
            <pc:docMk/>
            <pc:sldMk cId="1232066304" sldId="260"/>
            <ac:spMk id="7" creationId="{0716D880-3711-70AF-3BE0-29E9DF7312CD}"/>
          </ac:spMkLst>
        </pc:spChg>
        <pc:spChg chg="add">
          <ac:chgData name="Helmi Koivumäki" userId="4e76e616-fb46-4415-9615-dbc8dafbdeab" providerId="ADAL" clId="{EFA0D581-E991-4B8A-9C3E-2632DB911564}" dt="2025-08-28T07:42:18.997" v="1061"/>
          <ac:spMkLst>
            <pc:docMk/>
            <pc:sldMk cId="1232066304" sldId="260"/>
            <ac:spMk id="8" creationId="{86F99E4C-2CCD-B436-A4B2-C6D9DBB8281D}"/>
          </ac:spMkLst>
        </pc:spChg>
        <pc:spChg chg="add">
          <ac:chgData name="Helmi Koivumäki" userId="4e76e616-fb46-4415-9615-dbc8dafbdeab" providerId="ADAL" clId="{EFA0D581-E991-4B8A-9C3E-2632DB911564}" dt="2025-08-28T07:42:23.812" v="1062"/>
          <ac:spMkLst>
            <pc:docMk/>
            <pc:sldMk cId="1232066304" sldId="260"/>
            <ac:spMk id="10" creationId="{F039C07B-0E7F-4A97-4E54-F5673BC3743D}"/>
          </ac:spMkLst>
        </pc:spChg>
        <pc:spChg chg="add">
          <ac:chgData name="Helmi Koivumäki" userId="4e76e616-fb46-4415-9615-dbc8dafbdeab" providerId="ADAL" clId="{EFA0D581-E991-4B8A-9C3E-2632DB911564}" dt="2025-08-28T07:42:37.046" v="1063"/>
          <ac:spMkLst>
            <pc:docMk/>
            <pc:sldMk cId="1232066304" sldId="260"/>
            <ac:spMk id="12" creationId="{95886C46-8F80-FC2B-B058-29A07A1BD16A}"/>
          </ac:spMkLst>
        </pc:spChg>
        <pc:spChg chg="add del mod">
          <ac:chgData name="Helmi Koivumäki" userId="4e76e616-fb46-4415-9615-dbc8dafbdeab" providerId="ADAL" clId="{EFA0D581-E991-4B8A-9C3E-2632DB911564}" dt="2025-08-28T07:43:19.160" v="1071" actId="478"/>
          <ac:spMkLst>
            <pc:docMk/>
            <pc:sldMk cId="1232066304" sldId="260"/>
            <ac:spMk id="14" creationId="{9E61D61C-772B-3301-5635-86E6D8B3C5C8}"/>
          </ac:spMkLst>
        </pc:spChg>
        <pc:spChg chg="add mod">
          <ac:chgData name="Helmi Koivumäki" userId="4e76e616-fb46-4415-9615-dbc8dafbdeab" providerId="ADAL" clId="{EFA0D581-E991-4B8A-9C3E-2632DB911564}" dt="2025-08-28T07:44:07.665" v="1085" actId="20577"/>
          <ac:spMkLst>
            <pc:docMk/>
            <pc:sldMk cId="1232066304" sldId="260"/>
            <ac:spMk id="15" creationId="{8DF73EDE-7B45-377A-BCFA-9B2B59E7BB45}"/>
          </ac:spMkLst>
        </pc:spChg>
        <pc:spChg chg="add mod">
          <ac:chgData name="Helmi Koivumäki" userId="4e76e616-fb46-4415-9615-dbc8dafbdeab" providerId="ADAL" clId="{EFA0D581-E991-4B8A-9C3E-2632DB911564}" dt="2025-08-28T07:45:23.621" v="1138" actId="114"/>
          <ac:spMkLst>
            <pc:docMk/>
            <pc:sldMk cId="1232066304" sldId="260"/>
            <ac:spMk id="17" creationId="{8047ACAD-B8E1-6913-3FF5-06F5EB518BEF}"/>
          </ac:spMkLst>
        </pc:spChg>
        <pc:picChg chg="add mod">
          <ac:chgData name="Helmi Koivumäki" userId="4e76e616-fb46-4415-9615-dbc8dafbdeab" providerId="ADAL" clId="{EFA0D581-E991-4B8A-9C3E-2632DB911564}" dt="2025-08-28T07:41:35.512" v="1056"/>
          <ac:picMkLst>
            <pc:docMk/>
            <pc:sldMk cId="1232066304" sldId="260"/>
            <ac:picMk id="5" creationId="{F6156F85-7477-DEDA-427B-FFE9F5CA0DC4}"/>
          </ac:picMkLst>
        </pc:picChg>
      </pc:sldChg>
      <pc:sldChg chg="new del">
        <pc:chgData name="Helmi Koivumäki" userId="4e76e616-fb46-4415-9615-dbc8dafbdeab" providerId="ADAL" clId="{EFA0D581-E991-4B8A-9C3E-2632DB911564}" dt="2025-08-28T07:22:15.352" v="98" actId="47"/>
        <pc:sldMkLst>
          <pc:docMk/>
          <pc:sldMk cId="2495759869" sldId="260"/>
        </pc:sldMkLst>
      </pc:sldChg>
      <pc:sldChg chg="add del">
        <pc:chgData name="Helmi Koivumäki" userId="4e76e616-fb46-4415-9615-dbc8dafbdeab" providerId="ADAL" clId="{EFA0D581-E991-4B8A-9C3E-2632DB911564}" dt="2025-08-28T07:32:56.543" v="762" actId="2890"/>
        <pc:sldMkLst>
          <pc:docMk/>
          <pc:sldMk cId="4008910847" sldId="260"/>
        </pc:sldMkLst>
      </pc:sldChg>
      <pc:sldMasterChg chg="del delSldLayout">
        <pc:chgData name="Helmi Koivumäki" userId="4e76e616-fb46-4415-9615-dbc8dafbdeab" providerId="ADAL" clId="{EFA0D581-E991-4B8A-9C3E-2632DB911564}" dt="2025-08-28T07:18:06.239" v="16" actId="26606"/>
        <pc:sldMasterMkLst>
          <pc:docMk/>
          <pc:sldMasterMk cId="2581110965" sldId="2147483648"/>
        </pc:sldMasterMkLst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567608153" sldId="2147483649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4077816228" sldId="2147483650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1065387102" sldId="2147483651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3501204840" sldId="2147483652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1634456983" sldId="2147483653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063505051" sldId="2147483654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775707107" sldId="2147483655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716143469" sldId="2147483656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1309899375" sldId="2147483657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899847866" sldId="2147483658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67363819" sldId="2147483659"/>
          </pc:sldLayoutMkLst>
        </pc:sldLayoutChg>
      </pc:sldMasterChg>
      <pc:sldMasterChg chg="add addSldLayout">
        <pc:chgData name="Helmi Koivumäki" userId="4e76e616-fb46-4415-9615-dbc8dafbdeab" providerId="ADAL" clId="{EFA0D581-E991-4B8A-9C3E-2632DB911564}" dt="2025-08-28T07:18:06.239" v="16" actId="26606"/>
        <pc:sldMasterMkLst>
          <pc:docMk/>
          <pc:sldMasterMk cId="2072248917" sldId="2147483748"/>
        </pc:sldMasterMkLst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1035475831" sldId="2147483737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2004498629" sldId="2147483738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2943952572" sldId="2147483739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3835532989" sldId="2147483740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4034196205" sldId="2147483741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3118635116" sldId="2147483742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51215583" sldId="2147483743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2391440788" sldId="2147483744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1110159315" sldId="2147483745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465684913" sldId="2147483746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320001082" sldId="2147483747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August 28,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7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August 28,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015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August 28,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8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August 28,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9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August 28,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5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August 28,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3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August 28,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419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August 28,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863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August 28,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August 28,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August 28,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4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August 28,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22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7" r:id="rId7"/>
    <p:sldLayoutId id="2147483743" r:id="rId8"/>
    <p:sldLayoutId id="2147483744" r:id="rId9"/>
    <p:sldLayoutId id="2147483745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zdHqLnMjtc?feature=oembed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59807F-B6FA-44D3-9A53-C55B6B56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BB05386-2207-1552-BCB7-263DBDC6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5531223"/>
            <a:ext cx="10160000" cy="884518"/>
          </a:xfrm>
        </p:spPr>
        <p:txBody>
          <a:bodyPr anchor="t">
            <a:normAutofit/>
          </a:bodyPr>
          <a:lstStyle/>
          <a:p>
            <a:r>
              <a:rPr lang="fi-FI" sz="4400"/>
              <a:t>Runon tulkintaa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BB79BA-3635-1467-96B6-8AB0A21633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624"/>
          <a:stretch>
            <a:fillRect/>
          </a:stretch>
        </p:blipFill>
        <p:spPr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557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CE2CF7-D5AA-4464-AC91-9ED1EA5D6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F5E6F0B-2B97-FF0D-2C04-7343A99B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413658"/>
            <a:ext cx="5683623" cy="1216024"/>
          </a:xfrm>
        </p:spPr>
        <p:txBody>
          <a:bodyPr>
            <a:normAutofit/>
          </a:bodyPr>
          <a:lstStyle/>
          <a:p>
            <a:r>
              <a:rPr lang="fi-FI" b="1"/>
              <a:t>Runon tulkintaa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B8D413-4119-5349-F43D-DAFC17A2D2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A24BFF-11C0-6A95-D36A-6F0F5D44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859" y="1825625"/>
            <a:ext cx="5683624" cy="4618717"/>
          </a:xfrm>
        </p:spPr>
        <p:txBody>
          <a:bodyPr>
            <a:normAutofit fontScale="85000" lnSpcReduction="10000"/>
          </a:bodyPr>
          <a:lstStyle/>
          <a:p>
            <a:r>
              <a:rPr lang="fi-FI" sz="2800"/>
              <a:t>Mitä ja miten runon puhuja sanoo aiheestaan? Mistä on kyse? </a:t>
            </a:r>
          </a:p>
          <a:p>
            <a:r>
              <a:rPr lang="fi-FI" sz="2800"/>
              <a:t>Mitä ajatuksia elämästä ja ihmisistä runo välittää? </a:t>
            </a:r>
          </a:p>
          <a:p>
            <a:r>
              <a:rPr lang="fi-FI" sz="2800"/>
              <a:t>Mitä runo haluaa sanoa aiheestaan syvemmällä tasolla? Mitä kielen keinoja, esim. kuvallisuutta, on käytetty apuna ajatusten välittämisessä? </a:t>
            </a:r>
          </a:p>
          <a:p>
            <a:r>
              <a:rPr lang="fi-FI" sz="2800"/>
              <a:t>Mikä on kielikuvien tarkoitus kokonaisuuden kannalta?</a:t>
            </a:r>
          </a:p>
          <a:p>
            <a:r>
              <a:rPr lang="fi-FI" sz="2800"/>
              <a:t>Tulkitse runon kuvia, symboleja ja mahdollista allegorisuutta.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044953E3-B1D1-B4E5-D0EA-50DF8303018A}"/>
              </a:ext>
            </a:extLst>
          </p:cNvPr>
          <p:cNvSpPr txBox="1">
            <a:spLocks/>
          </p:cNvSpPr>
          <p:nvPr/>
        </p:nvSpPr>
        <p:spPr>
          <a:xfrm>
            <a:off x="167970" y="1825625"/>
            <a:ext cx="3679371" cy="40930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8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2pPr>
            <a:lvl3pPr marL="60579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3pPr>
            <a:lvl4pPr marL="630936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4pPr>
            <a:lvl5pPr marL="82296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400"/>
              <a:t>RUNON AIHE?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MITÄ AIHEESTA SANOTAAN? </a:t>
            </a:r>
          </a:p>
          <a:p>
            <a:pPr marL="0" indent="0" algn="ctr">
              <a:buNone/>
            </a:pPr>
            <a:r>
              <a:rPr lang="fi-FI" sz="2400"/>
              <a:t>MITEN AIHEESEEN SUHTAUDUTAAN?</a:t>
            </a:r>
          </a:p>
          <a:p>
            <a:pPr marL="0" indent="0" algn="ctr">
              <a:buNone/>
            </a:pPr>
            <a:r>
              <a:rPr lang="fi-FI" sz="2400"/>
              <a:t> MITEN AIHETTA KUVATAAN?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MILLÄ KEINOIN ASIAA KÄSITELLÄÄN?</a:t>
            </a:r>
          </a:p>
        </p:txBody>
      </p:sp>
    </p:spTree>
    <p:extLst>
      <p:ext uri="{BB962C8B-B14F-4D97-AF65-F5344CB8AC3E}">
        <p14:creationId xmlns:p14="http://schemas.microsoft.com/office/powerpoint/2010/main" val="2938160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1C0E74-BAC1-E3C5-C525-5BEBA94EC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6111AA-15E2-9B65-10B9-73C7768E7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DB67F4-7F59-62AB-F33B-2E3FF3BE2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07C56F8-354F-B843-B0DE-78D2E0A4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609601"/>
            <a:ext cx="5683623" cy="1216024"/>
          </a:xfrm>
        </p:spPr>
        <p:txBody>
          <a:bodyPr>
            <a:normAutofit fontScale="90000"/>
          </a:bodyPr>
          <a:lstStyle/>
          <a:p>
            <a:r>
              <a:rPr lang="fi-FI" b="1"/>
              <a:t>Aiheen ja TUNNELMAN tutkiminen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AA2883-1507-85D9-256B-9674BB64D1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222C29-6C99-2DA3-1E88-B82FDD97F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859" y="2147356"/>
            <a:ext cx="5683624" cy="4107021"/>
          </a:xfrm>
        </p:spPr>
        <p:txBody>
          <a:bodyPr>
            <a:normAutofit lnSpcReduction="10000"/>
          </a:bodyPr>
          <a:lstStyle/>
          <a:p>
            <a:r>
              <a:rPr lang="fi-FI" sz="2800"/>
              <a:t>Onko runon aiheena rakkaus, suru, kaiho, kaipuu, katkeruus, inho, viha vai jokin muu?</a:t>
            </a:r>
          </a:p>
          <a:p>
            <a:r>
              <a:rPr lang="fi-FI" sz="2800"/>
              <a:t>Onko runo vakava, hilpeä, ironinen, humoristinen, leikittelevä vai jotakin muuta?</a:t>
            </a:r>
          </a:p>
          <a:p>
            <a:r>
              <a:rPr lang="fi-FI" sz="2800"/>
              <a:t>Mitkä yksityiskohdat (sanat) osoittavat tietyn tunnelman tai tunteen?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DDC103F1-BED4-3C61-5ECC-71262AF4703F}"/>
              </a:ext>
            </a:extLst>
          </p:cNvPr>
          <p:cNvSpPr txBox="1">
            <a:spLocks/>
          </p:cNvSpPr>
          <p:nvPr/>
        </p:nvSpPr>
        <p:spPr>
          <a:xfrm>
            <a:off x="211512" y="2201719"/>
            <a:ext cx="3679371" cy="409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8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2pPr>
            <a:lvl3pPr marL="60579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3pPr>
            <a:lvl4pPr marL="630936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4pPr>
            <a:lvl5pPr marL="82296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400"/>
              <a:t>TUNNISTA JA NIMEÄ AIHE.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TUNNISTA TUNNELMA.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MISTÄ TUNNELMA SYNTYY?</a:t>
            </a:r>
          </a:p>
        </p:txBody>
      </p:sp>
    </p:spTree>
    <p:extLst>
      <p:ext uri="{BB962C8B-B14F-4D97-AF65-F5344CB8AC3E}">
        <p14:creationId xmlns:p14="http://schemas.microsoft.com/office/powerpoint/2010/main" val="185901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A7864-0812-38D8-3A9C-A452157D8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6640D6D-E194-DA96-6002-DAE41EE62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BD3F4E-64C2-D1A7-EE6F-0B1F78949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3620E6A-A5E9-F326-F1D9-038B4AF0C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609601"/>
            <a:ext cx="5683623" cy="1216024"/>
          </a:xfrm>
        </p:spPr>
        <p:txBody>
          <a:bodyPr>
            <a:normAutofit/>
          </a:bodyPr>
          <a:lstStyle/>
          <a:p>
            <a:r>
              <a:rPr lang="fi-FI" b="1"/>
              <a:t>Runon tulkintaa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6A5BE5-2CDC-C34B-B990-9BDA2CBAFE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DB844C-499A-DA0B-82B4-0C1DF7D62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859" y="2147356"/>
            <a:ext cx="5892912" cy="4107021"/>
          </a:xfrm>
        </p:spPr>
        <p:txBody>
          <a:bodyPr>
            <a:normAutofit fontScale="92500" lnSpcReduction="10000"/>
          </a:bodyPr>
          <a:lstStyle/>
          <a:p>
            <a:r>
              <a:rPr lang="fi-FI" sz="2800"/>
              <a:t>Miten yksittäiset sanavalinnat tukevat runon sanomaa?</a:t>
            </a:r>
          </a:p>
          <a:p>
            <a:r>
              <a:rPr lang="fi-FI" sz="2800"/>
              <a:t>Miten toisto tukee sanomaa?</a:t>
            </a:r>
          </a:p>
          <a:p>
            <a:r>
              <a:rPr lang="fi-FI" sz="2800"/>
              <a:t>Miten käytetyt merkit tukevat sanomaa? (? ! ... ,,,)</a:t>
            </a:r>
          </a:p>
          <a:p>
            <a:pPr lvl="1"/>
            <a:r>
              <a:rPr lang="fi-FI" sz="2400"/>
              <a:t>	HUOM! Runo on hyvin tiivis esitys, 	jossa jokaisella merkillä on jokin 	tarkoitus.</a:t>
            </a:r>
          </a:p>
          <a:p>
            <a:r>
              <a:rPr lang="fi-FI" sz="2800"/>
              <a:t>Miten runon nimi ohjaa tulkintaa? Mihin se ohjaa huomiota?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70FBE1F5-D3C3-D386-5E3D-3C405682981A}"/>
              </a:ext>
            </a:extLst>
          </p:cNvPr>
          <p:cNvSpPr txBox="1">
            <a:spLocks/>
          </p:cNvSpPr>
          <p:nvPr/>
        </p:nvSpPr>
        <p:spPr>
          <a:xfrm>
            <a:off x="211512" y="2201719"/>
            <a:ext cx="3679371" cy="409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8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2pPr>
            <a:lvl3pPr marL="60579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3pPr>
            <a:lvl4pPr marL="630936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4pPr>
            <a:lvl5pPr marL="82296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400"/>
              <a:t>MITEN RUNON ERI OSAT TUKEVAT RUNON VÄLITTÄMÄÄ SANOMAA?</a:t>
            </a:r>
          </a:p>
        </p:txBody>
      </p:sp>
    </p:spTree>
    <p:extLst>
      <p:ext uri="{BB962C8B-B14F-4D97-AF65-F5344CB8AC3E}">
        <p14:creationId xmlns:p14="http://schemas.microsoft.com/office/powerpoint/2010/main" val="394887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6DF3C0-1E7A-00AF-4DBE-9774D10DF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98C7CE6-14C1-8BFE-A96F-534E1BE21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F85EEB-0727-9D19-29A9-B9D980E13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66F832A-1E92-9DE8-F1B5-F276BA886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609601"/>
            <a:ext cx="5683623" cy="1216024"/>
          </a:xfrm>
        </p:spPr>
        <p:txBody>
          <a:bodyPr>
            <a:normAutofit fontScale="90000"/>
          </a:bodyPr>
          <a:lstStyle/>
          <a:p>
            <a:r>
              <a:rPr lang="fi-FI"/>
              <a:t>ESIMERKKI TULKINNAN TEKEMISESTÄ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E0A72B-59F1-7385-C665-24FD0668FC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pic>
        <p:nvPicPr>
          <p:cNvPr id="5" name="Online-media 4" title="Miten runoa tulkitaan? Runoanalyysi Södergranin runosta Tähdet">
            <a:hlinkClick r:id="" action="ppaction://media"/>
            <a:extLst>
              <a:ext uri="{FF2B5EF4-FFF2-40B4-BE49-F238E27FC236}">
                <a16:creationId xmlns:a16="http://schemas.microsoft.com/office/drawing/2014/main" id="{F6156F85-7477-DEDA-427B-FFE9F5CA0DC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78425" y="2595563"/>
            <a:ext cx="5683250" cy="3211512"/>
          </a:xfrm>
          <a:prstGeom prst="rect">
            <a:avLst/>
          </a:prstGeom>
        </p:spPr>
      </p:pic>
      <p:sp>
        <p:nvSpPr>
          <p:cNvPr id="15" name="Rectangle 5">
            <a:extLst>
              <a:ext uri="{FF2B5EF4-FFF2-40B4-BE49-F238E27FC236}">
                <a16:creationId xmlns:a16="http://schemas.microsoft.com/office/drawing/2014/main" id="{8DF73EDE-7B45-377A-BCFA-9B2B59E7B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85" y="2296625"/>
            <a:ext cx="3293417" cy="288523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-7935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Yön tullen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minä seison portailla</a:t>
            </a:r>
            <a:r>
              <a:rPr lang="fi-FI" altLang="fi-FI" sz="140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kuuntelemassa,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tähdet parveilevat puutarhassa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 minä seison pimeässä.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Kuule, tähti putosi helähtäen!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Älä astu ruohikolle paljain jaloin: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puutarhani on sirpaleita täynnä.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8047ACAD-B8E1-6913-3FF5-06F5EB518BEF}"/>
              </a:ext>
            </a:extLst>
          </p:cNvPr>
          <p:cNvSpPr txBox="1"/>
          <p:nvPr/>
        </p:nvSpPr>
        <p:spPr>
          <a:xfrm>
            <a:off x="310685" y="1349067"/>
            <a:ext cx="32934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b="1" i="1"/>
              <a:t>Edith Södergran: </a:t>
            </a:r>
          </a:p>
          <a:p>
            <a:r>
              <a:rPr lang="fi-FI" sz="2400" b="1" i="1"/>
              <a:t>Tähdet (1929)</a:t>
            </a:r>
          </a:p>
        </p:txBody>
      </p:sp>
    </p:spTree>
    <p:extLst>
      <p:ext uri="{BB962C8B-B14F-4D97-AF65-F5344CB8AC3E}">
        <p14:creationId xmlns:p14="http://schemas.microsoft.com/office/powerpoint/2010/main" val="123206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249</Words>
  <Application>Microsoft Office PowerPoint</Application>
  <PresentationFormat>Laajakuva</PresentationFormat>
  <Paragraphs>40</Paragraphs>
  <Slides>5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Bembo</vt:lpstr>
      <vt:lpstr>ArchiveVTI</vt:lpstr>
      <vt:lpstr>Runon tulkintaa</vt:lpstr>
      <vt:lpstr>Runon tulkintaa</vt:lpstr>
      <vt:lpstr>Aiheen ja TUNNELMAN tutkiminen</vt:lpstr>
      <vt:lpstr>Runon tulkintaa</vt:lpstr>
      <vt:lpstr>ESIMERKKI TULKINNAN TEKEMISESTÄ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Helmi Koivumäki</dc:creator>
  <cp:lastModifiedBy>Helmi Koivumäki</cp:lastModifiedBy>
  <cp:revision>1</cp:revision>
  <dcterms:created xsi:type="dcterms:W3CDTF">2025-08-28T07:17:20Z</dcterms:created>
  <dcterms:modified xsi:type="dcterms:W3CDTF">2025-08-28T07:45:27Z</dcterms:modified>
</cp:coreProperties>
</file>