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3" r:id="rId3"/>
    <p:sldId id="27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74BC-DCA4-49BC-8B0A-8EA00AF12BB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7C9A5-9796-4B06-8D49-4BBAB0E8C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3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2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21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8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47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584201"/>
            <a:ext cx="11085099" cy="1524000"/>
          </a:xfrm>
        </p:spPr>
        <p:txBody>
          <a:bodyPr anchor="t">
            <a:noAutofit/>
          </a:bodyPr>
          <a:lstStyle>
            <a:lvl1pPr algn="r" eaLnBrk="1" latinLnBrk="0" hangingPunct="1">
              <a:lnSpc>
                <a:spcPct val="90000"/>
              </a:lnSpc>
              <a:defRPr kumimoji="0" lang="fi-FI" sz="7200" b="0" cap="none" baseline="0">
                <a:solidFill>
                  <a:schemeClr val="tx2"/>
                </a:solidFill>
              </a:defRPr>
            </a:lvl1pPr>
          </a:lstStyle>
          <a:p>
            <a:r>
              <a:rPr kumimoji="0" lang="fi-FI" dirty="0"/>
              <a:t>NY vuosi yrittäjänä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3200" y="2946400"/>
            <a:ext cx="6363371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fi-FI" sz="2667" b="0">
                <a:solidFill>
                  <a:schemeClr val="accent5"/>
                </a:solidFill>
                <a:latin typeface="+mj-lt"/>
              </a:defRPr>
            </a:lvl1pPr>
            <a:lvl2pPr marL="609585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eaLnBrk="1" latinLnBrk="0" hangingPunct="1">
              <a:buNone/>
              <a:defRPr kumimoji="0" lang="fi-FI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kumimoji="0" lang="fi-FI" dirty="0"/>
              <a:t>Ohjelmakoulutus</a:t>
            </a:r>
          </a:p>
        </p:txBody>
      </p:sp>
      <p:grpSp>
        <p:nvGrpSpPr>
          <p:cNvPr id="75" name="Ryhmä 26"/>
          <p:cNvGrpSpPr/>
          <p:nvPr userDrawn="1"/>
        </p:nvGrpSpPr>
        <p:grpSpPr>
          <a:xfrm>
            <a:off x="-1015999" y="4038601"/>
            <a:ext cx="13950937" cy="3471700"/>
            <a:chOff x="-821628" y="4367209"/>
            <a:chExt cx="12881887" cy="3205666"/>
          </a:xfrm>
        </p:grpSpPr>
        <p:grpSp>
          <p:nvGrpSpPr>
            <p:cNvPr id="76" name="Ryhmä 27"/>
            <p:cNvGrpSpPr/>
            <p:nvPr userDrawn="1"/>
          </p:nvGrpSpPr>
          <p:grpSpPr>
            <a:xfrm>
              <a:off x="-821628" y="4367209"/>
              <a:ext cx="7968295" cy="3205666"/>
              <a:chOff x="-2203989" y="2664123"/>
              <a:chExt cx="7167825" cy="2883635"/>
            </a:xfrm>
          </p:grpSpPr>
          <p:sp>
            <p:nvSpPr>
              <p:cNvPr id="81" name="Kuusikulmio 80"/>
              <p:cNvSpPr/>
              <p:nvPr userDrawn="1"/>
            </p:nvSpPr>
            <p:spPr>
              <a:xfrm>
                <a:off x="2758796" y="2664123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Kuusikulmio 81"/>
              <p:cNvSpPr/>
              <p:nvPr userDrawn="1"/>
            </p:nvSpPr>
            <p:spPr>
              <a:xfrm>
                <a:off x="1656272" y="2664123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1724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Kuusikulmio 82"/>
              <p:cNvSpPr/>
              <p:nvPr userDrawn="1"/>
            </p:nvSpPr>
            <p:spPr>
              <a:xfrm>
                <a:off x="553752" y="2664123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Kuusikulmio 83"/>
              <p:cNvSpPr/>
              <p:nvPr userDrawn="1"/>
            </p:nvSpPr>
            <p:spPr>
              <a:xfrm>
                <a:off x="-548772" y="2664123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Kuusikulmio 84"/>
              <p:cNvSpPr/>
              <p:nvPr userDrawn="1"/>
            </p:nvSpPr>
            <p:spPr>
              <a:xfrm>
                <a:off x="-1651292" y="2664123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Kuusikulmio 85"/>
              <p:cNvSpPr/>
              <p:nvPr userDrawn="1"/>
            </p:nvSpPr>
            <p:spPr>
              <a:xfrm>
                <a:off x="1053" y="3625336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Kuusikulmio 86"/>
              <p:cNvSpPr/>
              <p:nvPr userDrawn="1"/>
            </p:nvSpPr>
            <p:spPr>
              <a:xfrm>
                <a:off x="-1101467" y="3625336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Kuusikulmio 87"/>
              <p:cNvSpPr/>
              <p:nvPr userDrawn="1"/>
            </p:nvSpPr>
            <p:spPr>
              <a:xfrm>
                <a:off x="-2203989" y="3625336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Kuusikulmio 88"/>
              <p:cNvSpPr/>
              <p:nvPr userDrawn="1"/>
            </p:nvSpPr>
            <p:spPr>
              <a:xfrm>
                <a:off x="3858443" y="4586547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Kuusikulmio 89"/>
              <p:cNvSpPr/>
              <p:nvPr userDrawn="1"/>
            </p:nvSpPr>
            <p:spPr>
              <a:xfrm>
                <a:off x="2755919" y="4586547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Kuusikulmio 90"/>
              <p:cNvSpPr/>
              <p:nvPr userDrawn="1"/>
            </p:nvSpPr>
            <p:spPr>
              <a:xfrm>
                <a:off x="1653398" y="4586547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1724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Kuusikulmio 91"/>
              <p:cNvSpPr/>
              <p:nvPr userDrawn="1"/>
            </p:nvSpPr>
            <p:spPr>
              <a:xfrm>
                <a:off x="550878" y="4586547"/>
                <a:ext cx="1105393" cy="961211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5EA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7" name="Kuusikulmio 76"/>
            <p:cNvSpPr/>
            <p:nvPr userDrawn="1"/>
          </p:nvSpPr>
          <p:spPr>
            <a:xfrm>
              <a:off x="7149864" y="6504320"/>
              <a:ext cx="1228838" cy="1068553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378703" y="6504320"/>
              <a:ext cx="1228838" cy="1068553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9607540" y="6504320"/>
              <a:ext cx="1228838" cy="1068553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64B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64B7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10831421" y="6504320"/>
              <a:ext cx="1228838" cy="1068553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Tekstin paikkamerkki 7"/>
          <p:cNvSpPr txBox="1">
            <a:spLocks/>
          </p:cNvSpPr>
          <p:nvPr userDrawn="1"/>
        </p:nvSpPr>
        <p:spPr>
          <a:xfrm>
            <a:off x="3119670" y="5541235"/>
            <a:ext cx="8748972" cy="456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Yrittäjyysasennetta, työelämävalmiuksia, talouslukutaitoja – tekemällä oppien.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35" y="4229941"/>
            <a:ext cx="4340160" cy="7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02326" y="323298"/>
            <a:ext cx="8387349" cy="1175303"/>
          </a:xfrm>
        </p:spPr>
        <p:txBody>
          <a:bodyPr anchor="t">
            <a:noAutofit/>
          </a:bodyPr>
          <a:lstStyle>
            <a:lvl1pPr algn="ctr" eaLnBrk="1" latinLnBrk="0" hangingPunct="1">
              <a:lnSpc>
                <a:spcPct val="90000"/>
              </a:lnSpc>
              <a:defRPr kumimoji="0" lang="fi-FI" sz="7200" b="0" cap="none" baseline="0">
                <a:solidFill>
                  <a:schemeClr val="tx2"/>
                </a:solidFill>
              </a:defRPr>
            </a:lvl1pPr>
          </a:lstStyle>
          <a:p>
            <a:r>
              <a:rPr kumimoji="0" lang="fi-FI" dirty="0"/>
              <a:t>NY Vuosi yrittäjänä</a:t>
            </a:r>
          </a:p>
        </p:txBody>
      </p:sp>
      <p:sp>
        <p:nvSpPr>
          <p:cNvPr id="89" name="Kuusikulmio 88"/>
          <p:cNvSpPr/>
          <p:nvPr userDrawn="1"/>
        </p:nvSpPr>
        <p:spPr>
          <a:xfrm>
            <a:off x="6287844" y="6273801"/>
            <a:ext cx="1330819" cy="1157233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Kuusikulmio 89"/>
          <p:cNvSpPr/>
          <p:nvPr userDrawn="1"/>
        </p:nvSpPr>
        <p:spPr>
          <a:xfrm>
            <a:off x="4958773" y="6273801"/>
            <a:ext cx="1330819" cy="1157233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5EA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Kuusikulmio 91"/>
          <p:cNvSpPr/>
          <p:nvPr userDrawn="1"/>
        </p:nvSpPr>
        <p:spPr>
          <a:xfrm>
            <a:off x="2300632" y="6273801"/>
            <a:ext cx="1330819" cy="1157233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Kuusikulmio 76"/>
          <p:cNvSpPr/>
          <p:nvPr userDrawn="1"/>
        </p:nvSpPr>
        <p:spPr>
          <a:xfrm>
            <a:off x="7616916" y="6273801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Kuusikulmio 77"/>
          <p:cNvSpPr/>
          <p:nvPr userDrawn="1"/>
        </p:nvSpPr>
        <p:spPr>
          <a:xfrm>
            <a:off x="8945985" y="6273801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17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Kuusikulmio 79"/>
          <p:cNvSpPr/>
          <p:nvPr userDrawn="1"/>
        </p:nvSpPr>
        <p:spPr>
          <a:xfrm>
            <a:off x="11604121" y="6273801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5765800"/>
            <a:ext cx="2104960" cy="375653"/>
          </a:xfrm>
          <a:prstGeom prst="rect">
            <a:avLst/>
          </a:prstGeom>
        </p:spPr>
      </p:pic>
      <p:sp>
        <p:nvSpPr>
          <p:cNvPr id="39" name="Kuusikulmio 38"/>
          <p:cNvSpPr/>
          <p:nvPr userDrawn="1"/>
        </p:nvSpPr>
        <p:spPr>
          <a:xfrm>
            <a:off x="971561" y="6273801"/>
            <a:ext cx="1330819" cy="1157233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17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Kuusikulmio 39"/>
          <p:cNvSpPr/>
          <p:nvPr userDrawn="1"/>
        </p:nvSpPr>
        <p:spPr>
          <a:xfrm>
            <a:off x="-357510" y="6273801"/>
            <a:ext cx="1330819" cy="1157233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17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9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84201"/>
            <a:ext cx="11085099" cy="1524000"/>
          </a:xfrm>
        </p:spPr>
        <p:txBody>
          <a:bodyPr anchor="t">
            <a:noAutofit/>
          </a:bodyPr>
          <a:lstStyle>
            <a:lvl1pPr algn="r" eaLnBrk="1" latinLnBrk="0" hangingPunct="1">
              <a:lnSpc>
                <a:spcPct val="90000"/>
              </a:lnSpc>
              <a:defRPr kumimoji="0" lang="fi-FI" sz="7200" b="0" cap="none" baseline="0">
                <a:solidFill>
                  <a:schemeClr val="tx2"/>
                </a:solidFill>
              </a:defRPr>
            </a:lvl1pPr>
          </a:lstStyle>
          <a:p>
            <a:endParaRPr kumimoji="0" lang="fi-FI" dirty="0"/>
          </a:p>
        </p:txBody>
      </p:sp>
      <p:grpSp>
        <p:nvGrpSpPr>
          <p:cNvPr id="76" name="Ryhmä 27"/>
          <p:cNvGrpSpPr/>
          <p:nvPr userDrawn="1"/>
        </p:nvGrpSpPr>
        <p:grpSpPr>
          <a:xfrm>
            <a:off x="-1016000" y="4038601"/>
            <a:ext cx="8629573" cy="3471700"/>
            <a:chOff x="-2203989" y="2664123"/>
            <a:chExt cx="7167825" cy="2883635"/>
          </a:xfrm>
        </p:grpSpPr>
        <p:sp>
          <p:nvSpPr>
            <p:cNvPr id="81" name="Kuusikulmio 80"/>
            <p:cNvSpPr/>
            <p:nvPr userDrawn="1"/>
          </p:nvSpPr>
          <p:spPr>
            <a:xfrm>
              <a:off x="2758796" y="2664123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1656272" y="2664123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724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553752" y="2664123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-548772" y="2664123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-1651292" y="2664123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117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>
              <a:off x="1053" y="3625336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>
              <a:off x="-1101467" y="3625336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Kuusikulmio 87"/>
            <p:cNvSpPr/>
            <p:nvPr userDrawn="1"/>
          </p:nvSpPr>
          <p:spPr>
            <a:xfrm>
              <a:off x="-2203989" y="3625336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Kuusikulmio 88"/>
            <p:cNvSpPr/>
            <p:nvPr userDrawn="1"/>
          </p:nvSpPr>
          <p:spPr>
            <a:xfrm>
              <a:off x="3858443" y="4586547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Kuusikulmio 89"/>
            <p:cNvSpPr/>
            <p:nvPr userDrawn="1"/>
          </p:nvSpPr>
          <p:spPr>
            <a:xfrm>
              <a:off x="2755919" y="4586547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Kuusikulmio 90"/>
            <p:cNvSpPr/>
            <p:nvPr userDrawn="1"/>
          </p:nvSpPr>
          <p:spPr>
            <a:xfrm>
              <a:off x="1653398" y="4586547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1724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Kuusikulmio 91"/>
            <p:cNvSpPr/>
            <p:nvPr userDrawn="1"/>
          </p:nvSpPr>
          <p:spPr>
            <a:xfrm>
              <a:off x="550878" y="4586547"/>
              <a:ext cx="1105393" cy="961211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5EA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Kuusikulmio 76"/>
          <p:cNvSpPr/>
          <p:nvPr userDrawn="1"/>
        </p:nvSpPr>
        <p:spPr>
          <a:xfrm>
            <a:off x="7617036" y="6353067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Kuusikulmio 77"/>
          <p:cNvSpPr/>
          <p:nvPr userDrawn="1"/>
        </p:nvSpPr>
        <p:spPr>
          <a:xfrm>
            <a:off x="8947854" y="6353067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Kuusikulmio 78"/>
          <p:cNvSpPr/>
          <p:nvPr userDrawn="1"/>
        </p:nvSpPr>
        <p:spPr>
          <a:xfrm>
            <a:off x="10278672" y="6353067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64B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64B7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Kuusikulmio 79"/>
          <p:cNvSpPr/>
          <p:nvPr userDrawn="1"/>
        </p:nvSpPr>
        <p:spPr>
          <a:xfrm>
            <a:off x="11604121" y="6353067"/>
            <a:ext cx="1330817" cy="1157231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200" y="5758298"/>
            <a:ext cx="2104960" cy="375653"/>
          </a:xfrm>
          <a:prstGeom prst="rect">
            <a:avLst/>
          </a:prstGeom>
        </p:spPr>
      </p:pic>
      <p:sp>
        <p:nvSpPr>
          <p:cNvPr id="24" name="Puolivapaa piirto 23"/>
          <p:cNvSpPr/>
          <p:nvPr userDrawn="1"/>
        </p:nvSpPr>
        <p:spPr>
          <a:xfrm>
            <a:off x="1" y="2036554"/>
            <a:ext cx="12187043" cy="3136553"/>
          </a:xfrm>
          <a:custGeom>
            <a:avLst/>
            <a:gdLst>
              <a:gd name="connsiteX0" fmla="*/ 0 w 7137429"/>
              <a:gd name="connsiteY0" fmla="*/ 1256379 h 2256366"/>
              <a:gd name="connsiteX1" fmla="*/ 1719617 w 7137429"/>
              <a:gd name="connsiteY1" fmla="*/ 14432 h 2256366"/>
              <a:gd name="connsiteX2" fmla="*/ 3384644 w 7137429"/>
              <a:gd name="connsiteY2" fmla="*/ 1993358 h 2256366"/>
              <a:gd name="connsiteX3" fmla="*/ 5022376 w 7137429"/>
              <a:gd name="connsiteY3" fmla="*/ 314683 h 2256366"/>
              <a:gd name="connsiteX4" fmla="*/ 7028597 w 7137429"/>
              <a:gd name="connsiteY4" fmla="*/ 328331 h 2256366"/>
              <a:gd name="connsiteX5" fmla="*/ 6864823 w 7137429"/>
              <a:gd name="connsiteY5" fmla="*/ 2102540 h 2256366"/>
              <a:gd name="connsiteX6" fmla="*/ 6823880 w 7137429"/>
              <a:gd name="connsiteY6" fmla="*/ 2047949 h 2256366"/>
              <a:gd name="connsiteX0" fmla="*/ 0 w 7137429"/>
              <a:gd name="connsiteY0" fmla="*/ 1254858 h 2254845"/>
              <a:gd name="connsiteX1" fmla="*/ 1719617 w 7137429"/>
              <a:gd name="connsiteY1" fmla="*/ 12911 h 2254845"/>
              <a:gd name="connsiteX2" fmla="*/ 3707373 w 7137429"/>
              <a:gd name="connsiteY2" fmla="*/ 1945733 h 2254845"/>
              <a:gd name="connsiteX3" fmla="*/ 5022376 w 7137429"/>
              <a:gd name="connsiteY3" fmla="*/ 313162 h 2254845"/>
              <a:gd name="connsiteX4" fmla="*/ 7028597 w 7137429"/>
              <a:gd name="connsiteY4" fmla="*/ 326810 h 2254845"/>
              <a:gd name="connsiteX5" fmla="*/ 6864823 w 7137429"/>
              <a:gd name="connsiteY5" fmla="*/ 2101019 h 2254845"/>
              <a:gd name="connsiteX6" fmla="*/ 6823880 w 7137429"/>
              <a:gd name="connsiteY6" fmla="*/ 2046428 h 2254845"/>
              <a:gd name="connsiteX0" fmla="*/ 0 w 7084052"/>
              <a:gd name="connsiteY0" fmla="*/ 1274474 h 2274461"/>
              <a:gd name="connsiteX1" fmla="*/ 1719617 w 7084052"/>
              <a:gd name="connsiteY1" fmla="*/ 32527 h 2274461"/>
              <a:gd name="connsiteX2" fmla="*/ 3707373 w 7084052"/>
              <a:gd name="connsiteY2" fmla="*/ 1965349 h 2274461"/>
              <a:gd name="connsiteX3" fmla="*/ 5790779 w 7084052"/>
              <a:gd name="connsiteY3" fmla="*/ 140677 h 2274461"/>
              <a:gd name="connsiteX4" fmla="*/ 7028597 w 7084052"/>
              <a:gd name="connsiteY4" fmla="*/ 346426 h 2274461"/>
              <a:gd name="connsiteX5" fmla="*/ 6864823 w 7084052"/>
              <a:gd name="connsiteY5" fmla="*/ 2120635 h 2274461"/>
              <a:gd name="connsiteX6" fmla="*/ 6823880 w 7084052"/>
              <a:gd name="connsiteY6" fmla="*/ 2066044 h 2274461"/>
              <a:gd name="connsiteX0" fmla="*/ 0 w 7889679"/>
              <a:gd name="connsiteY0" fmla="*/ 1274474 h 2268544"/>
              <a:gd name="connsiteX1" fmla="*/ 1719617 w 7889679"/>
              <a:gd name="connsiteY1" fmla="*/ 32527 h 2268544"/>
              <a:gd name="connsiteX2" fmla="*/ 3707373 w 7889679"/>
              <a:gd name="connsiteY2" fmla="*/ 1965349 h 2268544"/>
              <a:gd name="connsiteX3" fmla="*/ 5790779 w 7889679"/>
              <a:gd name="connsiteY3" fmla="*/ 140677 h 2268544"/>
              <a:gd name="connsiteX4" fmla="*/ 7028597 w 7889679"/>
              <a:gd name="connsiteY4" fmla="*/ 346426 h 2268544"/>
              <a:gd name="connsiteX5" fmla="*/ 6864823 w 7889679"/>
              <a:gd name="connsiteY5" fmla="*/ 2120635 h 2268544"/>
              <a:gd name="connsiteX6" fmla="*/ 7889671 w 7889679"/>
              <a:gd name="connsiteY6" fmla="*/ 2047877 h 2268544"/>
              <a:gd name="connsiteX0" fmla="*/ 0 w 7889687"/>
              <a:gd name="connsiteY0" fmla="*/ 1254858 h 2069277"/>
              <a:gd name="connsiteX1" fmla="*/ 1719617 w 7889687"/>
              <a:gd name="connsiteY1" fmla="*/ 12911 h 2069277"/>
              <a:gd name="connsiteX2" fmla="*/ 3707373 w 7889687"/>
              <a:gd name="connsiteY2" fmla="*/ 1945733 h 2069277"/>
              <a:gd name="connsiteX3" fmla="*/ 5790779 w 7889687"/>
              <a:gd name="connsiteY3" fmla="*/ 121061 h 2069277"/>
              <a:gd name="connsiteX4" fmla="*/ 7028597 w 7889687"/>
              <a:gd name="connsiteY4" fmla="*/ 326810 h 2069277"/>
              <a:gd name="connsiteX5" fmla="*/ 7397718 w 7889687"/>
              <a:gd name="connsiteY5" fmla="*/ 1513623 h 2069277"/>
              <a:gd name="connsiteX6" fmla="*/ 7889671 w 7889687"/>
              <a:gd name="connsiteY6" fmla="*/ 2028261 h 2069277"/>
              <a:gd name="connsiteX0" fmla="*/ 0 w 7889687"/>
              <a:gd name="connsiteY0" fmla="*/ 1252387 h 2066806"/>
              <a:gd name="connsiteX1" fmla="*/ 1640894 w 7889687"/>
              <a:gd name="connsiteY1" fmla="*/ 488834 h 2066806"/>
              <a:gd name="connsiteX2" fmla="*/ 3707373 w 7889687"/>
              <a:gd name="connsiteY2" fmla="*/ 1943262 h 2066806"/>
              <a:gd name="connsiteX3" fmla="*/ 5790779 w 7889687"/>
              <a:gd name="connsiteY3" fmla="*/ 118590 h 2066806"/>
              <a:gd name="connsiteX4" fmla="*/ 7028597 w 7889687"/>
              <a:gd name="connsiteY4" fmla="*/ 324339 h 2066806"/>
              <a:gd name="connsiteX5" fmla="*/ 7397718 w 7889687"/>
              <a:gd name="connsiteY5" fmla="*/ 1511152 h 2066806"/>
              <a:gd name="connsiteX6" fmla="*/ 7889671 w 7889687"/>
              <a:gd name="connsiteY6" fmla="*/ 2025790 h 2066806"/>
              <a:gd name="connsiteX0" fmla="*/ 0 w 7889687"/>
              <a:gd name="connsiteY0" fmla="*/ 1232715 h 2047134"/>
              <a:gd name="connsiteX1" fmla="*/ 1640894 w 7889687"/>
              <a:gd name="connsiteY1" fmla="*/ 469162 h 2047134"/>
              <a:gd name="connsiteX2" fmla="*/ 4107044 w 7889687"/>
              <a:gd name="connsiteY2" fmla="*/ 1657142 h 2047134"/>
              <a:gd name="connsiteX3" fmla="*/ 5790779 w 7889687"/>
              <a:gd name="connsiteY3" fmla="*/ 98918 h 2047134"/>
              <a:gd name="connsiteX4" fmla="*/ 7028597 w 7889687"/>
              <a:gd name="connsiteY4" fmla="*/ 304667 h 2047134"/>
              <a:gd name="connsiteX5" fmla="*/ 7397718 w 7889687"/>
              <a:gd name="connsiteY5" fmla="*/ 1491480 h 2047134"/>
              <a:gd name="connsiteX6" fmla="*/ 7889671 w 7889687"/>
              <a:gd name="connsiteY6" fmla="*/ 2006118 h 2047134"/>
              <a:gd name="connsiteX0" fmla="*/ 0 w 9134488"/>
              <a:gd name="connsiteY0" fmla="*/ 1232715 h 1659481"/>
              <a:gd name="connsiteX1" fmla="*/ 1640894 w 9134488"/>
              <a:gd name="connsiteY1" fmla="*/ 469162 h 1659481"/>
              <a:gd name="connsiteX2" fmla="*/ 4107044 w 9134488"/>
              <a:gd name="connsiteY2" fmla="*/ 1657142 h 1659481"/>
              <a:gd name="connsiteX3" fmla="*/ 5790779 w 9134488"/>
              <a:gd name="connsiteY3" fmla="*/ 98918 h 1659481"/>
              <a:gd name="connsiteX4" fmla="*/ 7028597 w 9134488"/>
              <a:gd name="connsiteY4" fmla="*/ 304667 h 1659481"/>
              <a:gd name="connsiteX5" fmla="*/ 7397718 w 9134488"/>
              <a:gd name="connsiteY5" fmla="*/ 1491480 h 1659481"/>
              <a:gd name="connsiteX6" fmla="*/ 9134484 w 9134488"/>
              <a:gd name="connsiteY6" fmla="*/ 1268451 h 1659481"/>
              <a:gd name="connsiteX0" fmla="*/ 0 w 9134490"/>
              <a:gd name="connsiteY0" fmla="*/ 1244204 h 1896750"/>
              <a:gd name="connsiteX1" fmla="*/ 1640894 w 9134490"/>
              <a:gd name="connsiteY1" fmla="*/ 480651 h 1896750"/>
              <a:gd name="connsiteX2" fmla="*/ 4107044 w 9134490"/>
              <a:gd name="connsiteY2" fmla="*/ 1668631 h 1896750"/>
              <a:gd name="connsiteX3" fmla="*/ 5790779 w 9134490"/>
              <a:gd name="connsiteY3" fmla="*/ 110407 h 1896750"/>
              <a:gd name="connsiteX4" fmla="*/ 7028597 w 9134490"/>
              <a:gd name="connsiteY4" fmla="*/ 316156 h 1896750"/>
              <a:gd name="connsiteX5" fmla="*/ 7766551 w 9134490"/>
              <a:gd name="connsiteY5" fmla="*/ 1825698 h 1896750"/>
              <a:gd name="connsiteX6" fmla="*/ 9134484 w 9134490"/>
              <a:gd name="connsiteY6" fmla="*/ 1279940 h 1896750"/>
              <a:gd name="connsiteX0" fmla="*/ 0 w 9134490"/>
              <a:gd name="connsiteY0" fmla="*/ 1244204 h 1896750"/>
              <a:gd name="connsiteX1" fmla="*/ 1640894 w 9134490"/>
              <a:gd name="connsiteY1" fmla="*/ 480651 h 1896750"/>
              <a:gd name="connsiteX2" fmla="*/ 4107044 w 9134490"/>
              <a:gd name="connsiteY2" fmla="*/ 1668631 h 1896750"/>
              <a:gd name="connsiteX3" fmla="*/ 5790779 w 9134490"/>
              <a:gd name="connsiteY3" fmla="*/ 110407 h 1896750"/>
              <a:gd name="connsiteX4" fmla="*/ 7028597 w 9134490"/>
              <a:gd name="connsiteY4" fmla="*/ 316156 h 1896750"/>
              <a:gd name="connsiteX5" fmla="*/ 7766551 w 9134490"/>
              <a:gd name="connsiteY5" fmla="*/ 1825698 h 1896750"/>
              <a:gd name="connsiteX6" fmla="*/ 9134484 w 9134490"/>
              <a:gd name="connsiteY6" fmla="*/ 1279940 h 1896750"/>
              <a:gd name="connsiteX0" fmla="*/ 0 w 9134490"/>
              <a:gd name="connsiteY0" fmla="*/ 928535 h 1770572"/>
              <a:gd name="connsiteX1" fmla="*/ 1640894 w 9134490"/>
              <a:gd name="connsiteY1" fmla="*/ 164982 h 1770572"/>
              <a:gd name="connsiteX2" fmla="*/ 4107044 w 9134490"/>
              <a:gd name="connsiteY2" fmla="*/ 1352962 h 1770572"/>
              <a:gd name="connsiteX3" fmla="*/ 5245213 w 9134490"/>
              <a:gd name="connsiteY3" fmla="*/ 1692694 h 1770572"/>
              <a:gd name="connsiteX4" fmla="*/ 7028597 w 9134490"/>
              <a:gd name="connsiteY4" fmla="*/ 487 h 1770572"/>
              <a:gd name="connsiteX5" fmla="*/ 7766551 w 9134490"/>
              <a:gd name="connsiteY5" fmla="*/ 1510029 h 1770572"/>
              <a:gd name="connsiteX6" fmla="*/ 9134484 w 9134490"/>
              <a:gd name="connsiteY6" fmla="*/ 964271 h 1770572"/>
              <a:gd name="connsiteX0" fmla="*/ 0 w 9134490"/>
              <a:gd name="connsiteY0" fmla="*/ 989986 h 1836310"/>
              <a:gd name="connsiteX1" fmla="*/ 1640894 w 9134490"/>
              <a:gd name="connsiteY1" fmla="*/ 226433 h 1836310"/>
              <a:gd name="connsiteX2" fmla="*/ 4107044 w 9134490"/>
              <a:gd name="connsiteY2" fmla="*/ 1414413 h 1836310"/>
              <a:gd name="connsiteX3" fmla="*/ 5245213 w 9134490"/>
              <a:gd name="connsiteY3" fmla="*/ 1754145 h 1836310"/>
              <a:gd name="connsiteX4" fmla="*/ 6459978 w 9134490"/>
              <a:gd name="connsiteY4" fmla="*/ 466 h 1836310"/>
              <a:gd name="connsiteX5" fmla="*/ 7766551 w 9134490"/>
              <a:gd name="connsiteY5" fmla="*/ 1571480 h 1836310"/>
              <a:gd name="connsiteX6" fmla="*/ 9134484 w 9134490"/>
              <a:gd name="connsiteY6" fmla="*/ 1025722 h 1836310"/>
              <a:gd name="connsiteX0" fmla="*/ 0 w 9134490"/>
              <a:gd name="connsiteY0" fmla="*/ 989986 h 1754710"/>
              <a:gd name="connsiteX1" fmla="*/ 1640894 w 9134490"/>
              <a:gd name="connsiteY1" fmla="*/ 226433 h 1754710"/>
              <a:gd name="connsiteX2" fmla="*/ 3861155 w 9134490"/>
              <a:gd name="connsiteY2" fmla="*/ 192651 h 1754710"/>
              <a:gd name="connsiteX3" fmla="*/ 5245213 w 9134490"/>
              <a:gd name="connsiteY3" fmla="*/ 1754145 h 1754710"/>
              <a:gd name="connsiteX4" fmla="*/ 6459978 w 9134490"/>
              <a:gd name="connsiteY4" fmla="*/ 466 h 1754710"/>
              <a:gd name="connsiteX5" fmla="*/ 7766551 w 9134490"/>
              <a:gd name="connsiteY5" fmla="*/ 1571480 h 1754710"/>
              <a:gd name="connsiteX6" fmla="*/ 9134484 w 9134490"/>
              <a:gd name="connsiteY6" fmla="*/ 1025722 h 1754710"/>
              <a:gd name="connsiteX0" fmla="*/ 0 w 9134490"/>
              <a:gd name="connsiteY0" fmla="*/ 989986 h 1754722"/>
              <a:gd name="connsiteX1" fmla="*/ 1640894 w 9134490"/>
              <a:gd name="connsiteY1" fmla="*/ 226433 h 1754722"/>
              <a:gd name="connsiteX2" fmla="*/ 2628397 w 9134490"/>
              <a:gd name="connsiteY2" fmla="*/ 52215 h 1754722"/>
              <a:gd name="connsiteX3" fmla="*/ 3861155 w 9134490"/>
              <a:gd name="connsiteY3" fmla="*/ 192651 h 1754722"/>
              <a:gd name="connsiteX4" fmla="*/ 5245213 w 9134490"/>
              <a:gd name="connsiteY4" fmla="*/ 1754145 h 1754722"/>
              <a:gd name="connsiteX5" fmla="*/ 6459978 w 9134490"/>
              <a:gd name="connsiteY5" fmla="*/ 466 h 1754722"/>
              <a:gd name="connsiteX6" fmla="*/ 7766551 w 9134490"/>
              <a:gd name="connsiteY6" fmla="*/ 1571480 h 1754722"/>
              <a:gd name="connsiteX7" fmla="*/ 9134484 w 9134490"/>
              <a:gd name="connsiteY7" fmla="*/ 1025722 h 1754722"/>
              <a:gd name="connsiteX0" fmla="*/ 0 w 9134490"/>
              <a:gd name="connsiteY0" fmla="*/ 989986 h 1850294"/>
              <a:gd name="connsiteX1" fmla="*/ 1640894 w 9134490"/>
              <a:gd name="connsiteY1" fmla="*/ 226433 h 1850294"/>
              <a:gd name="connsiteX2" fmla="*/ 2613029 w 9134490"/>
              <a:gd name="connsiteY2" fmla="*/ 1850279 h 1850294"/>
              <a:gd name="connsiteX3" fmla="*/ 3861155 w 9134490"/>
              <a:gd name="connsiteY3" fmla="*/ 192651 h 1850294"/>
              <a:gd name="connsiteX4" fmla="*/ 5245213 w 9134490"/>
              <a:gd name="connsiteY4" fmla="*/ 1754145 h 1850294"/>
              <a:gd name="connsiteX5" fmla="*/ 6459978 w 9134490"/>
              <a:gd name="connsiteY5" fmla="*/ 466 h 1850294"/>
              <a:gd name="connsiteX6" fmla="*/ 7766551 w 9134490"/>
              <a:gd name="connsiteY6" fmla="*/ 1571480 h 1850294"/>
              <a:gd name="connsiteX7" fmla="*/ 9134484 w 9134490"/>
              <a:gd name="connsiteY7" fmla="*/ 1025722 h 1850294"/>
              <a:gd name="connsiteX0" fmla="*/ 0 w 9134490"/>
              <a:gd name="connsiteY0" fmla="*/ 989986 h 1850295"/>
              <a:gd name="connsiteX1" fmla="*/ 1187536 w 9134490"/>
              <a:gd name="connsiteY1" fmla="*/ 234117 h 1850295"/>
              <a:gd name="connsiteX2" fmla="*/ 2613029 w 9134490"/>
              <a:gd name="connsiteY2" fmla="*/ 1850279 h 1850295"/>
              <a:gd name="connsiteX3" fmla="*/ 3861155 w 9134490"/>
              <a:gd name="connsiteY3" fmla="*/ 192651 h 1850295"/>
              <a:gd name="connsiteX4" fmla="*/ 5245213 w 9134490"/>
              <a:gd name="connsiteY4" fmla="*/ 1754145 h 1850295"/>
              <a:gd name="connsiteX5" fmla="*/ 6459978 w 9134490"/>
              <a:gd name="connsiteY5" fmla="*/ 466 h 1850295"/>
              <a:gd name="connsiteX6" fmla="*/ 7766551 w 9134490"/>
              <a:gd name="connsiteY6" fmla="*/ 1571480 h 1850295"/>
              <a:gd name="connsiteX7" fmla="*/ 9134484 w 9134490"/>
              <a:gd name="connsiteY7" fmla="*/ 1025722 h 1850295"/>
              <a:gd name="connsiteX0" fmla="*/ 0 w 9134492"/>
              <a:gd name="connsiteY0" fmla="*/ 989986 h 1850295"/>
              <a:gd name="connsiteX1" fmla="*/ 1187536 w 9134492"/>
              <a:gd name="connsiteY1" fmla="*/ 234117 h 1850295"/>
              <a:gd name="connsiteX2" fmla="*/ 2613029 w 9134492"/>
              <a:gd name="connsiteY2" fmla="*/ 1850279 h 1850295"/>
              <a:gd name="connsiteX3" fmla="*/ 3861155 w 9134492"/>
              <a:gd name="connsiteY3" fmla="*/ 192651 h 1850295"/>
              <a:gd name="connsiteX4" fmla="*/ 5245213 w 9134492"/>
              <a:gd name="connsiteY4" fmla="*/ 1754145 h 1850295"/>
              <a:gd name="connsiteX5" fmla="*/ 6459978 w 9134492"/>
              <a:gd name="connsiteY5" fmla="*/ 466 h 1850295"/>
              <a:gd name="connsiteX6" fmla="*/ 7766551 w 9134492"/>
              <a:gd name="connsiteY6" fmla="*/ 1571480 h 1850295"/>
              <a:gd name="connsiteX7" fmla="*/ 9134484 w 9134492"/>
              <a:gd name="connsiteY7" fmla="*/ 1025722 h 1850295"/>
              <a:gd name="connsiteX0" fmla="*/ 0 w 9134493"/>
              <a:gd name="connsiteY0" fmla="*/ 989568 h 1849877"/>
              <a:gd name="connsiteX1" fmla="*/ 1187536 w 9134493"/>
              <a:gd name="connsiteY1" fmla="*/ 233699 h 1849877"/>
              <a:gd name="connsiteX2" fmla="*/ 2613029 w 9134493"/>
              <a:gd name="connsiteY2" fmla="*/ 1849861 h 1849877"/>
              <a:gd name="connsiteX3" fmla="*/ 3861155 w 9134493"/>
              <a:gd name="connsiteY3" fmla="*/ 192233 h 1849877"/>
              <a:gd name="connsiteX4" fmla="*/ 5245213 w 9134493"/>
              <a:gd name="connsiteY4" fmla="*/ 1753727 h 1849877"/>
              <a:gd name="connsiteX5" fmla="*/ 6459978 w 9134493"/>
              <a:gd name="connsiteY5" fmla="*/ 48 h 1849877"/>
              <a:gd name="connsiteX6" fmla="*/ 7904864 w 9134493"/>
              <a:gd name="connsiteY6" fmla="*/ 1694007 h 1849877"/>
              <a:gd name="connsiteX7" fmla="*/ 9134484 w 9134493"/>
              <a:gd name="connsiteY7" fmla="*/ 1025304 h 1849877"/>
              <a:gd name="connsiteX0" fmla="*/ 0 w 9134493"/>
              <a:gd name="connsiteY0" fmla="*/ 797875 h 1685319"/>
              <a:gd name="connsiteX1" fmla="*/ 1187536 w 9134493"/>
              <a:gd name="connsiteY1" fmla="*/ 42006 h 1685319"/>
              <a:gd name="connsiteX2" fmla="*/ 2613029 w 9134493"/>
              <a:gd name="connsiteY2" fmla="*/ 1658168 h 1685319"/>
              <a:gd name="connsiteX3" fmla="*/ 3861155 w 9134493"/>
              <a:gd name="connsiteY3" fmla="*/ 540 h 1685319"/>
              <a:gd name="connsiteX4" fmla="*/ 5245213 w 9134493"/>
              <a:gd name="connsiteY4" fmla="*/ 1562034 h 1685319"/>
              <a:gd name="connsiteX5" fmla="*/ 7904864 w 9134493"/>
              <a:gd name="connsiteY5" fmla="*/ 1502314 h 1685319"/>
              <a:gd name="connsiteX6" fmla="*/ 9134484 w 9134493"/>
              <a:gd name="connsiteY6" fmla="*/ 833611 h 1685319"/>
              <a:gd name="connsiteX0" fmla="*/ 0 w 9134493"/>
              <a:gd name="connsiteY0" fmla="*/ 797875 h 1658184"/>
              <a:gd name="connsiteX1" fmla="*/ 1187536 w 9134493"/>
              <a:gd name="connsiteY1" fmla="*/ 42006 h 1658184"/>
              <a:gd name="connsiteX2" fmla="*/ 2613029 w 9134493"/>
              <a:gd name="connsiteY2" fmla="*/ 1658168 h 1658184"/>
              <a:gd name="connsiteX3" fmla="*/ 3861155 w 9134493"/>
              <a:gd name="connsiteY3" fmla="*/ 540 h 1658184"/>
              <a:gd name="connsiteX4" fmla="*/ 5245213 w 9134493"/>
              <a:gd name="connsiteY4" fmla="*/ 1562034 h 1658184"/>
              <a:gd name="connsiteX5" fmla="*/ 7870140 w 9134493"/>
              <a:gd name="connsiteY5" fmla="*/ 865706 h 1658184"/>
              <a:gd name="connsiteX6" fmla="*/ 9134484 w 9134493"/>
              <a:gd name="connsiteY6" fmla="*/ 833611 h 1658184"/>
              <a:gd name="connsiteX0" fmla="*/ 0 w 9140281"/>
              <a:gd name="connsiteY0" fmla="*/ 1179606 h 2039915"/>
              <a:gd name="connsiteX1" fmla="*/ 1187536 w 9140281"/>
              <a:gd name="connsiteY1" fmla="*/ 423737 h 2039915"/>
              <a:gd name="connsiteX2" fmla="*/ 2613029 w 9140281"/>
              <a:gd name="connsiteY2" fmla="*/ 2039899 h 2039915"/>
              <a:gd name="connsiteX3" fmla="*/ 3861155 w 9140281"/>
              <a:gd name="connsiteY3" fmla="*/ 382271 h 2039915"/>
              <a:gd name="connsiteX4" fmla="*/ 5245213 w 9140281"/>
              <a:gd name="connsiteY4" fmla="*/ 1943765 h 2039915"/>
              <a:gd name="connsiteX5" fmla="*/ 7870140 w 9140281"/>
              <a:gd name="connsiteY5" fmla="*/ 1247437 h 2039915"/>
              <a:gd name="connsiteX6" fmla="*/ 9140272 w 9140281"/>
              <a:gd name="connsiteY6" fmla="*/ 0 h 2039915"/>
              <a:gd name="connsiteX0" fmla="*/ 0 w 9140281"/>
              <a:gd name="connsiteY0" fmla="*/ 1179606 h 2039916"/>
              <a:gd name="connsiteX1" fmla="*/ 1187536 w 9140281"/>
              <a:gd name="connsiteY1" fmla="*/ 423737 h 2039916"/>
              <a:gd name="connsiteX2" fmla="*/ 2613029 w 9140281"/>
              <a:gd name="connsiteY2" fmla="*/ 2039899 h 2039916"/>
              <a:gd name="connsiteX3" fmla="*/ 5250117 w 9140281"/>
              <a:gd name="connsiteY3" fmla="*/ 388059 h 2039916"/>
              <a:gd name="connsiteX4" fmla="*/ 5245213 w 9140281"/>
              <a:gd name="connsiteY4" fmla="*/ 1943765 h 2039916"/>
              <a:gd name="connsiteX5" fmla="*/ 7870140 w 9140281"/>
              <a:gd name="connsiteY5" fmla="*/ 1247437 h 2039916"/>
              <a:gd name="connsiteX6" fmla="*/ 9140272 w 9140281"/>
              <a:gd name="connsiteY6" fmla="*/ 0 h 2039916"/>
              <a:gd name="connsiteX0" fmla="*/ 0 w 9140281"/>
              <a:gd name="connsiteY0" fmla="*/ 1179606 h 2039916"/>
              <a:gd name="connsiteX1" fmla="*/ 1187536 w 9140281"/>
              <a:gd name="connsiteY1" fmla="*/ 423737 h 2039916"/>
              <a:gd name="connsiteX2" fmla="*/ 2613029 w 9140281"/>
              <a:gd name="connsiteY2" fmla="*/ 2039899 h 2039916"/>
              <a:gd name="connsiteX3" fmla="*/ 5250117 w 9140281"/>
              <a:gd name="connsiteY3" fmla="*/ 388059 h 2039916"/>
              <a:gd name="connsiteX4" fmla="*/ 6200125 w 9140281"/>
              <a:gd name="connsiteY4" fmla="*/ 1718059 h 2039916"/>
              <a:gd name="connsiteX5" fmla="*/ 7870140 w 9140281"/>
              <a:gd name="connsiteY5" fmla="*/ 1247437 h 2039916"/>
              <a:gd name="connsiteX6" fmla="*/ 9140272 w 9140281"/>
              <a:gd name="connsiteY6" fmla="*/ 0 h 2039916"/>
              <a:gd name="connsiteX0" fmla="*/ 0 w 9140281"/>
              <a:gd name="connsiteY0" fmla="*/ 1179606 h 2040059"/>
              <a:gd name="connsiteX1" fmla="*/ 1633161 w 9140281"/>
              <a:gd name="connsiteY1" fmla="*/ 493185 h 2040059"/>
              <a:gd name="connsiteX2" fmla="*/ 2613029 w 9140281"/>
              <a:gd name="connsiteY2" fmla="*/ 2039899 h 2040059"/>
              <a:gd name="connsiteX3" fmla="*/ 5250117 w 9140281"/>
              <a:gd name="connsiteY3" fmla="*/ 388059 h 2040059"/>
              <a:gd name="connsiteX4" fmla="*/ 6200125 w 9140281"/>
              <a:gd name="connsiteY4" fmla="*/ 1718059 h 2040059"/>
              <a:gd name="connsiteX5" fmla="*/ 7870140 w 9140281"/>
              <a:gd name="connsiteY5" fmla="*/ 1247437 h 2040059"/>
              <a:gd name="connsiteX6" fmla="*/ 9140272 w 9140281"/>
              <a:gd name="connsiteY6" fmla="*/ 0 h 2040059"/>
              <a:gd name="connsiteX0" fmla="*/ 0 w 9140281"/>
              <a:gd name="connsiteY0" fmla="*/ 1179606 h 2352550"/>
              <a:gd name="connsiteX1" fmla="*/ 1633161 w 9140281"/>
              <a:gd name="connsiteY1" fmla="*/ 493185 h 2352550"/>
              <a:gd name="connsiteX2" fmla="*/ 2248426 w 9140281"/>
              <a:gd name="connsiteY2" fmla="*/ 2352415 h 2352550"/>
              <a:gd name="connsiteX3" fmla="*/ 5250117 w 9140281"/>
              <a:gd name="connsiteY3" fmla="*/ 388059 h 2352550"/>
              <a:gd name="connsiteX4" fmla="*/ 6200125 w 9140281"/>
              <a:gd name="connsiteY4" fmla="*/ 1718059 h 2352550"/>
              <a:gd name="connsiteX5" fmla="*/ 7870140 w 9140281"/>
              <a:gd name="connsiteY5" fmla="*/ 1247437 h 2352550"/>
              <a:gd name="connsiteX6" fmla="*/ 9140272 w 9140281"/>
              <a:gd name="connsiteY6" fmla="*/ 0 h 2352550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200125 w 9140281"/>
              <a:gd name="connsiteY4" fmla="*/ 1718059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541578 w 9140281"/>
              <a:gd name="connsiteY4" fmla="*/ 1729634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674687 w 9140281"/>
              <a:gd name="connsiteY4" fmla="*/ 392758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2"/>
              <a:gd name="connsiteY0" fmla="*/ 1179606 h 2352415"/>
              <a:gd name="connsiteX1" fmla="*/ 1633161 w 9140282"/>
              <a:gd name="connsiteY1" fmla="*/ 493185 h 2352415"/>
              <a:gd name="connsiteX2" fmla="*/ 2248426 w 9140282"/>
              <a:gd name="connsiteY2" fmla="*/ 2352415 h 2352415"/>
              <a:gd name="connsiteX3" fmla="*/ 5446887 w 9140282"/>
              <a:gd name="connsiteY3" fmla="*/ 498019 h 2352415"/>
              <a:gd name="connsiteX4" fmla="*/ 6674687 w 9140282"/>
              <a:gd name="connsiteY4" fmla="*/ 392758 h 2352415"/>
              <a:gd name="connsiteX5" fmla="*/ 7991675 w 9140282"/>
              <a:gd name="connsiteY5" fmla="*/ 1478931 h 2352415"/>
              <a:gd name="connsiteX6" fmla="*/ 9140272 w 9140282"/>
              <a:gd name="connsiteY6" fmla="*/ 0 h 235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0282" h="2352415">
                <a:moveTo>
                  <a:pt x="0" y="1179606"/>
                </a:moveTo>
                <a:cubicBezTo>
                  <a:pt x="577755" y="497217"/>
                  <a:pt x="1258423" y="297717"/>
                  <a:pt x="1633161" y="493185"/>
                </a:cubicBezTo>
                <a:cubicBezTo>
                  <a:pt x="2007899" y="688653"/>
                  <a:pt x="1612805" y="2351609"/>
                  <a:pt x="2248426" y="2352415"/>
                </a:cubicBezTo>
                <a:cubicBezTo>
                  <a:pt x="2884047" y="2353221"/>
                  <a:pt x="4709177" y="824629"/>
                  <a:pt x="5446887" y="498019"/>
                </a:cubicBezTo>
                <a:cubicBezTo>
                  <a:pt x="6184597" y="171409"/>
                  <a:pt x="6250556" y="229273"/>
                  <a:pt x="6674687" y="392758"/>
                </a:cubicBezTo>
                <a:cubicBezTo>
                  <a:pt x="7098818" y="556243"/>
                  <a:pt x="7343463" y="1600335"/>
                  <a:pt x="7991675" y="1478931"/>
                </a:cubicBezTo>
                <a:cubicBezTo>
                  <a:pt x="8334074" y="1412068"/>
                  <a:pt x="9143684" y="170597"/>
                  <a:pt x="9140272" y="0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Ryhmä 24"/>
          <p:cNvGrpSpPr/>
          <p:nvPr userDrawn="1"/>
        </p:nvGrpSpPr>
        <p:grpSpPr>
          <a:xfrm>
            <a:off x="609600" y="1834788"/>
            <a:ext cx="10972800" cy="3796833"/>
            <a:chOff x="533400" y="1376090"/>
            <a:chExt cx="8229600" cy="2847625"/>
          </a:xfrm>
        </p:grpSpPr>
        <p:sp>
          <p:nvSpPr>
            <p:cNvPr id="26" name="Kuusikulmio 25"/>
            <p:cNvSpPr/>
            <p:nvPr/>
          </p:nvSpPr>
          <p:spPr>
            <a:xfrm>
              <a:off x="533400" y="1376090"/>
              <a:ext cx="1981200" cy="1707931"/>
            </a:xfrm>
            <a:prstGeom prst="hexagon">
              <a:avLst/>
            </a:prstGeom>
            <a:solidFill>
              <a:srgbClr val="5EA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53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Ryhmästä tiimiksi ja idea</a:t>
              </a:r>
            </a:p>
          </p:txBody>
        </p:sp>
        <p:sp>
          <p:nvSpPr>
            <p:cNvPr id="27" name="Kuusikulmio 26"/>
            <p:cNvSpPr/>
            <p:nvPr/>
          </p:nvSpPr>
          <p:spPr>
            <a:xfrm>
              <a:off x="2616200" y="2515784"/>
              <a:ext cx="1981200" cy="1707931"/>
            </a:xfrm>
            <a:prstGeom prst="hexagon">
              <a:avLst/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53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Liikeidea kirkkaaksi</a:t>
              </a:r>
            </a:p>
          </p:txBody>
        </p:sp>
        <p:sp>
          <p:nvSpPr>
            <p:cNvPr id="28" name="Kuusikulmio 27"/>
            <p:cNvSpPr/>
            <p:nvPr/>
          </p:nvSpPr>
          <p:spPr>
            <a:xfrm>
              <a:off x="4699000" y="1376090"/>
              <a:ext cx="1981200" cy="1707931"/>
            </a:xfrm>
            <a:prstGeom prst="hexagon">
              <a:avLst/>
            </a:prstGeom>
            <a:solidFill>
              <a:srgbClr val="009E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53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NY-yrityksen toiminta</a:t>
              </a:r>
            </a:p>
          </p:txBody>
        </p:sp>
        <p:sp>
          <p:nvSpPr>
            <p:cNvPr id="29" name="Kuusikulmio 28"/>
            <p:cNvSpPr/>
            <p:nvPr/>
          </p:nvSpPr>
          <p:spPr>
            <a:xfrm>
              <a:off x="6781800" y="1909490"/>
              <a:ext cx="1981200" cy="1707931"/>
            </a:xfrm>
            <a:prstGeom prst="hexagon">
              <a:avLst/>
            </a:prstGeom>
            <a:solidFill>
              <a:srgbClr val="11724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53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Myyntiä ja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kilpailuja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070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3-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r" eaLnBrk="1" latinLnBrk="0" hangingPunct="1">
              <a:defRPr kumimoji="0" lang="fi-FI" baseline="0">
                <a:solidFill>
                  <a:schemeClr val="tx2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sp>
        <p:nvSpPr>
          <p:cNvPr id="30" name="Kuusikulmio 29"/>
          <p:cNvSpPr/>
          <p:nvPr userDrawn="1"/>
        </p:nvSpPr>
        <p:spPr>
          <a:xfrm rot="10800000" flipH="1" flipV="1">
            <a:off x="1016000" y="1520688"/>
            <a:ext cx="1493520" cy="1298712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kstin paikkamerkki 34"/>
          <p:cNvSpPr>
            <a:spLocks noGrp="1"/>
          </p:cNvSpPr>
          <p:nvPr>
            <p:ph type="body" sz="quarter" idx="11"/>
          </p:nvPr>
        </p:nvSpPr>
        <p:spPr>
          <a:xfrm>
            <a:off x="3251200" y="1498600"/>
            <a:ext cx="5689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2133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6" name="Tekstin paikkamerkki 34"/>
          <p:cNvSpPr>
            <a:spLocks noGrp="1"/>
          </p:cNvSpPr>
          <p:nvPr>
            <p:ph type="body" sz="quarter" idx="12"/>
          </p:nvPr>
        </p:nvSpPr>
        <p:spPr>
          <a:xfrm>
            <a:off x="3251200" y="3124200"/>
            <a:ext cx="5689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2133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7" name="Tekstin paikkamerkki 34"/>
          <p:cNvSpPr>
            <a:spLocks noGrp="1"/>
          </p:cNvSpPr>
          <p:nvPr>
            <p:ph type="body" sz="quarter" idx="13"/>
          </p:nvPr>
        </p:nvSpPr>
        <p:spPr>
          <a:xfrm>
            <a:off x="3251200" y="4749800"/>
            <a:ext cx="5689600" cy="1016000"/>
          </a:xfrm>
        </p:spPr>
        <p:txBody>
          <a:bodyPr>
            <a:noAutofit/>
          </a:bodyPr>
          <a:lstStyle>
            <a:lvl1pPr marL="457189" indent="-457189">
              <a:buFont typeface="Lucida Grande"/>
              <a:buChar char="–"/>
              <a:defRPr sz="2133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Kuva 2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24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25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27" name="Kuusikulmio 26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Kuusikulmio 30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Kuusikulmio 31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Kuusikulmio 32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Kuusikulmio 33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Kuusikulmio 37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Kuusikulmio 38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Kuusikulmio 39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Kuusikulmio 40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Kuusikulmio 25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Kuusikulmio 45"/>
          <p:cNvSpPr/>
          <p:nvPr userDrawn="1"/>
        </p:nvSpPr>
        <p:spPr>
          <a:xfrm rot="10800000" flipH="1" flipV="1">
            <a:off x="1031241" y="3084444"/>
            <a:ext cx="1493520" cy="1298712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Kuusikulmio 47"/>
          <p:cNvSpPr/>
          <p:nvPr userDrawn="1"/>
        </p:nvSpPr>
        <p:spPr>
          <a:xfrm rot="10800000" flipH="1" flipV="1">
            <a:off x="1031241" y="4710044"/>
            <a:ext cx="1493520" cy="1298712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3276600"/>
            <a:ext cx="1117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50" name="Tekstin paikkamerkki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4902200"/>
            <a:ext cx="1117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51" name="Tekstin paikkamerkki 7"/>
          <p:cNvSpPr>
            <a:spLocks noGrp="1"/>
          </p:cNvSpPr>
          <p:nvPr>
            <p:ph type="body" sz="quarter" idx="17" hasCustomPrompt="1"/>
          </p:nvPr>
        </p:nvSpPr>
        <p:spPr>
          <a:xfrm>
            <a:off x="1219200" y="1712844"/>
            <a:ext cx="11176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3321020202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6-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77800"/>
            <a:ext cx="10769600" cy="1143000"/>
          </a:xfrm>
        </p:spPr>
        <p:txBody>
          <a:bodyPr anchor="ctr" anchorCtr="0"/>
          <a:lstStyle>
            <a:lvl1pPr algn="r" eaLnBrk="1" latinLnBrk="0" hangingPunct="1">
              <a:defRPr kumimoji="0" lang="fi-FI" baseline="0">
                <a:solidFill>
                  <a:srgbClr val="117245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sp>
        <p:nvSpPr>
          <p:cNvPr id="30" name="Kuusikulmio 29"/>
          <p:cNvSpPr/>
          <p:nvPr userDrawn="1"/>
        </p:nvSpPr>
        <p:spPr>
          <a:xfrm rot="10800000" flipH="1" flipV="1">
            <a:off x="1016001" y="1397001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kstin paikkamerkki 34"/>
          <p:cNvSpPr>
            <a:spLocks noGrp="1"/>
          </p:cNvSpPr>
          <p:nvPr>
            <p:ph type="body" sz="quarter" idx="11"/>
          </p:nvPr>
        </p:nvSpPr>
        <p:spPr>
          <a:xfrm>
            <a:off x="7721600" y="14986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4" name="Tekstin paikkamerkki 34"/>
          <p:cNvSpPr>
            <a:spLocks noGrp="1"/>
          </p:cNvSpPr>
          <p:nvPr>
            <p:ph type="body" sz="quarter" idx="12"/>
          </p:nvPr>
        </p:nvSpPr>
        <p:spPr>
          <a:xfrm>
            <a:off x="7721600" y="32258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Tekstin paikkamerkki 34"/>
          <p:cNvSpPr>
            <a:spLocks noGrp="1"/>
          </p:cNvSpPr>
          <p:nvPr>
            <p:ph type="body" sz="quarter" idx="13"/>
          </p:nvPr>
        </p:nvSpPr>
        <p:spPr>
          <a:xfrm>
            <a:off x="7721600" y="49530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34"/>
          <p:cNvSpPr>
            <a:spLocks noGrp="1"/>
          </p:cNvSpPr>
          <p:nvPr>
            <p:ph type="body" sz="quarter" idx="14"/>
          </p:nvPr>
        </p:nvSpPr>
        <p:spPr>
          <a:xfrm>
            <a:off x="2743200" y="14986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34"/>
          <p:cNvSpPr>
            <a:spLocks noGrp="1"/>
          </p:cNvSpPr>
          <p:nvPr>
            <p:ph type="body" sz="quarter" idx="15"/>
          </p:nvPr>
        </p:nvSpPr>
        <p:spPr>
          <a:xfrm>
            <a:off x="2743200" y="32258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Tekstin paikkamerkki 34"/>
          <p:cNvSpPr>
            <a:spLocks noGrp="1"/>
          </p:cNvSpPr>
          <p:nvPr>
            <p:ph type="body" sz="quarter" idx="16"/>
          </p:nvPr>
        </p:nvSpPr>
        <p:spPr>
          <a:xfrm>
            <a:off x="2743200" y="49530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1" name="Kuva 30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sp>
        <p:nvSpPr>
          <p:cNvPr id="3" name="Tekstin paikkamerkki 2"/>
          <p:cNvSpPr>
            <a:spLocks noGrp="1"/>
          </p:cNvSpPr>
          <p:nvPr>
            <p:ph type="body" sz="quarter" idx="26" hasCustomPrompt="1"/>
          </p:nvPr>
        </p:nvSpPr>
        <p:spPr>
          <a:xfrm>
            <a:off x="1198564" y="1591091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59" name="Kuusikulmio 58"/>
          <p:cNvSpPr/>
          <p:nvPr userDrawn="1"/>
        </p:nvSpPr>
        <p:spPr>
          <a:xfrm rot="10800000" flipH="1" flipV="1">
            <a:off x="1016000" y="3124201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kstin paikkamerkki 2"/>
          <p:cNvSpPr>
            <a:spLocks noGrp="1"/>
          </p:cNvSpPr>
          <p:nvPr>
            <p:ph type="body" sz="quarter" idx="27" hasCustomPrompt="1"/>
          </p:nvPr>
        </p:nvSpPr>
        <p:spPr>
          <a:xfrm>
            <a:off x="1198563" y="3318291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61" name="Kuusikulmio 60"/>
          <p:cNvSpPr/>
          <p:nvPr userDrawn="1"/>
        </p:nvSpPr>
        <p:spPr>
          <a:xfrm rot="10800000" flipH="1" flipV="1">
            <a:off x="1016000" y="4851401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kstin paikkamerkki 2"/>
          <p:cNvSpPr>
            <a:spLocks noGrp="1"/>
          </p:cNvSpPr>
          <p:nvPr>
            <p:ph type="body" sz="quarter" idx="28" hasCustomPrompt="1"/>
          </p:nvPr>
        </p:nvSpPr>
        <p:spPr>
          <a:xfrm>
            <a:off x="1198563" y="5045491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63" name="Kuusikulmio 62"/>
          <p:cNvSpPr/>
          <p:nvPr userDrawn="1"/>
        </p:nvSpPr>
        <p:spPr>
          <a:xfrm rot="10800000" flipH="1" flipV="1">
            <a:off x="5994400" y="1397001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kstin paikkamerkki 2"/>
          <p:cNvSpPr>
            <a:spLocks noGrp="1"/>
          </p:cNvSpPr>
          <p:nvPr>
            <p:ph type="body" sz="quarter" idx="29" hasCustomPrompt="1"/>
          </p:nvPr>
        </p:nvSpPr>
        <p:spPr>
          <a:xfrm>
            <a:off x="6176963" y="1591091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65" name="Kuusikulmio 64"/>
          <p:cNvSpPr/>
          <p:nvPr userDrawn="1"/>
        </p:nvSpPr>
        <p:spPr>
          <a:xfrm rot="10800000" flipH="1" flipV="1">
            <a:off x="6015037" y="3133310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kstin paikkamerkki 2"/>
          <p:cNvSpPr>
            <a:spLocks noGrp="1"/>
          </p:cNvSpPr>
          <p:nvPr>
            <p:ph type="body" sz="quarter" idx="30" hasCustomPrompt="1"/>
          </p:nvPr>
        </p:nvSpPr>
        <p:spPr>
          <a:xfrm>
            <a:off x="6197600" y="3327400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67" name="Kuusikulmio 66"/>
          <p:cNvSpPr/>
          <p:nvPr userDrawn="1"/>
        </p:nvSpPr>
        <p:spPr>
          <a:xfrm rot="10800000" flipH="1" flipV="1">
            <a:off x="6015037" y="4860510"/>
            <a:ext cx="1381128" cy="1200980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kstin paikkamerkki 2"/>
          <p:cNvSpPr>
            <a:spLocks noGrp="1"/>
          </p:cNvSpPr>
          <p:nvPr>
            <p:ph type="body" sz="quarter" idx="31" hasCustomPrompt="1"/>
          </p:nvPr>
        </p:nvSpPr>
        <p:spPr>
          <a:xfrm>
            <a:off x="6197600" y="5054600"/>
            <a:ext cx="1016000" cy="812800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grpSp>
        <p:nvGrpSpPr>
          <p:cNvPr id="69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70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72" name="Kuusikulmio 71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Kuusikulmio 72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Kuusikulmio 73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Kuusikulmio 74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Kuusikulmio 75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Kuusikulmio 76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Kuusikulmio 77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Kuusikulmio 78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Kuusikulmio 79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Kuusikulmio 80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Kuusikulmio 81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Kuusikulmio 70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09041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sältö 6-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77800"/>
            <a:ext cx="10769600" cy="1143000"/>
          </a:xfrm>
        </p:spPr>
        <p:txBody>
          <a:bodyPr anchor="ctr" anchorCtr="0"/>
          <a:lstStyle>
            <a:lvl1pPr algn="r" eaLnBrk="1" latinLnBrk="0" hangingPunct="1">
              <a:defRPr kumimoji="0" lang="fi-FI" baseline="0">
                <a:solidFill>
                  <a:srgbClr val="117245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sp>
        <p:nvSpPr>
          <p:cNvPr id="35" name="Tekstin paikkamerkki 34"/>
          <p:cNvSpPr>
            <a:spLocks noGrp="1"/>
          </p:cNvSpPr>
          <p:nvPr>
            <p:ph type="body" sz="quarter" idx="11"/>
          </p:nvPr>
        </p:nvSpPr>
        <p:spPr>
          <a:xfrm>
            <a:off x="7721600" y="14986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4" name="Tekstin paikkamerkki 34"/>
          <p:cNvSpPr>
            <a:spLocks noGrp="1"/>
          </p:cNvSpPr>
          <p:nvPr>
            <p:ph type="body" sz="quarter" idx="12"/>
          </p:nvPr>
        </p:nvSpPr>
        <p:spPr>
          <a:xfrm>
            <a:off x="7721600" y="32258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Tekstin paikkamerkki 34"/>
          <p:cNvSpPr>
            <a:spLocks noGrp="1"/>
          </p:cNvSpPr>
          <p:nvPr>
            <p:ph type="body" sz="quarter" idx="13"/>
          </p:nvPr>
        </p:nvSpPr>
        <p:spPr>
          <a:xfrm>
            <a:off x="7721600" y="49530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34"/>
          <p:cNvSpPr>
            <a:spLocks noGrp="1"/>
          </p:cNvSpPr>
          <p:nvPr>
            <p:ph type="body" sz="quarter" idx="14"/>
          </p:nvPr>
        </p:nvSpPr>
        <p:spPr>
          <a:xfrm>
            <a:off x="2743200" y="14986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34"/>
          <p:cNvSpPr>
            <a:spLocks noGrp="1"/>
          </p:cNvSpPr>
          <p:nvPr>
            <p:ph type="body" sz="quarter" idx="15"/>
          </p:nvPr>
        </p:nvSpPr>
        <p:spPr>
          <a:xfrm>
            <a:off x="2743200" y="32258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Tekstin paikkamerkki 34"/>
          <p:cNvSpPr>
            <a:spLocks noGrp="1"/>
          </p:cNvSpPr>
          <p:nvPr>
            <p:ph type="body" sz="quarter" idx="16"/>
          </p:nvPr>
        </p:nvSpPr>
        <p:spPr>
          <a:xfrm>
            <a:off x="2743200" y="4953000"/>
            <a:ext cx="2641600" cy="1016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1" name="Kuva 30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69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70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72" name="Kuusikulmio 71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Kuusikulmio 72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Kuusikulmio 73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Kuusikulmio 74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Kuusikulmio 75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Kuusikulmio 76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Kuusikulmio 77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Kuusikulmio 78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Kuusikulmio 79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Kuusikulmio 80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Kuusikulmio 81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Kuusikulmio 70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043416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8-koh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177800"/>
            <a:ext cx="10769600" cy="1143000"/>
          </a:xfrm>
        </p:spPr>
        <p:txBody>
          <a:bodyPr anchor="ctr" anchorCtr="0"/>
          <a:lstStyle>
            <a:lvl1pPr algn="r" eaLnBrk="1" latinLnBrk="0" hangingPunct="1">
              <a:defRPr kumimoji="0" lang="fi-FI" baseline="0">
                <a:solidFill>
                  <a:srgbClr val="117245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sp>
        <p:nvSpPr>
          <p:cNvPr id="30" name="Kuusikulmio 29"/>
          <p:cNvSpPr/>
          <p:nvPr userDrawn="1"/>
        </p:nvSpPr>
        <p:spPr>
          <a:xfrm rot="10800000" flipH="1" flipV="1">
            <a:off x="1117602" y="1295400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17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kstin paikkamerkki 34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397000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 baseline="0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pic>
        <p:nvPicPr>
          <p:cNvPr id="31" name="Kuva 30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sp>
        <p:nvSpPr>
          <p:cNvPr id="57" name="Tekstin paikkamerkki 34"/>
          <p:cNvSpPr>
            <a:spLocks noGrp="1"/>
          </p:cNvSpPr>
          <p:nvPr>
            <p:ph type="body" sz="quarter" idx="17" hasCustomPrompt="1"/>
          </p:nvPr>
        </p:nvSpPr>
        <p:spPr>
          <a:xfrm>
            <a:off x="2743200" y="2650067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58" name="Tekstin paikkamerkki 34"/>
          <p:cNvSpPr>
            <a:spLocks noGrp="1"/>
          </p:cNvSpPr>
          <p:nvPr>
            <p:ph type="body" sz="quarter" idx="18" hasCustomPrompt="1"/>
          </p:nvPr>
        </p:nvSpPr>
        <p:spPr>
          <a:xfrm>
            <a:off x="2743200" y="3903133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59" name="Tekstin paikkamerkki 34"/>
          <p:cNvSpPr>
            <a:spLocks noGrp="1"/>
          </p:cNvSpPr>
          <p:nvPr>
            <p:ph type="body" sz="quarter" idx="19" hasCustomPrompt="1"/>
          </p:nvPr>
        </p:nvSpPr>
        <p:spPr>
          <a:xfrm>
            <a:off x="2743200" y="5156200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60" name="Tekstin paikkamerkki 34"/>
          <p:cNvSpPr>
            <a:spLocks noGrp="1"/>
          </p:cNvSpPr>
          <p:nvPr>
            <p:ph type="body" sz="quarter" idx="20" hasCustomPrompt="1"/>
          </p:nvPr>
        </p:nvSpPr>
        <p:spPr>
          <a:xfrm>
            <a:off x="8026400" y="1397000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 baseline="0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24" hasCustomPrompt="1"/>
          </p:nvPr>
        </p:nvSpPr>
        <p:spPr>
          <a:xfrm>
            <a:off x="1219200" y="1425712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72" name="Kuusikulmio 71"/>
          <p:cNvSpPr/>
          <p:nvPr userDrawn="1"/>
        </p:nvSpPr>
        <p:spPr>
          <a:xfrm rot="10800000" flipH="1" flipV="1">
            <a:off x="1117601" y="2572763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kstin paikkamerkki 2"/>
          <p:cNvSpPr>
            <a:spLocks noGrp="1"/>
          </p:cNvSpPr>
          <p:nvPr>
            <p:ph type="body" sz="quarter" idx="25" hasCustomPrompt="1"/>
          </p:nvPr>
        </p:nvSpPr>
        <p:spPr>
          <a:xfrm>
            <a:off x="1219199" y="2703075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74" name="Kuusikulmio 73"/>
          <p:cNvSpPr/>
          <p:nvPr userDrawn="1"/>
        </p:nvSpPr>
        <p:spPr>
          <a:xfrm rot="10800000" flipH="1" flipV="1">
            <a:off x="1117602" y="3850125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17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kstin paikkamerkki 2"/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3980437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76" name="Kuusikulmio 75"/>
          <p:cNvSpPr/>
          <p:nvPr userDrawn="1"/>
        </p:nvSpPr>
        <p:spPr>
          <a:xfrm rot="10800000" flipH="1" flipV="1">
            <a:off x="1117602" y="5127488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kstin paikkamerkki 2"/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5257800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78" name="Kuusikulmio 77"/>
          <p:cNvSpPr/>
          <p:nvPr userDrawn="1"/>
        </p:nvSpPr>
        <p:spPr>
          <a:xfrm rot="10800000" flipH="1" flipV="1">
            <a:off x="6197602" y="1266688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kstin paikkamerkki 2"/>
          <p:cNvSpPr>
            <a:spLocks noGrp="1"/>
          </p:cNvSpPr>
          <p:nvPr>
            <p:ph type="body" sz="quarter" idx="28" hasCustomPrompt="1"/>
          </p:nvPr>
        </p:nvSpPr>
        <p:spPr>
          <a:xfrm>
            <a:off x="6299200" y="1397000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0" name="Kuusikulmio 79"/>
          <p:cNvSpPr/>
          <p:nvPr userDrawn="1"/>
        </p:nvSpPr>
        <p:spPr>
          <a:xfrm rot="10800000" flipH="1" flipV="1">
            <a:off x="6197601" y="2553621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17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kstin paikkamerkki 2"/>
          <p:cNvSpPr>
            <a:spLocks noGrp="1"/>
          </p:cNvSpPr>
          <p:nvPr>
            <p:ph type="body" sz="quarter" idx="29" hasCustomPrompt="1"/>
          </p:nvPr>
        </p:nvSpPr>
        <p:spPr>
          <a:xfrm>
            <a:off x="6299199" y="2683933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2" name="Kuusikulmio 81"/>
          <p:cNvSpPr/>
          <p:nvPr userDrawn="1"/>
        </p:nvSpPr>
        <p:spPr>
          <a:xfrm rot="10800000" flipH="1" flipV="1">
            <a:off x="6197601" y="3840555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kstin paikkamerkki 2"/>
          <p:cNvSpPr>
            <a:spLocks noGrp="1"/>
          </p:cNvSpPr>
          <p:nvPr>
            <p:ph type="body" sz="quarter" idx="30" hasCustomPrompt="1"/>
          </p:nvPr>
        </p:nvSpPr>
        <p:spPr>
          <a:xfrm>
            <a:off x="6299199" y="3970867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4" name="Kuusikulmio 83"/>
          <p:cNvSpPr/>
          <p:nvPr userDrawn="1"/>
        </p:nvSpPr>
        <p:spPr>
          <a:xfrm rot="10800000" flipH="1" flipV="1">
            <a:off x="6197602" y="5127488"/>
            <a:ext cx="1117599" cy="971824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17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kstin paikkamerkki 2"/>
          <p:cNvSpPr>
            <a:spLocks noGrp="1"/>
          </p:cNvSpPr>
          <p:nvPr>
            <p:ph type="body" sz="quarter" idx="31" hasCustomPrompt="1"/>
          </p:nvPr>
        </p:nvSpPr>
        <p:spPr>
          <a:xfrm>
            <a:off x="6299200" y="5257800"/>
            <a:ext cx="914400" cy="711200"/>
          </a:xfrm>
        </p:spPr>
        <p:txBody>
          <a:bodyPr>
            <a:normAutofit/>
          </a:bodyPr>
          <a:lstStyle>
            <a:lvl1pPr marL="0" indent="0" algn="ctr">
              <a:buNone/>
              <a:defRPr sz="1733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6" name="Tekstin paikkamerkki 34"/>
          <p:cNvSpPr>
            <a:spLocks noGrp="1"/>
          </p:cNvSpPr>
          <p:nvPr>
            <p:ph type="body" sz="quarter" idx="32" hasCustomPrompt="1"/>
          </p:nvPr>
        </p:nvSpPr>
        <p:spPr>
          <a:xfrm>
            <a:off x="8026400" y="2650067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7" name="Tekstin paikkamerkki 34"/>
          <p:cNvSpPr>
            <a:spLocks noGrp="1"/>
          </p:cNvSpPr>
          <p:nvPr>
            <p:ph type="body" sz="quarter" idx="33" hasCustomPrompt="1"/>
          </p:nvPr>
        </p:nvSpPr>
        <p:spPr>
          <a:xfrm>
            <a:off x="8026400" y="3903133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sp>
        <p:nvSpPr>
          <p:cNvPr id="88" name="Tekstin paikkamerkki 34"/>
          <p:cNvSpPr>
            <a:spLocks noGrp="1"/>
          </p:cNvSpPr>
          <p:nvPr>
            <p:ph type="body" sz="quarter" idx="34" hasCustomPrompt="1"/>
          </p:nvPr>
        </p:nvSpPr>
        <p:spPr>
          <a:xfrm>
            <a:off x="8026400" y="5156200"/>
            <a:ext cx="2946400" cy="508000"/>
          </a:xfrm>
        </p:spPr>
        <p:txBody>
          <a:bodyPr>
            <a:noAutofit/>
          </a:bodyPr>
          <a:lstStyle>
            <a:lvl1pPr marL="457189" indent="-457189">
              <a:buSzPct val="100000"/>
              <a:buFont typeface="Lucida Grande"/>
              <a:buChar char="–"/>
              <a:defRPr sz="1867">
                <a:solidFill>
                  <a:schemeClr val="tx1"/>
                </a:solidFill>
              </a:defRPr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i-FI" dirty="0"/>
              <a:t>Lisää tekstiä</a:t>
            </a:r>
          </a:p>
        </p:txBody>
      </p:sp>
      <p:grpSp>
        <p:nvGrpSpPr>
          <p:cNvPr id="89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90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92" name="Kuusikulmio 91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Kuusikulmio 92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Kuusikulmio 93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Kuusikulmio 94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Kuusikulmio 95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Kuusikulmio 96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Kuusikulmio 97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Kuusikulmio 98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Kuusikulmio 99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Kuusikulmio 100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Kuusikulmio 101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1" name="Kuusikulmio 90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606978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aotsikko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048000"/>
            <a:ext cx="7620000" cy="1397000"/>
          </a:xfrm>
        </p:spPr>
        <p:txBody>
          <a:bodyPr anchor="b" anchorCtr="0">
            <a:normAutofit/>
          </a:bodyPr>
          <a:lstStyle>
            <a:lvl1pPr algn="r" eaLnBrk="1" latinLnBrk="0" hangingPunct="1">
              <a:defRPr kumimoji="0" lang="fi-FI" sz="5867" b="1" cap="small" baseline="0">
                <a:solidFill>
                  <a:srgbClr val="D4633E"/>
                </a:solidFill>
              </a:defRPr>
            </a:lvl1pPr>
          </a:lstStyle>
          <a:p>
            <a:r>
              <a:rPr kumimoji="0" lang="fi-FI" dirty="0"/>
              <a:t>VÄLIOTSIKKO</a:t>
            </a:r>
          </a:p>
        </p:txBody>
      </p:sp>
      <p:grpSp>
        <p:nvGrpSpPr>
          <p:cNvPr id="9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11" name="Kuusikulmio 10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Kuusikulmio 11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Kuusikulmio 12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Kuusikulmio 13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Kuusikulmio 14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Kuusikulmio 15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Kuusikulmio 16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Kuusikulmio 17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Kuusikulmio 18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Kuusikulmio 19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Kuusikulmio 20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Kuusikulmio 21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Kuva 36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38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3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41" name="Kuusikulmio 4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Kuusikulmio 4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Kuusikulmio 4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Kuusikulmio 4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Kuusikulmio 4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Kuusikulmio 4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Kuusikulmio 4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Kuusikulmio 4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Kuusikulmio 50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Kuusikulmio 3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Kuva 3" descr="yhteisty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4517">
            <a:off x="807563" y="737309"/>
            <a:ext cx="3810000" cy="1661763"/>
          </a:xfrm>
          <a:prstGeom prst="rect">
            <a:avLst/>
          </a:prstGeom>
        </p:spPr>
      </p:pic>
      <p:pic>
        <p:nvPicPr>
          <p:cNvPr id="3" name="Kuva 2" descr="ny_kuulakyn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2807">
            <a:off x="4473559" y="1589160"/>
            <a:ext cx="4815168" cy="5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1855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04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aotsikko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048000"/>
            <a:ext cx="7620000" cy="1397000"/>
          </a:xfrm>
        </p:spPr>
        <p:txBody>
          <a:bodyPr anchor="b" anchorCtr="0">
            <a:normAutofit/>
          </a:bodyPr>
          <a:lstStyle>
            <a:lvl1pPr algn="r" eaLnBrk="1" latinLnBrk="0" hangingPunct="1">
              <a:defRPr kumimoji="0" lang="fi-FI" sz="5867" b="1" cap="small" baseline="0">
                <a:solidFill>
                  <a:schemeClr val="accent5"/>
                </a:solidFill>
              </a:defRPr>
            </a:lvl1pPr>
          </a:lstStyle>
          <a:p>
            <a:r>
              <a:rPr kumimoji="0" lang="fi-FI" dirty="0"/>
              <a:t>VÄLIOTSIKKO</a:t>
            </a:r>
          </a:p>
        </p:txBody>
      </p:sp>
      <p:pic>
        <p:nvPicPr>
          <p:cNvPr id="37" name="Kuva 36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47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48" name="Kuusikulmio 47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Kuusikulmio 48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64B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Kuusikulmio 49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Kuusikulmio 50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Kuusikulmio 51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Kuusikulmio 52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Kuusikulmio 53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Kuusikulmio 54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Kuusikulmio 55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Kuusikulmio 56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Kuusikulmio 57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Kuusikulmio 58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61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63" name="Kuusikulmio 62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Kuusikulmio 65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Kuusikulmio 66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Kuusikulmio 67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Kuusikulmio 68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Kuusikulmio 69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Kuusikulmio 70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Kuusikulmio 71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Kuusikulmio 72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Kuusikulmio 73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Kuusikulmio 74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2" name="Kuusikulmio 61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Kuva 2" descr="yrittajyys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8606">
            <a:off x="914400" y="787401"/>
            <a:ext cx="4368800" cy="15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13602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aotsikko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048000"/>
            <a:ext cx="7620000" cy="1397000"/>
          </a:xfrm>
        </p:spPr>
        <p:txBody>
          <a:bodyPr anchor="b" anchorCtr="0">
            <a:normAutofit/>
          </a:bodyPr>
          <a:lstStyle>
            <a:lvl1pPr algn="r" eaLnBrk="1" latinLnBrk="0" hangingPunct="1">
              <a:defRPr kumimoji="0" lang="fi-FI" sz="5867" b="1" cap="small" baseline="0">
                <a:solidFill>
                  <a:srgbClr val="D4633E"/>
                </a:solidFill>
              </a:defRPr>
            </a:lvl1pPr>
          </a:lstStyle>
          <a:p>
            <a:r>
              <a:rPr kumimoji="0" lang="fi-FI" dirty="0"/>
              <a:t>VÄLIOTSIKKO</a:t>
            </a:r>
          </a:p>
        </p:txBody>
      </p:sp>
      <p:pic>
        <p:nvPicPr>
          <p:cNvPr id="37" name="Kuva 36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38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3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41" name="Kuusikulmio 4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Kuusikulmio 4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Kuusikulmio 4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Kuusikulmio 4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Kuusikulmio 4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Kuusikulmio 4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Kuusikulmio 4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Kuusikulmio 4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Kuusikulmio 74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Kuusikulmio 3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77" name="Kuusikulmio 76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Kuusikulmio 87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Kuva 2" descr="tyoelam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7332">
            <a:off x="686169" y="876262"/>
            <a:ext cx="4279564" cy="1880796"/>
          </a:xfrm>
          <a:prstGeom prst="rect">
            <a:avLst/>
          </a:prstGeom>
        </p:spPr>
      </p:pic>
      <p:pic>
        <p:nvPicPr>
          <p:cNvPr id="34" name="Kuva 33" descr="ny_kuulakyn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2807">
            <a:off x="4774556" y="2097161"/>
            <a:ext cx="4815168" cy="5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7571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aotsikkodia_hym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048000"/>
            <a:ext cx="7620000" cy="1397000"/>
          </a:xfrm>
        </p:spPr>
        <p:txBody>
          <a:bodyPr anchor="b" anchorCtr="0">
            <a:normAutofit/>
          </a:bodyPr>
          <a:lstStyle>
            <a:lvl1pPr algn="r" eaLnBrk="1" latinLnBrk="0" hangingPunct="1">
              <a:defRPr kumimoji="0" lang="fi-FI" sz="5867" b="1" cap="small" baseline="0">
                <a:solidFill>
                  <a:srgbClr val="D4633E"/>
                </a:solidFill>
              </a:defRPr>
            </a:lvl1pPr>
          </a:lstStyle>
          <a:p>
            <a:r>
              <a:rPr kumimoji="0" lang="fi-FI" dirty="0"/>
              <a:t>VÄLIOTSIKKO</a:t>
            </a:r>
          </a:p>
        </p:txBody>
      </p:sp>
      <p:pic>
        <p:nvPicPr>
          <p:cNvPr id="37" name="Kuva 36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38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39" name="Kuusikulmio 38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Kuusikulmio 39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64B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Kuusikulmio 40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Kuusikulmio 41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Kuusikulmio 42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Kuusikulmio 43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Kuusikulmio 44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Kuusikulmio 45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Kuusikulmio 46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Kuusikulmio 47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Kuusikulmio 48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Kuusikulmio 49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74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76" name="Kuusikulmio 75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Kuusikulmio 76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Kuusikulmio 77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Kuusikulmio 78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Kuusikulmio 79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Kuusikulmio 80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Kuusikulmio 81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Kuusikulmio 82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Kuusikulmio 83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Kuusikulmio 84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Kuusikulmio 85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5" name="Kuusikulmio 74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Kuva 2" descr="#vuosiyrittajan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4076">
            <a:off x="667427" y="1035835"/>
            <a:ext cx="6492205" cy="14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2526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aotsikkodia_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3048000"/>
            <a:ext cx="7620000" cy="1397000"/>
          </a:xfrm>
        </p:spPr>
        <p:txBody>
          <a:bodyPr anchor="b" anchorCtr="0">
            <a:normAutofit/>
          </a:bodyPr>
          <a:lstStyle>
            <a:lvl1pPr algn="r" eaLnBrk="1" latinLnBrk="0" hangingPunct="1">
              <a:defRPr kumimoji="0" lang="fi-FI" sz="5867" b="1" cap="small" baseline="0">
                <a:solidFill>
                  <a:srgbClr val="D4633E"/>
                </a:solidFill>
              </a:defRPr>
            </a:lvl1pPr>
          </a:lstStyle>
          <a:p>
            <a:r>
              <a:rPr kumimoji="0" lang="fi-FI" dirty="0"/>
              <a:t>VÄLIOTSIKKO</a:t>
            </a:r>
          </a:p>
        </p:txBody>
      </p:sp>
      <p:pic>
        <p:nvPicPr>
          <p:cNvPr id="37" name="Kuva 36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38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3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41" name="Kuusikulmio 4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Kuusikulmio 4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Kuusikulmio 4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Kuusikulmio 4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Kuusikulmio 4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Kuusikulmio 4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Kuusikulmio 4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Kuusikulmio 4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Kuusikulmio 71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Kuusikulmio 3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6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87" name="Kuusikulmio 86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Kuusikulmio 87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Kuusikulmio 88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Kuusikulmio 89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Kuusikulmio 90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Kuusikulmio 91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Kuusikulmio 92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Kuusikulmio 93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Kuusikulmio 94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Kuusikulmio 95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Kuusikulmio 96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Kuusikulmio 97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628442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väritaustal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090763"/>
            <a:ext cx="2743200" cy="487837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15A4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671637"/>
            <a:ext cx="10769600" cy="4297363"/>
          </a:xfrm>
        </p:spPr>
        <p:txBody>
          <a:bodyPr>
            <a:normAutofit/>
          </a:bodyPr>
          <a:lstStyle>
            <a:lvl1pPr marL="457189" indent="-457189" eaLnBrk="1" latinLnBrk="0" hangingPunct="1">
              <a:buSzPct val="100000"/>
              <a:buFontTx/>
              <a:buBlip>
                <a:blip r:embed="rId3"/>
              </a:buBlip>
              <a:defRPr kumimoji="0" lang="fi-FI" sz="4267" baseline="0">
                <a:solidFill>
                  <a:schemeClr val="bg2"/>
                </a:solidFill>
                <a:latin typeface="+mn-lt"/>
              </a:defRPr>
            </a:lvl1pPr>
            <a:lvl2pPr marL="990575" indent="-380990" eaLnBrk="1" latinLnBrk="0" hangingPunct="1">
              <a:buSzPct val="100000"/>
              <a:buFontTx/>
              <a:buBlip>
                <a:blip r:embed="rId3"/>
              </a:buBlip>
              <a:defRPr kumimoji="0" lang="fi-FI" sz="3733">
                <a:solidFill>
                  <a:schemeClr val="bg2"/>
                </a:solidFill>
                <a:latin typeface="+mn-lt"/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5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 eaLnBrk="1" latinLnBrk="0" hangingPunct="1">
              <a:defRPr kumimoji="0" lang="fi-FI" baseline="0">
                <a:solidFill>
                  <a:schemeClr val="bg1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grpSp>
        <p:nvGrpSpPr>
          <p:cNvPr id="75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  <a:solidFill>
            <a:srgbClr val="FFFFFF"/>
          </a:solidFill>
        </p:grpSpPr>
        <p:sp>
          <p:nvSpPr>
            <p:cNvPr id="76" name="Kuusikulmio 75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Kuusikulmio 76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  <a:solidFill>
            <a:srgbClr val="FFFFFF"/>
          </a:solidFill>
        </p:grpSpPr>
        <p:grpSp>
          <p:nvGrpSpPr>
            <p:cNvPr id="8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  <a:grpFill/>
          </p:grpSpPr>
          <p:sp>
            <p:nvSpPr>
              <p:cNvPr id="91" name="Kuusikulmio 9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Kuusikulmio 9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Kuusikulmio 9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Kuusikulmio 9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Kuusikulmio 9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Kuusikulmio 9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Kuusikulmio 9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Kuusikulmio 9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Kuusikulmio 9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Kuusikulmio 9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Kuusikulmio 100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" name="Kuusikulmio 8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Kuva 35" descr="NY_logo_fi-sve_valkoinen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6172200"/>
            <a:ext cx="2211569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8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090763"/>
            <a:ext cx="2743200" cy="487837"/>
          </a:xfrm>
          <a:prstGeom prst="rect">
            <a:avLst/>
          </a:prstGeom>
        </p:spPr>
      </p:pic>
      <p:pic>
        <p:nvPicPr>
          <p:cNvPr id="16" name="Kuva 15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6070600"/>
            <a:ext cx="2743200" cy="487837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671637"/>
            <a:ext cx="10769600" cy="4297363"/>
          </a:xfrm>
        </p:spPr>
        <p:txBody>
          <a:bodyPr>
            <a:normAutofit/>
          </a:bodyPr>
          <a:lstStyle>
            <a:lvl1pPr marL="457189" indent="-457189" eaLnBrk="1" latinLnBrk="0" hangingPunct="1">
              <a:buSzPct val="100000"/>
              <a:buFontTx/>
              <a:buBlip>
                <a:blip r:embed="rId3"/>
              </a:buBlip>
              <a:defRPr kumimoji="0" lang="fi-FI" sz="4267" baseline="0">
                <a:solidFill>
                  <a:schemeClr val="tx1"/>
                </a:solidFill>
                <a:latin typeface="+mn-lt"/>
              </a:defRPr>
            </a:lvl1pPr>
            <a:lvl2pPr marL="1219170" indent="-455989" eaLnBrk="1" latinLnBrk="0" hangingPunct="1">
              <a:buSzPct val="100000"/>
              <a:buFontTx/>
              <a:buBlip>
                <a:blip r:embed="rId3"/>
              </a:buBlip>
              <a:defRPr kumimoji="0" lang="fi-FI" sz="3733">
                <a:solidFill>
                  <a:schemeClr val="tx1"/>
                </a:solidFill>
                <a:latin typeface="+mn-lt"/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 eaLnBrk="1" latinLnBrk="0" hangingPunct="1">
              <a:defRPr kumimoji="0" lang="fi-FI" baseline="0">
                <a:solidFill>
                  <a:srgbClr val="117245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pic>
        <p:nvPicPr>
          <p:cNvPr id="21" name="Kuva 20" descr="NY_logo_fi-sv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grpSp>
        <p:nvGrpSpPr>
          <p:cNvPr id="36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37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39" name="Kuusikulmio 38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Kuusikulmio 39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Kuusikulmio 40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Kuusikulmio 43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Kuusikulmio 44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Kuusikulmio 45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Kuusikulmio 46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Kuusikulmio 47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Kuusikulmio 48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Kuusikulmio 37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001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090763"/>
            <a:ext cx="2743200" cy="487837"/>
          </a:xfrm>
          <a:prstGeom prst="rect">
            <a:avLst/>
          </a:prstGeom>
        </p:spPr>
      </p:pic>
      <p:pic>
        <p:nvPicPr>
          <p:cNvPr id="16" name="Kuva 15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6070600"/>
            <a:ext cx="2743200" cy="487837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671637"/>
            <a:ext cx="10769600" cy="4297363"/>
          </a:xfrm>
        </p:spPr>
        <p:txBody>
          <a:bodyPr>
            <a:normAutofit/>
          </a:bodyPr>
          <a:lstStyle>
            <a:lvl1pPr marL="457189" indent="-457189" eaLnBrk="1" latinLnBrk="0" hangingPunct="1">
              <a:buSzPct val="100000"/>
              <a:buFontTx/>
              <a:buBlip>
                <a:blip r:embed="rId3"/>
              </a:buBlip>
              <a:defRPr kumimoji="0" lang="fi-FI" sz="4267" baseline="0">
                <a:solidFill>
                  <a:schemeClr val="tx1"/>
                </a:solidFill>
                <a:latin typeface="+mn-lt"/>
              </a:defRPr>
            </a:lvl1pPr>
            <a:lvl2pPr marL="1219170" indent="-455989" eaLnBrk="1" latinLnBrk="0" hangingPunct="1">
              <a:buSzPct val="100000"/>
              <a:buFontTx/>
              <a:buBlip>
                <a:blip r:embed="rId3"/>
              </a:buBlip>
              <a:defRPr kumimoji="0" lang="fi-FI" sz="3733">
                <a:solidFill>
                  <a:schemeClr val="tx1"/>
                </a:solidFill>
                <a:latin typeface="+mn-lt"/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3"/>
              </a:buBlip>
              <a:defRPr kumimoji="0" lang="fi-FI" sz="32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 eaLnBrk="1" latinLnBrk="0" hangingPunct="1">
              <a:defRPr kumimoji="0" lang="fi-FI" baseline="0">
                <a:solidFill>
                  <a:srgbClr val="117245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pic>
        <p:nvPicPr>
          <p:cNvPr id="21" name="Kuva 20" descr="NY_logo_fi-sv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0" y="6185513"/>
            <a:ext cx="2218267" cy="409380"/>
          </a:xfrm>
          <a:prstGeom prst="rect">
            <a:avLst/>
          </a:prstGeom>
        </p:spPr>
      </p:pic>
      <p:grpSp>
        <p:nvGrpSpPr>
          <p:cNvPr id="36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37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39" name="Kuusikulmio 38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Kuusikulmio 39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Kuusikulmio 40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Kuusikulmio 43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Kuusikulmio 44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Kuusikulmio 45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Kuusikulmio 46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Kuusikulmio 47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Kuusikulmio 48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Kuusikulmio 37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Kuusikulmio 21"/>
          <p:cNvSpPr/>
          <p:nvPr userDrawn="1"/>
        </p:nvSpPr>
        <p:spPr>
          <a:xfrm rot="16200000" flipH="1" flipV="1">
            <a:off x="8823738" y="2936462"/>
            <a:ext cx="3352801" cy="2915476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7B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9347200" y="3733800"/>
            <a:ext cx="2336800" cy="16256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133" dirty="0"/>
              <a:t>Kirjoita tähän käyttäjien kokemuksia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570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090763"/>
            <a:ext cx="2743200" cy="487837"/>
          </a:xfrm>
          <a:prstGeom prst="rect">
            <a:avLst/>
          </a:prstGeom>
        </p:spPr>
      </p:pic>
      <p:pic>
        <p:nvPicPr>
          <p:cNvPr id="16" name="Kuva 15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6070600"/>
            <a:ext cx="2743200" cy="487837"/>
          </a:xfrm>
          <a:prstGeom prst="rect">
            <a:avLst/>
          </a:prstGeom>
        </p:spPr>
      </p:pic>
      <p:sp>
        <p:nvSpPr>
          <p:cNvPr id="3" name="Kuvan paikkamerkki 2"/>
          <p:cNvSpPr>
            <a:spLocks noGrp="1"/>
          </p:cNvSpPr>
          <p:nvPr>
            <p:ph type="pic" sz="quarter" idx="10"/>
          </p:nvPr>
        </p:nvSpPr>
        <p:spPr>
          <a:xfrm>
            <a:off x="609600" y="381000"/>
            <a:ext cx="11176000" cy="5283200"/>
          </a:xfrm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fi-FI" dirty="0"/>
          </a:p>
        </p:txBody>
      </p:sp>
      <p:pic>
        <p:nvPicPr>
          <p:cNvPr id="59" name="Kuva 58" descr="NY_logo_fi-sv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6172201"/>
            <a:ext cx="2218267" cy="409380"/>
          </a:xfrm>
          <a:prstGeom prst="rect">
            <a:avLst/>
          </a:prstGeom>
        </p:spPr>
      </p:pic>
      <p:grpSp>
        <p:nvGrpSpPr>
          <p:cNvPr id="33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34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36" name="Kuusikulmio 35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Kuusikulmio 36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Kuusikulmio 37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Kuusikulmio 38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71A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Kuusikulmio 39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Kuusikulmio 40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Kuusikulmio 41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Kuusikulmio 42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Kuusikulmio 71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Kuusikulmio 72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Kuusikulmio 73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Kuusikulmio 34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</p:grpSpPr>
        <p:sp>
          <p:nvSpPr>
            <p:cNvPr id="76" name="Kuusikulmio 75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Kuusikulmio 76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71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7B2D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52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leik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090763"/>
            <a:ext cx="2743200" cy="487837"/>
          </a:xfrm>
          <a:prstGeom prst="rect">
            <a:avLst/>
          </a:prstGeom>
        </p:spPr>
      </p:pic>
      <p:pic>
        <p:nvPicPr>
          <p:cNvPr id="16" name="Kuva 15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0" y="6070600"/>
            <a:ext cx="2743200" cy="487837"/>
          </a:xfrm>
          <a:prstGeom prst="rect">
            <a:avLst/>
          </a:prstGeom>
        </p:spPr>
      </p:pic>
      <p:sp>
        <p:nvSpPr>
          <p:cNvPr id="4" name="Median paikkamerkki 3"/>
          <p:cNvSpPr>
            <a:spLocks noGrp="1"/>
          </p:cNvSpPr>
          <p:nvPr>
            <p:ph type="media" sz="quarter" idx="11"/>
          </p:nvPr>
        </p:nvSpPr>
        <p:spPr>
          <a:xfrm>
            <a:off x="609600" y="381000"/>
            <a:ext cx="11176000" cy="5384800"/>
          </a:xfrm>
        </p:spPr>
        <p:txBody>
          <a:bodyPr/>
          <a:lstStyle/>
          <a:p>
            <a:r>
              <a:rPr lang="fi-FI"/>
              <a:t>Lisää medialeike napsauttamalla symbolia</a:t>
            </a:r>
            <a:endParaRPr lang="fi-FI" dirty="0"/>
          </a:p>
        </p:txBody>
      </p:sp>
      <p:pic>
        <p:nvPicPr>
          <p:cNvPr id="33" name="Kuva 32" descr="NY_logo_fi-sv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6172201"/>
            <a:ext cx="2218267" cy="409380"/>
          </a:xfrm>
          <a:prstGeom prst="rect">
            <a:avLst/>
          </a:prstGeom>
        </p:spPr>
      </p:pic>
      <p:grpSp>
        <p:nvGrpSpPr>
          <p:cNvPr id="54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56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58" name="Kuusikulmio 57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Kuusikulmio 58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Kuusikulmio 59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Kuusikulmio 60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Kuusikulmio 61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Kuusikulmio 62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Kuusikulmio 63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Kuusikulmio 64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Kuusikulmio 65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Kuusikulmio 66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Kuusikulmio 67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Kuusikulmio 56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</p:grpSpPr>
        <p:sp>
          <p:nvSpPr>
            <p:cNvPr id="89" name="Kuusikulmio 88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Kuusikulmio 89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71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Kuusikulmio 90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Kuusikulmio 91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Kuusikulmio 92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Kuusikulmio 93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Kuusikulmio 94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Kuusikulmio 95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Kuusikulmio 96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Kuusikulmio 97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Kuusikulmio 98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Kuusikulmio 99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7B2D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931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usikulmiot + otsikko +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usikulmio 7"/>
          <p:cNvSpPr/>
          <p:nvPr userDrawn="1"/>
        </p:nvSpPr>
        <p:spPr>
          <a:xfrm rot="16200000" flipH="1" flipV="1">
            <a:off x="5961941" y="776689"/>
            <a:ext cx="6100327" cy="5304625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17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Kuusikulmio 19"/>
          <p:cNvSpPr/>
          <p:nvPr userDrawn="1"/>
        </p:nvSpPr>
        <p:spPr>
          <a:xfrm rot="16200000" flipH="1" flipV="1">
            <a:off x="3045838" y="5549725"/>
            <a:ext cx="6100327" cy="5304625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5A4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Kuusikulmio 20"/>
          <p:cNvSpPr/>
          <p:nvPr userDrawn="1"/>
        </p:nvSpPr>
        <p:spPr>
          <a:xfrm rot="16200000" flipH="1" flipV="1">
            <a:off x="3045838" y="-3996349"/>
            <a:ext cx="6100327" cy="5304625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4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Kuusikulmio 21"/>
          <p:cNvSpPr/>
          <p:nvPr userDrawn="1"/>
        </p:nvSpPr>
        <p:spPr>
          <a:xfrm rot="16200000" flipH="1" flipV="1">
            <a:off x="129732" y="776689"/>
            <a:ext cx="6100327" cy="5304625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5A4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kstin paikkamerkki 15"/>
          <p:cNvSpPr>
            <a:spLocks noGrp="1"/>
          </p:cNvSpPr>
          <p:nvPr>
            <p:ph type="body" sz="quarter" idx="10"/>
          </p:nvPr>
        </p:nvSpPr>
        <p:spPr>
          <a:xfrm>
            <a:off x="7112000" y="1803400"/>
            <a:ext cx="3860800" cy="3149603"/>
          </a:xfrm>
        </p:spPr>
        <p:txBody>
          <a:bodyPr>
            <a:noAutofit/>
          </a:bodyPr>
          <a:lstStyle>
            <a:lvl1pPr marL="457189" indent="-457189">
              <a:buSzPct val="100000"/>
              <a:buFontTx/>
              <a:buBlip>
                <a:blip r:embed="rId2"/>
              </a:buBlip>
              <a:defRPr sz="2667">
                <a:solidFill>
                  <a:schemeClr val="bg1"/>
                </a:solidFill>
              </a:defRPr>
            </a:lvl1pPr>
            <a:lvl2pPr marL="990575" indent="-380990">
              <a:buSzPct val="100000"/>
              <a:buFont typeface="Lucida Grande"/>
              <a:buChar char="–"/>
              <a:defRPr sz="2667">
                <a:solidFill>
                  <a:schemeClr val="bg1"/>
                </a:solidFill>
              </a:defRPr>
            </a:lvl2pPr>
            <a:lvl3pPr marL="1523962" indent="-304792">
              <a:buFont typeface="Lucida Grande"/>
              <a:buChar char="–"/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4" name="Tekstin paikkamerkki 15"/>
          <p:cNvSpPr>
            <a:spLocks noGrp="1"/>
          </p:cNvSpPr>
          <p:nvPr>
            <p:ph type="body" sz="quarter" idx="11"/>
          </p:nvPr>
        </p:nvSpPr>
        <p:spPr>
          <a:xfrm>
            <a:off x="1219200" y="1803400"/>
            <a:ext cx="3860800" cy="3149603"/>
          </a:xfrm>
        </p:spPr>
        <p:txBody>
          <a:bodyPr>
            <a:noAutofit/>
          </a:bodyPr>
          <a:lstStyle>
            <a:lvl1pPr marL="457189" indent="-457189">
              <a:buSzPct val="100000"/>
              <a:buFontTx/>
              <a:buBlip>
                <a:blip r:embed="rId2"/>
              </a:buBlip>
              <a:defRPr sz="2667">
                <a:solidFill>
                  <a:schemeClr val="bg1"/>
                </a:solidFill>
              </a:defRPr>
            </a:lvl1pPr>
            <a:lvl2pPr marL="990575" indent="-380990">
              <a:buSzPct val="100000"/>
              <a:buFont typeface="Lucida Grande"/>
              <a:buChar char="–"/>
              <a:defRPr sz="2667">
                <a:solidFill>
                  <a:schemeClr val="bg1"/>
                </a:solidFill>
              </a:defRPr>
            </a:lvl2pPr>
            <a:lvl3pPr marL="1523962" indent="-304792">
              <a:buFont typeface="Lucida Grande"/>
              <a:buChar char="–"/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26" name="Tekstin paikkamerkki 25"/>
          <p:cNvSpPr>
            <a:spLocks noGrp="1"/>
          </p:cNvSpPr>
          <p:nvPr>
            <p:ph type="body" sz="quarter" idx="12" hasCustomPrompt="1"/>
          </p:nvPr>
        </p:nvSpPr>
        <p:spPr>
          <a:xfrm>
            <a:off x="4470400" y="101600"/>
            <a:ext cx="3352800" cy="685800"/>
          </a:xfrm>
        </p:spPr>
        <p:txBody>
          <a:bodyPr>
            <a:normAutofit/>
          </a:bodyPr>
          <a:lstStyle>
            <a:lvl1pPr marL="0" indent="0" algn="ctr">
              <a:buNone/>
              <a:defRPr sz="34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Lisää teksti</a:t>
            </a:r>
          </a:p>
        </p:txBody>
      </p:sp>
      <p:pic>
        <p:nvPicPr>
          <p:cNvPr id="3" name="Kuva 2" descr="NY_logo_fi-sve_valkoine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6172200"/>
            <a:ext cx="2211569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3260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0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äyttäjien kokem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22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6070601"/>
            <a:ext cx="2641600" cy="469769"/>
          </a:xfrm>
          <a:prstGeom prst="rect">
            <a:avLst/>
          </a:prstGeom>
        </p:spPr>
      </p:pic>
      <p:sp>
        <p:nvSpPr>
          <p:cNvPr id="11" name="Kuusikulmio 10"/>
          <p:cNvSpPr/>
          <p:nvPr userDrawn="1"/>
        </p:nvSpPr>
        <p:spPr>
          <a:xfrm rot="16200000" flipH="1" flipV="1">
            <a:off x="1261163" y="3285440"/>
            <a:ext cx="5587997" cy="4859123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Kuusikulmio 11"/>
          <p:cNvSpPr/>
          <p:nvPr userDrawn="1"/>
        </p:nvSpPr>
        <p:spPr>
          <a:xfrm rot="16200000" flipH="1" flipV="1">
            <a:off x="8854662" y="2733263"/>
            <a:ext cx="3352801" cy="2915476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7B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5A4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Kuusikulmio 12"/>
          <p:cNvSpPr/>
          <p:nvPr userDrawn="1"/>
        </p:nvSpPr>
        <p:spPr>
          <a:xfrm rot="16200000" flipH="1" flipV="1">
            <a:off x="4637979" y="-1381254"/>
            <a:ext cx="5693927" cy="4951235"/>
          </a:xfrm>
          <a:prstGeom prst="hexagon">
            <a:avLst>
              <a:gd name="adj" fmla="val 28380"/>
              <a:gd name="vf" fmla="val 1154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Kuusikulmio 14"/>
          <p:cNvSpPr/>
          <p:nvPr userDrawn="1"/>
        </p:nvSpPr>
        <p:spPr>
          <a:xfrm rot="16200000" flipH="1" flipV="1">
            <a:off x="320262" y="498065"/>
            <a:ext cx="3352801" cy="2915476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17B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0" y="279400"/>
            <a:ext cx="38608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400" dirty="0"/>
              <a:t>Kirjoita tähän käyttäjien kokemuksia</a:t>
            </a:r>
            <a:endParaRPr lang="fi-FI" dirty="0"/>
          </a:p>
        </p:txBody>
      </p:sp>
      <p:sp>
        <p:nvSpPr>
          <p:cNvPr id="18" name="Tekstin paikkamerkki 3"/>
          <p:cNvSpPr>
            <a:spLocks noGrp="1"/>
          </p:cNvSpPr>
          <p:nvPr>
            <p:ph type="body" sz="quarter" idx="11" hasCustomPrompt="1"/>
          </p:nvPr>
        </p:nvSpPr>
        <p:spPr>
          <a:xfrm>
            <a:off x="2041487" y="4140200"/>
            <a:ext cx="38608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400" dirty="0"/>
              <a:t>Kirjoita tähän käyttäjien kokemuksia</a:t>
            </a:r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9347200" y="3429000"/>
            <a:ext cx="2336800" cy="16256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133" dirty="0"/>
              <a:t>Kirjoita tähän käyttäjien kokemuksia</a:t>
            </a:r>
            <a:endParaRPr lang="fi-FI" dirty="0"/>
          </a:p>
        </p:txBody>
      </p:sp>
      <p:sp>
        <p:nvSpPr>
          <p:cNvPr id="25" name="Tekstin paikkamerkki 5"/>
          <p:cNvSpPr>
            <a:spLocks noGrp="1"/>
          </p:cNvSpPr>
          <p:nvPr>
            <p:ph type="body" sz="quarter" idx="14" hasCustomPrompt="1"/>
          </p:nvPr>
        </p:nvSpPr>
        <p:spPr>
          <a:xfrm>
            <a:off x="843723" y="1092200"/>
            <a:ext cx="2336800" cy="1625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133" dirty="0"/>
              <a:t>Kirjoita tähän käyttäjien kokemuksia</a:t>
            </a:r>
            <a:endParaRPr lang="fi-FI" dirty="0"/>
          </a:p>
        </p:txBody>
      </p:sp>
      <p:pic>
        <p:nvPicPr>
          <p:cNvPr id="14" name="Kuva 13" descr="NY_logo_fi-sv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10576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74639"/>
            <a:ext cx="10769600" cy="1143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eaLnBrk="1" latinLnBrk="0" hangingPunct="1"/>
            <a:r>
              <a:rPr kumimoji="0" lang="fi-FI" dirty="0"/>
              <a:t>Kirjoita otsikko</a:t>
            </a:r>
            <a:endParaRPr kumimoji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11200" y="1600201"/>
            <a:ext cx="5384800" cy="4525963"/>
          </a:xfrm>
        </p:spPr>
        <p:txBody>
          <a:bodyPr/>
          <a:lstStyle>
            <a:lvl1pPr marL="457189" indent="-457189" eaLnBrk="1" latinLnBrk="0" hangingPunct="1">
              <a:buSzPct val="100000"/>
              <a:buFontTx/>
              <a:buBlip>
                <a:blip r:embed="rId2"/>
              </a:buBlip>
              <a:defRPr kumimoji="0" lang="fi-FI" sz="3733" baseline="0">
                <a:solidFill>
                  <a:schemeClr val="tx1"/>
                </a:solidFill>
              </a:defRPr>
            </a:lvl1pPr>
            <a:lvl2pPr marL="1066773" indent="-457189" eaLnBrk="1" latinLnBrk="0" hangingPunct="1">
              <a:buSzPct val="100000"/>
              <a:buFontTx/>
              <a:buBlip>
                <a:blip r:embed="rId2"/>
              </a:buBlip>
              <a:defRPr kumimoji="0" lang="fi-FI" sz="3200">
                <a:solidFill>
                  <a:schemeClr val="tx1"/>
                </a:solidFill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2"/>
              </a:buBlip>
              <a:defRPr kumimoji="0" lang="fi-FI" sz="2667">
                <a:solidFill>
                  <a:schemeClr val="tx1"/>
                </a:solidFill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2"/>
              </a:buBlip>
              <a:defRPr kumimoji="0" lang="fi-FI" sz="2400">
                <a:solidFill>
                  <a:schemeClr val="tx1"/>
                </a:solidFill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2"/>
              </a:buBlip>
              <a:defRPr kumimoji="0" lang="fi-FI" sz="2400">
                <a:solidFill>
                  <a:schemeClr val="tx1"/>
                </a:solidFill>
              </a:defRPr>
            </a:lvl5pPr>
            <a:lvl6pPr eaLnBrk="1" latinLnBrk="0" hangingPunct="1">
              <a:defRPr kumimoji="0" lang="fi-FI" sz="2400"/>
            </a:lvl6pPr>
            <a:lvl7pPr eaLnBrk="1" latinLnBrk="0" hangingPunct="1">
              <a:defRPr kumimoji="0" lang="fi-FI" sz="2400"/>
            </a:lvl7pPr>
            <a:lvl8pPr eaLnBrk="1" latinLnBrk="0" hangingPunct="1">
              <a:defRPr kumimoji="0" lang="fi-FI" sz="2400"/>
            </a:lvl8pPr>
            <a:lvl9pPr eaLnBrk="1" latinLnBrk="0" hangingPunct="1">
              <a:defRPr kumimoji="0" lang="fi-FI" sz="2400"/>
            </a:lvl9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9200" y="1600201"/>
            <a:ext cx="5384800" cy="4525963"/>
          </a:xfrm>
        </p:spPr>
        <p:txBody>
          <a:bodyPr/>
          <a:lstStyle>
            <a:lvl1pPr marL="457189" indent="-457189" eaLnBrk="1" latinLnBrk="0" hangingPunct="1">
              <a:buSzPct val="100000"/>
              <a:buFontTx/>
              <a:buBlip>
                <a:blip r:embed="rId2"/>
              </a:buBlip>
              <a:defRPr kumimoji="0" lang="fi-FI" sz="3733" baseline="0">
                <a:solidFill>
                  <a:schemeClr val="tx1"/>
                </a:solidFill>
              </a:defRPr>
            </a:lvl1pPr>
            <a:lvl2pPr marL="1066773" indent="-457189" eaLnBrk="1" latinLnBrk="0" hangingPunct="1">
              <a:buSzPct val="100000"/>
              <a:buFontTx/>
              <a:buBlip>
                <a:blip r:embed="rId2"/>
              </a:buBlip>
              <a:defRPr kumimoji="0" lang="fi-FI" sz="3200">
                <a:solidFill>
                  <a:schemeClr val="tx1"/>
                </a:solidFill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2"/>
              </a:buBlip>
              <a:defRPr kumimoji="0" lang="fi-FI" sz="2667">
                <a:solidFill>
                  <a:schemeClr val="tx1"/>
                </a:solidFill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2"/>
              </a:buBlip>
              <a:defRPr kumimoji="0" lang="fi-FI" sz="2400">
                <a:solidFill>
                  <a:schemeClr val="tx1"/>
                </a:solidFill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2"/>
              </a:buBlip>
              <a:defRPr kumimoji="0" lang="fi-FI" sz="2400">
                <a:solidFill>
                  <a:schemeClr val="tx1"/>
                </a:solidFill>
              </a:defRPr>
            </a:lvl5pPr>
            <a:lvl6pPr eaLnBrk="1" latinLnBrk="0" hangingPunct="1">
              <a:defRPr kumimoji="0" lang="fi-FI" sz="2400"/>
            </a:lvl6pPr>
            <a:lvl7pPr eaLnBrk="1" latinLnBrk="0" hangingPunct="1">
              <a:defRPr kumimoji="0" lang="fi-FI" sz="2400"/>
            </a:lvl7pPr>
            <a:lvl8pPr eaLnBrk="1" latinLnBrk="0" hangingPunct="1">
              <a:defRPr kumimoji="0" lang="fi-FI" sz="2400"/>
            </a:lvl8pPr>
            <a:lvl9pPr eaLnBrk="1" latinLnBrk="0" hangingPunct="1">
              <a:defRPr kumimoji="0" lang="fi-FI" sz="2400"/>
            </a:lvl9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pic>
        <p:nvPicPr>
          <p:cNvPr id="33" name="Kuva 32" descr="NY_logo_fi-sv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6172201"/>
            <a:ext cx="2218267" cy="409380"/>
          </a:xfrm>
          <a:prstGeom prst="rect">
            <a:avLst/>
          </a:prstGeom>
        </p:spPr>
      </p:pic>
      <p:grpSp>
        <p:nvGrpSpPr>
          <p:cNvPr id="51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</p:grpSpPr>
        <p:grpSp>
          <p:nvGrpSpPr>
            <p:cNvPr id="53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55" name="Kuusikulmio 54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17B2D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Kuusikulmio 55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Kuusikulmio 56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Kuusikulmio 57"/>
              <p:cNvSpPr/>
              <p:nvPr userDrawn="1"/>
            </p:nvSpPr>
            <p:spPr>
              <a:xfrm flipH="1" flipV="1">
                <a:off x="1168629" y="4933950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71AE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Kuusikulmio 58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Kuusikulmio 59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Kuusikulmio 60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Kuusikulmio 61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Kuusikulmio 62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Kuusikulmio 63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Kuusikulmio 64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Kuusikulmio 53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</p:grpSpPr>
        <p:sp>
          <p:nvSpPr>
            <p:cNvPr id="76" name="Kuusikulmio 75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Kuusikulmio 76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64B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7B2D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161353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petus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5126" y="990601"/>
            <a:ext cx="6629572" cy="1470025"/>
          </a:xfrm>
        </p:spPr>
        <p:txBody>
          <a:bodyPr anchor="t">
            <a:noAutofit/>
          </a:bodyPr>
          <a:lstStyle>
            <a:lvl1pPr algn="ctr" eaLnBrk="1" latinLnBrk="0" hangingPunct="1">
              <a:defRPr kumimoji="0" lang="fi-FI" sz="7200" b="1" cap="small" baseline="0">
                <a:solidFill>
                  <a:srgbClr val="D4633E"/>
                </a:solidFill>
              </a:defRPr>
            </a:lvl1pPr>
          </a:lstStyle>
          <a:p>
            <a:r>
              <a:rPr kumimoji="0" lang="fi-FI" dirty="0"/>
              <a:t>Kiitos!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0" hasCustomPrompt="1"/>
          </p:nvPr>
        </p:nvSpPr>
        <p:spPr>
          <a:xfrm>
            <a:off x="5283200" y="3733800"/>
            <a:ext cx="6400800" cy="1625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667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 dirty="0"/>
              <a:t>Esittäjän nimi, sähköposti ja puhelin</a:t>
            </a:r>
          </a:p>
        </p:txBody>
      </p:sp>
      <p:pic>
        <p:nvPicPr>
          <p:cNvPr id="20" name="Kuva 19" descr="NY_logo_fi-sv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2201"/>
            <a:ext cx="2218267" cy="409380"/>
          </a:xfrm>
          <a:prstGeom prst="rect">
            <a:avLst/>
          </a:prstGeom>
        </p:spPr>
      </p:pic>
      <p:sp>
        <p:nvSpPr>
          <p:cNvPr id="61" name="Tekstiruutu 60"/>
          <p:cNvSpPr txBox="1"/>
          <p:nvPr userDrawn="1"/>
        </p:nvSpPr>
        <p:spPr>
          <a:xfrm>
            <a:off x="355600" y="4245610"/>
            <a:ext cx="45720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nyvuosiyrittajana.fi</a:t>
            </a:r>
            <a:endParaRPr kumimoji="0" lang="fi-FI" sz="3467" b="1" i="0" u="none" strike="noStrike" kern="1200" cap="none" spc="0" normalizeH="0" baseline="0" noProof="0" dirty="0">
              <a:ln>
                <a:noFill/>
              </a:ln>
              <a:solidFill>
                <a:srgbClr val="D463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kstiruutu 61"/>
          <p:cNvSpPr txBox="1"/>
          <p:nvPr userDrawn="1"/>
        </p:nvSpPr>
        <p:spPr>
          <a:xfrm>
            <a:off x="609600" y="3483610"/>
            <a:ext cx="40640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67" b="1" i="0" u="none" strike="noStrike" kern="1200" cap="none" spc="0" normalizeH="0" baseline="0" noProof="0" dirty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fi-FI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NYvuosiyrittäjänä</a:t>
            </a:r>
            <a:endParaRPr kumimoji="0" lang="fi-FI" sz="3467" b="1" i="0" u="none" strike="noStrike" kern="1200" cap="none" spc="0" normalizeH="0" baseline="0" noProof="0" dirty="0">
              <a:ln>
                <a:noFill/>
              </a:ln>
              <a:solidFill>
                <a:srgbClr val="D4633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Kuva 6" descr="some_ikonit_vihreä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2569209"/>
            <a:ext cx="4126671" cy="719328"/>
          </a:xfrm>
          <a:prstGeom prst="rect">
            <a:avLst/>
          </a:prstGeom>
        </p:spPr>
      </p:pic>
      <p:grpSp>
        <p:nvGrpSpPr>
          <p:cNvPr id="48" name="Ryhmä 66"/>
          <p:cNvGrpSpPr/>
          <p:nvPr userDrawn="1"/>
        </p:nvGrpSpPr>
        <p:grpSpPr>
          <a:xfrm>
            <a:off x="-304800" y="5937989"/>
            <a:ext cx="6088799" cy="1250211"/>
            <a:chOff x="-234083" y="4639134"/>
            <a:chExt cx="3404643" cy="699074"/>
          </a:xfrm>
        </p:grpSpPr>
        <p:grpSp>
          <p:nvGrpSpPr>
            <p:cNvPr id="4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</p:grpSpPr>
          <p:sp>
            <p:nvSpPr>
              <p:cNvPr id="51" name="Kuusikulmio 5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Kuusikulmio 5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Kuusikulmio 5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Kuusikulmio 5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Kuusikulmio 5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81B8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Kuusikulmio 5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Kuusikulmio 5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Kuusikulmio 5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Kuusikulmio 5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Kuusikulmio 5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Kuusikulmio 62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solidFill>
                <a:srgbClr val="64B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Kuusikulmio 4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Ryhmä 6"/>
          <p:cNvGrpSpPr/>
          <p:nvPr userDrawn="1"/>
        </p:nvGrpSpPr>
        <p:grpSpPr>
          <a:xfrm>
            <a:off x="6488183" y="-330216"/>
            <a:ext cx="6393772" cy="1262296"/>
            <a:chOff x="5852580" y="4626000"/>
            <a:chExt cx="3540938" cy="699074"/>
          </a:xfrm>
        </p:grpSpPr>
        <p:sp>
          <p:nvSpPr>
            <p:cNvPr id="65" name="Kuusikulmio 64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Kuusikulmio 65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64B7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Kuusikulmio 66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Kuusikulmio 67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rgbClr val="D46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Kuusikulmio 68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Kuusikulmio 69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Kuusikulmio 70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Kuusikulmio 71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Kuusikulmio 72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Kuusikulmio 73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Kuusikulmio 74"/>
            <p:cNvSpPr/>
            <p:nvPr userDrawn="1"/>
          </p:nvSpPr>
          <p:spPr>
            <a:xfrm flipH="1" flipV="1">
              <a:off x="6254323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72F2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Kuusikulmio 75"/>
            <p:cNvSpPr/>
            <p:nvPr userDrawn="1"/>
          </p:nvSpPr>
          <p:spPr>
            <a:xfrm flipH="1" flipV="1">
              <a:off x="5852580" y="4626009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D4633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Tekstiruutu 76"/>
          <p:cNvSpPr txBox="1"/>
          <p:nvPr userDrawn="1"/>
        </p:nvSpPr>
        <p:spPr>
          <a:xfrm>
            <a:off x="355600" y="5007610"/>
            <a:ext cx="45720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1172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nuoriyrittajyys.fi</a:t>
            </a:r>
            <a:endParaRPr kumimoji="0" lang="fi-FI" sz="3467" b="1" i="0" u="none" strike="noStrike" kern="1200" cap="none" spc="0" normalizeH="0" baseline="0" noProof="0" dirty="0">
              <a:ln>
                <a:noFill/>
              </a:ln>
              <a:solidFill>
                <a:srgbClr val="117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36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715253F7-823A-6846-B133-68FEE131B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fi-FI" sz="2400">
              <a:solidFill>
                <a:prstClr val="black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70556A96-A354-C54B-A49D-3A22E7305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61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idia väritaustalla">
    <p:bg>
      <p:bgPr>
        <a:solidFill>
          <a:srgbClr val="81B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69632"/>
            <a:ext cx="10769600" cy="1143000"/>
          </a:xfrm>
        </p:spPr>
        <p:txBody>
          <a:bodyPr anchor="t" anchorCtr="0"/>
          <a:lstStyle>
            <a:lvl1pPr algn="ctr" eaLnBrk="1" latinLnBrk="0" hangingPunct="1">
              <a:defRPr kumimoji="0" lang="fi-FI" baseline="0">
                <a:solidFill>
                  <a:schemeClr val="bg1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grpSp>
        <p:nvGrpSpPr>
          <p:cNvPr id="75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  <a:solidFill>
            <a:srgbClr val="FFFFFF"/>
          </a:solidFill>
        </p:grpSpPr>
        <p:sp>
          <p:nvSpPr>
            <p:cNvPr id="76" name="Kuusikulmio 75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Kuusikulmio 76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  <a:solidFill>
            <a:srgbClr val="FFFFFF"/>
          </a:solidFill>
        </p:grpSpPr>
        <p:grpSp>
          <p:nvGrpSpPr>
            <p:cNvPr id="8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  <a:grpFill/>
          </p:grpSpPr>
          <p:sp>
            <p:nvSpPr>
              <p:cNvPr id="91" name="Kuusikulmio 9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Kuusikulmio 9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Kuusikulmio 9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Kuusikulmio 9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Kuusikulmio 9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Kuusikulmio 9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Kuusikulmio 9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Kuusikulmio 9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Kuusikulmio 9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Kuusikulmio 9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Kuusikulmio 100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" name="Kuusikulmio 8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Kuva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6178918"/>
            <a:ext cx="2211569" cy="3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idia väritaustalla">
    <p:bg>
      <p:bgPr>
        <a:solidFill>
          <a:srgbClr val="81B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671637"/>
            <a:ext cx="10769600" cy="4297363"/>
          </a:xfrm>
        </p:spPr>
        <p:txBody>
          <a:bodyPr>
            <a:normAutofit/>
          </a:bodyPr>
          <a:lstStyle>
            <a:lvl1pPr marL="457189" indent="-457189" eaLnBrk="1" latinLnBrk="0" hangingPunct="1">
              <a:buSzPct val="100000"/>
              <a:buFontTx/>
              <a:buBlip>
                <a:blip r:embed="rId2"/>
              </a:buBlip>
              <a:defRPr kumimoji="0" lang="fi-FI" sz="4267" baseline="0">
                <a:solidFill>
                  <a:schemeClr val="bg2"/>
                </a:solidFill>
                <a:latin typeface="+mn-lt"/>
              </a:defRPr>
            </a:lvl1pPr>
            <a:lvl2pPr marL="990575" indent="-380990" eaLnBrk="1" latinLnBrk="0" hangingPunct="1">
              <a:buSzPct val="100000"/>
              <a:buFontTx/>
              <a:buBlip>
                <a:blip r:embed="rId2"/>
              </a:buBlip>
              <a:defRPr kumimoji="0" lang="fi-FI" sz="3733">
                <a:solidFill>
                  <a:schemeClr val="bg2"/>
                </a:solidFill>
                <a:latin typeface="+mn-lt"/>
              </a:defRPr>
            </a:lvl2pPr>
            <a:lvl3pPr marL="1523962" indent="-304792" eaLnBrk="1" latinLnBrk="0" hangingPunct="1">
              <a:buSzPct val="100000"/>
              <a:buFontTx/>
              <a:buBlip>
                <a:blip r:embed="rId2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3pPr>
            <a:lvl4pPr marL="2133547" indent="-304792" eaLnBrk="1" latinLnBrk="0" hangingPunct="1">
              <a:buSzPct val="100000"/>
              <a:buFontTx/>
              <a:buBlip>
                <a:blip r:embed="rId2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4pPr>
            <a:lvl5pPr marL="2743131" indent="-304792" eaLnBrk="1" latinLnBrk="0" hangingPunct="1">
              <a:buSzPct val="100000"/>
              <a:buFontTx/>
              <a:buBlip>
                <a:blip r:embed="rId2"/>
              </a:buBlip>
              <a:defRPr kumimoji="0" lang="fi-FI" sz="3200">
                <a:solidFill>
                  <a:schemeClr val="bg2"/>
                </a:solidFill>
                <a:latin typeface="+mn-lt"/>
              </a:defRPr>
            </a:lvl5pPr>
          </a:lstStyle>
          <a:p>
            <a:pPr lvl="0" eaLnBrk="1" latinLnBrk="0" hangingPunct="1"/>
            <a:r>
              <a:rPr kumimoji="0" lang="fi-FI" dirty="0"/>
              <a:t>Lisää tekstiä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t" anchorCtr="0"/>
          <a:lstStyle>
            <a:lvl1pPr algn="l" eaLnBrk="1" latinLnBrk="0" hangingPunct="1">
              <a:defRPr kumimoji="0" lang="fi-FI" baseline="0">
                <a:solidFill>
                  <a:schemeClr val="bg1"/>
                </a:solidFill>
              </a:defRPr>
            </a:lvl1pPr>
          </a:lstStyle>
          <a:p>
            <a:r>
              <a:rPr kumimoji="0" lang="fi-FI" dirty="0"/>
              <a:t>Kirjoita otsikko</a:t>
            </a:r>
          </a:p>
        </p:txBody>
      </p:sp>
      <p:grpSp>
        <p:nvGrpSpPr>
          <p:cNvPr id="75" name="Ryhmä 53"/>
          <p:cNvGrpSpPr/>
          <p:nvPr userDrawn="1"/>
        </p:nvGrpSpPr>
        <p:grpSpPr>
          <a:xfrm>
            <a:off x="7438822" y="6168000"/>
            <a:ext cx="5085869" cy="932099"/>
            <a:chOff x="5579116" y="4626000"/>
            <a:chExt cx="3814402" cy="699074"/>
          </a:xfrm>
          <a:solidFill>
            <a:srgbClr val="FFFFFF"/>
          </a:solidFill>
        </p:grpSpPr>
        <p:sp>
          <p:nvSpPr>
            <p:cNvPr id="76" name="Kuusikulmio 75"/>
            <p:cNvSpPr/>
            <p:nvPr userDrawn="1"/>
          </p:nvSpPr>
          <p:spPr>
            <a:xfrm>
              <a:off x="8991550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Kuusikulmio 76"/>
            <p:cNvSpPr/>
            <p:nvPr userDrawn="1"/>
          </p:nvSpPr>
          <p:spPr>
            <a:xfrm>
              <a:off x="8590625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Kuusikulmio 77"/>
            <p:cNvSpPr/>
            <p:nvPr userDrawn="1"/>
          </p:nvSpPr>
          <p:spPr>
            <a:xfrm>
              <a:off x="8189701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Kuusikulmio 78"/>
            <p:cNvSpPr/>
            <p:nvPr userDrawn="1"/>
          </p:nvSpPr>
          <p:spPr>
            <a:xfrm>
              <a:off x="7788778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Kuusikulmio 79"/>
            <p:cNvSpPr/>
            <p:nvPr userDrawn="1"/>
          </p:nvSpPr>
          <p:spPr>
            <a:xfrm>
              <a:off x="7387854" y="4626000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81B81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Kuusikulmio 80"/>
            <p:cNvSpPr/>
            <p:nvPr userDrawn="1"/>
          </p:nvSpPr>
          <p:spPr>
            <a:xfrm>
              <a:off x="879056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Kuusikulmio 81"/>
            <p:cNvSpPr/>
            <p:nvPr userDrawn="1"/>
          </p:nvSpPr>
          <p:spPr>
            <a:xfrm>
              <a:off x="8389641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Kuusikulmio 82"/>
            <p:cNvSpPr/>
            <p:nvPr userDrawn="1"/>
          </p:nvSpPr>
          <p:spPr>
            <a:xfrm>
              <a:off x="7587794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Kuusikulmio 83"/>
            <p:cNvSpPr/>
            <p:nvPr userDrawn="1"/>
          </p:nvSpPr>
          <p:spPr>
            <a:xfrm>
              <a:off x="7186870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Kuusikulmio 84"/>
            <p:cNvSpPr/>
            <p:nvPr userDrawn="1"/>
          </p:nvSpPr>
          <p:spPr>
            <a:xfrm>
              <a:off x="678594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Kuusikulmio 85"/>
            <p:cNvSpPr/>
            <p:nvPr userDrawn="1"/>
          </p:nvSpPr>
          <p:spPr>
            <a:xfrm flipH="1" flipV="1">
              <a:off x="5980859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Kuusikulmio 86"/>
            <p:cNvSpPr/>
            <p:nvPr userDrawn="1"/>
          </p:nvSpPr>
          <p:spPr>
            <a:xfrm flipH="1" flipV="1">
              <a:off x="5579116" y="4975537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Ryhmä 66"/>
          <p:cNvGrpSpPr/>
          <p:nvPr userDrawn="1"/>
        </p:nvGrpSpPr>
        <p:grpSpPr>
          <a:xfrm>
            <a:off x="-312110" y="6185512"/>
            <a:ext cx="4539524" cy="932099"/>
            <a:chOff x="-234083" y="4639134"/>
            <a:chExt cx="3404643" cy="699074"/>
          </a:xfrm>
          <a:solidFill>
            <a:srgbClr val="FFFFFF"/>
          </a:solidFill>
        </p:grpSpPr>
        <p:grpSp>
          <p:nvGrpSpPr>
            <p:cNvPr id="89" name="Ryhmä 67"/>
            <p:cNvGrpSpPr/>
            <p:nvPr userDrawn="1"/>
          </p:nvGrpSpPr>
          <p:grpSpPr>
            <a:xfrm>
              <a:off x="-234083" y="4639134"/>
              <a:ext cx="3003720" cy="699074"/>
              <a:chOff x="-234083" y="4639134"/>
              <a:chExt cx="3003720" cy="699074"/>
            </a:xfrm>
            <a:grpFill/>
          </p:grpSpPr>
          <p:sp>
            <p:nvSpPr>
              <p:cNvPr id="91" name="Kuusikulmio 90"/>
              <p:cNvSpPr/>
              <p:nvPr userDrawn="1"/>
            </p:nvSpPr>
            <p:spPr>
              <a:xfrm flipH="1" flipV="1">
                <a:off x="-3414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Kuusikulmio 91"/>
              <p:cNvSpPr/>
              <p:nvPr userDrawn="1"/>
            </p:nvSpPr>
            <p:spPr>
              <a:xfrm flipH="1" flipV="1">
                <a:off x="366782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Kuusikulmio 92"/>
              <p:cNvSpPr/>
              <p:nvPr userDrawn="1"/>
            </p:nvSpPr>
            <p:spPr>
              <a:xfrm flipH="1" flipV="1">
                <a:off x="767705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Kuusikulmio 93"/>
              <p:cNvSpPr/>
              <p:nvPr userDrawn="1"/>
            </p:nvSpPr>
            <p:spPr>
              <a:xfrm flipH="1" flipV="1">
                <a:off x="1168629" y="4988671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srgbClr val="81B81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Kuusikulmio 94"/>
              <p:cNvSpPr/>
              <p:nvPr userDrawn="1"/>
            </p:nvSpPr>
            <p:spPr>
              <a:xfrm flipH="1" flipV="1">
                <a:off x="-23408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Kuusikulmio 95"/>
              <p:cNvSpPr/>
              <p:nvPr userDrawn="1"/>
            </p:nvSpPr>
            <p:spPr>
              <a:xfrm flipH="1" flipV="1">
                <a:off x="166842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Kuusikulmio 96"/>
              <p:cNvSpPr/>
              <p:nvPr userDrawn="1"/>
            </p:nvSpPr>
            <p:spPr>
              <a:xfrm flipH="1" flipV="1">
                <a:off x="968689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Kuusikulmio 97"/>
              <p:cNvSpPr/>
              <p:nvPr userDrawn="1"/>
            </p:nvSpPr>
            <p:spPr>
              <a:xfrm flipH="1" flipV="1">
                <a:off x="1369613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Kuusikulmio 98"/>
              <p:cNvSpPr/>
              <p:nvPr userDrawn="1"/>
            </p:nvSpPr>
            <p:spPr>
              <a:xfrm flipH="1" flipV="1">
                <a:off x="1770537" y="4639134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Kuusikulmio 99"/>
              <p:cNvSpPr/>
              <p:nvPr userDrawn="1"/>
            </p:nvSpPr>
            <p:spPr>
              <a:xfrm flipH="1" flipV="1">
                <a:off x="1966745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Kuusikulmio 100"/>
              <p:cNvSpPr/>
              <p:nvPr userDrawn="1"/>
            </p:nvSpPr>
            <p:spPr>
              <a:xfrm flipH="1" flipV="1">
                <a:off x="2367669" y="4988669"/>
                <a:ext cx="401968" cy="349537"/>
              </a:xfrm>
              <a:prstGeom prst="hexagon">
                <a:avLst>
                  <a:gd name="adj" fmla="val 2838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" name="Kuusikulmio 89"/>
            <p:cNvSpPr/>
            <p:nvPr userDrawn="1"/>
          </p:nvSpPr>
          <p:spPr>
            <a:xfrm flipH="1" flipV="1">
              <a:off x="2768592" y="4988668"/>
              <a:ext cx="401968" cy="349537"/>
            </a:xfrm>
            <a:prstGeom prst="hexagon">
              <a:avLst>
                <a:gd name="adj" fmla="val 2838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Kuva 3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6178918"/>
            <a:ext cx="2211569" cy="3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käyttäjien kokem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uva 22" descr="NY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6070601"/>
            <a:ext cx="2641600" cy="469769"/>
          </a:xfrm>
          <a:prstGeom prst="rect">
            <a:avLst/>
          </a:prstGeom>
        </p:spPr>
      </p:pic>
      <p:sp>
        <p:nvSpPr>
          <p:cNvPr id="11" name="Kuusikulmio 10"/>
          <p:cNvSpPr/>
          <p:nvPr userDrawn="1"/>
        </p:nvSpPr>
        <p:spPr>
          <a:xfrm rot="16200000" flipH="1" flipV="1">
            <a:off x="1261163" y="3285440"/>
            <a:ext cx="5587997" cy="4859123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81B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Kuusikulmio 11"/>
          <p:cNvSpPr/>
          <p:nvPr userDrawn="1"/>
        </p:nvSpPr>
        <p:spPr>
          <a:xfrm rot="16200000" flipH="1" flipV="1">
            <a:off x="8854662" y="2733263"/>
            <a:ext cx="3352801" cy="2915476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DFC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15A4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Kuusikulmio 12"/>
          <p:cNvSpPr/>
          <p:nvPr userDrawn="1"/>
        </p:nvSpPr>
        <p:spPr>
          <a:xfrm rot="16200000" flipH="1" flipV="1">
            <a:off x="4637979" y="-1381254"/>
            <a:ext cx="5693927" cy="4951235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00B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Kuusikulmio 14"/>
          <p:cNvSpPr/>
          <p:nvPr userDrawn="1"/>
        </p:nvSpPr>
        <p:spPr>
          <a:xfrm rot="16200000" flipH="1" flipV="1">
            <a:off x="320262" y="498065"/>
            <a:ext cx="3352801" cy="2915476"/>
          </a:xfrm>
          <a:prstGeom prst="hexagon">
            <a:avLst>
              <a:gd name="adj" fmla="val 28380"/>
              <a:gd name="vf" fmla="val 115470"/>
            </a:avLst>
          </a:prstGeom>
          <a:solidFill>
            <a:srgbClr val="008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0" y="279400"/>
            <a:ext cx="38608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400" dirty="0"/>
              <a:t>Kirjoita tähän käyttäjien kokemuksia</a:t>
            </a:r>
            <a:endParaRPr lang="fi-FI" dirty="0"/>
          </a:p>
        </p:txBody>
      </p:sp>
      <p:sp>
        <p:nvSpPr>
          <p:cNvPr id="18" name="Tekstin paikkamerkki 3"/>
          <p:cNvSpPr>
            <a:spLocks noGrp="1"/>
          </p:cNvSpPr>
          <p:nvPr>
            <p:ph type="body" sz="quarter" idx="11" hasCustomPrompt="1"/>
          </p:nvPr>
        </p:nvSpPr>
        <p:spPr>
          <a:xfrm>
            <a:off x="2041487" y="4140200"/>
            <a:ext cx="38608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 sz="2400" dirty="0"/>
              <a:t>Kirjoita tähän käyttäjien kokemuksia</a:t>
            </a:r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3" hasCustomPrompt="1"/>
          </p:nvPr>
        </p:nvSpPr>
        <p:spPr>
          <a:xfrm>
            <a:off x="9347200" y="3429000"/>
            <a:ext cx="2336800" cy="16256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rgbClr val="003300"/>
                </a:solidFill>
              </a:defRPr>
            </a:lvl1pPr>
          </a:lstStyle>
          <a:p>
            <a:pPr lvl="0"/>
            <a:r>
              <a:rPr lang="fi-FI" sz="2133" dirty="0"/>
              <a:t>Kirjoita tähän käyttäjien kokemuksia</a:t>
            </a:r>
            <a:endParaRPr lang="fi-FI" dirty="0"/>
          </a:p>
        </p:txBody>
      </p:sp>
      <p:sp>
        <p:nvSpPr>
          <p:cNvPr id="25" name="Tekstin paikkamerkki 5"/>
          <p:cNvSpPr>
            <a:spLocks noGrp="1"/>
          </p:cNvSpPr>
          <p:nvPr>
            <p:ph type="body" sz="quarter" idx="14" hasCustomPrompt="1"/>
          </p:nvPr>
        </p:nvSpPr>
        <p:spPr>
          <a:xfrm>
            <a:off x="843723" y="1092200"/>
            <a:ext cx="2336800" cy="1625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z="2133" dirty="0"/>
              <a:t>Kirjoita tähän käyttäjien kokemuksia</a:t>
            </a:r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6179812"/>
            <a:ext cx="2218267" cy="3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9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5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94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9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1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8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2ED5-2A6C-4463-8A9A-4B615E95711D}" type="datetimeFigureOut">
              <a:rPr lang="fi-FI" smtClean="0"/>
              <a:t>13.9.2017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70B65-FBE9-4EDD-8D0C-E0616E7289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274639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fi-FI"/>
              <a:t>Muokkaa perustyylejä naps.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600201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fi-FI" dirty="0"/>
              <a:t>Muokkaa tekstin perustyylejä napsauttamalla</a:t>
            </a:r>
          </a:p>
          <a:p>
            <a:pPr lvl="1" eaLnBrk="1" latinLnBrk="0" hangingPunct="1"/>
            <a:r>
              <a:rPr kumimoji="0" lang="fi-FI" dirty="0"/>
              <a:t>toinen taso</a:t>
            </a:r>
          </a:p>
          <a:p>
            <a:pPr lvl="2" eaLnBrk="1" latinLnBrk="0" hangingPunct="1"/>
            <a:r>
              <a:rPr kumimoji="0" lang="fi-FI" dirty="0"/>
              <a:t>kolmas taso</a:t>
            </a:r>
          </a:p>
          <a:p>
            <a:pPr lvl="3" eaLnBrk="1" latinLnBrk="0" hangingPunct="1"/>
            <a:r>
              <a:rPr kumimoji="0" lang="fi-FI" dirty="0"/>
              <a:t>neljäs taso</a:t>
            </a:r>
          </a:p>
          <a:p>
            <a:pPr lvl="4" eaLnBrk="1" latinLnBrk="0" hangingPunct="1"/>
            <a:r>
              <a:rPr kumimoji="0" lang="fi-FI" dirty="0"/>
              <a:t>viides taso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fi-FI"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57B281C-5159-4971-8228-52B9A72E9E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fi-FI"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D6E5A2-EC83-451F-A719-9AC1370DD5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 spd="slow">
    <p:wipe dir="d"/>
  </p:transition>
  <p:txStyles>
    <p:titleStyle>
      <a:lvl1pPr algn="l" defTabSz="1219170" rtl="0" eaLnBrk="1" latinLnBrk="0" hangingPunct="1">
        <a:spcBef>
          <a:spcPct val="0"/>
        </a:spcBef>
        <a:buNone/>
        <a:defRPr kumimoji="0" lang="fi-FI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kumimoji="0" lang="fi-FI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lang="fi-FI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fi-FI"/>
      </a:defPPr>
      <a:lvl1pPr marL="0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0" lang="fi-FI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889002"/>
            <a:ext cx="11085099" cy="203199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i-FI" sz="9600" dirty="0"/>
              <a:t>NY Vuosi yrittäjänä</a:t>
            </a:r>
            <a:br>
              <a:rPr lang="fi-FI" dirty="0"/>
            </a:br>
            <a:r>
              <a:rPr lang="fi-FI" sz="3733" dirty="0">
                <a:solidFill>
                  <a:schemeClr val="tx1"/>
                </a:solidFill>
              </a:rPr>
              <a:t>Yrittäjyyttä ja työelämäoppeja käytännössä</a:t>
            </a:r>
            <a:endParaRPr lang="sv-FI" sz="37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8203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9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01" y="-1800"/>
            <a:ext cx="609329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8701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8701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2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8701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0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8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8696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97" y="0"/>
            <a:ext cx="6093303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8697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97" y="3429000"/>
            <a:ext cx="6093303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54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26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8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6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7024"/>
            <a:ext cx="6096000" cy="348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5399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9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711200" y="274639"/>
            <a:ext cx="10769600" cy="1143000"/>
          </a:xfrm>
        </p:spPr>
        <p:txBody>
          <a:bodyPr>
            <a:noAutofit/>
          </a:bodyPr>
          <a:lstStyle/>
          <a:p>
            <a:r>
              <a:rPr lang="fi-FI" sz="7200" dirty="0"/>
              <a:t>NY Vuosi yrittäjänä</a:t>
            </a:r>
          </a:p>
        </p:txBody>
      </p:sp>
      <p:sp>
        <p:nvSpPr>
          <p:cNvPr id="7" name="Puolivapaa piirto 6"/>
          <p:cNvSpPr/>
          <p:nvPr/>
        </p:nvSpPr>
        <p:spPr>
          <a:xfrm>
            <a:off x="-71715" y="1826199"/>
            <a:ext cx="12338449" cy="2420159"/>
          </a:xfrm>
          <a:custGeom>
            <a:avLst/>
            <a:gdLst>
              <a:gd name="connsiteX0" fmla="*/ 0 w 7137429"/>
              <a:gd name="connsiteY0" fmla="*/ 1256379 h 2256366"/>
              <a:gd name="connsiteX1" fmla="*/ 1719617 w 7137429"/>
              <a:gd name="connsiteY1" fmla="*/ 14432 h 2256366"/>
              <a:gd name="connsiteX2" fmla="*/ 3384644 w 7137429"/>
              <a:gd name="connsiteY2" fmla="*/ 1993358 h 2256366"/>
              <a:gd name="connsiteX3" fmla="*/ 5022376 w 7137429"/>
              <a:gd name="connsiteY3" fmla="*/ 314683 h 2256366"/>
              <a:gd name="connsiteX4" fmla="*/ 7028597 w 7137429"/>
              <a:gd name="connsiteY4" fmla="*/ 328331 h 2256366"/>
              <a:gd name="connsiteX5" fmla="*/ 6864823 w 7137429"/>
              <a:gd name="connsiteY5" fmla="*/ 2102540 h 2256366"/>
              <a:gd name="connsiteX6" fmla="*/ 6823880 w 7137429"/>
              <a:gd name="connsiteY6" fmla="*/ 2047949 h 2256366"/>
              <a:gd name="connsiteX0" fmla="*/ 0 w 7137429"/>
              <a:gd name="connsiteY0" fmla="*/ 1254858 h 2254845"/>
              <a:gd name="connsiteX1" fmla="*/ 1719617 w 7137429"/>
              <a:gd name="connsiteY1" fmla="*/ 12911 h 2254845"/>
              <a:gd name="connsiteX2" fmla="*/ 3707373 w 7137429"/>
              <a:gd name="connsiteY2" fmla="*/ 1945733 h 2254845"/>
              <a:gd name="connsiteX3" fmla="*/ 5022376 w 7137429"/>
              <a:gd name="connsiteY3" fmla="*/ 313162 h 2254845"/>
              <a:gd name="connsiteX4" fmla="*/ 7028597 w 7137429"/>
              <a:gd name="connsiteY4" fmla="*/ 326810 h 2254845"/>
              <a:gd name="connsiteX5" fmla="*/ 6864823 w 7137429"/>
              <a:gd name="connsiteY5" fmla="*/ 2101019 h 2254845"/>
              <a:gd name="connsiteX6" fmla="*/ 6823880 w 7137429"/>
              <a:gd name="connsiteY6" fmla="*/ 2046428 h 2254845"/>
              <a:gd name="connsiteX0" fmla="*/ 0 w 7084052"/>
              <a:gd name="connsiteY0" fmla="*/ 1274474 h 2274461"/>
              <a:gd name="connsiteX1" fmla="*/ 1719617 w 7084052"/>
              <a:gd name="connsiteY1" fmla="*/ 32527 h 2274461"/>
              <a:gd name="connsiteX2" fmla="*/ 3707373 w 7084052"/>
              <a:gd name="connsiteY2" fmla="*/ 1965349 h 2274461"/>
              <a:gd name="connsiteX3" fmla="*/ 5790779 w 7084052"/>
              <a:gd name="connsiteY3" fmla="*/ 140677 h 2274461"/>
              <a:gd name="connsiteX4" fmla="*/ 7028597 w 7084052"/>
              <a:gd name="connsiteY4" fmla="*/ 346426 h 2274461"/>
              <a:gd name="connsiteX5" fmla="*/ 6864823 w 7084052"/>
              <a:gd name="connsiteY5" fmla="*/ 2120635 h 2274461"/>
              <a:gd name="connsiteX6" fmla="*/ 6823880 w 7084052"/>
              <a:gd name="connsiteY6" fmla="*/ 2066044 h 2274461"/>
              <a:gd name="connsiteX0" fmla="*/ 0 w 7889679"/>
              <a:gd name="connsiteY0" fmla="*/ 1274474 h 2268544"/>
              <a:gd name="connsiteX1" fmla="*/ 1719617 w 7889679"/>
              <a:gd name="connsiteY1" fmla="*/ 32527 h 2268544"/>
              <a:gd name="connsiteX2" fmla="*/ 3707373 w 7889679"/>
              <a:gd name="connsiteY2" fmla="*/ 1965349 h 2268544"/>
              <a:gd name="connsiteX3" fmla="*/ 5790779 w 7889679"/>
              <a:gd name="connsiteY3" fmla="*/ 140677 h 2268544"/>
              <a:gd name="connsiteX4" fmla="*/ 7028597 w 7889679"/>
              <a:gd name="connsiteY4" fmla="*/ 346426 h 2268544"/>
              <a:gd name="connsiteX5" fmla="*/ 6864823 w 7889679"/>
              <a:gd name="connsiteY5" fmla="*/ 2120635 h 2268544"/>
              <a:gd name="connsiteX6" fmla="*/ 7889671 w 7889679"/>
              <a:gd name="connsiteY6" fmla="*/ 2047877 h 2268544"/>
              <a:gd name="connsiteX0" fmla="*/ 0 w 7889687"/>
              <a:gd name="connsiteY0" fmla="*/ 1254858 h 2069277"/>
              <a:gd name="connsiteX1" fmla="*/ 1719617 w 7889687"/>
              <a:gd name="connsiteY1" fmla="*/ 12911 h 2069277"/>
              <a:gd name="connsiteX2" fmla="*/ 3707373 w 7889687"/>
              <a:gd name="connsiteY2" fmla="*/ 1945733 h 2069277"/>
              <a:gd name="connsiteX3" fmla="*/ 5790779 w 7889687"/>
              <a:gd name="connsiteY3" fmla="*/ 121061 h 2069277"/>
              <a:gd name="connsiteX4" fmla="*/ 7028597 w 7889687"/>
              <a:gd name="connsiteY4" fmla="*/ 326810 h 2069277"/>
              <a:gd name="connsiteX5" fmla="*/ 7397718 w 7889687"/>
              <a:gd name="connsiteY5" fmla="*/ 1513623 h 2069277"/>
              <a:gd name="connsiteX6" fmla="*/ 7889671 w 7889687"/>
              <a:gd name="connsiteY6" fmla="*/ 2028261 h 2069277"/>
              <a:gd name="connsiteX0" fmla="*/ 0 w 7889687"/>
              <a:gd name="connsiteY0" fmla="*/ 1252387 h 2066806"/>
              <a:gd name="connsiteX1" fmla="*/ 1640894 w 7889687"/>
              <a:gd name="connsiteY1" fmla="*/ 488834 h 2066806"/>
              <a:gd name="connsiteX2" fmla="*/ 3707373 w 7889687"/>
              <a:gd name="connsiteY2" fmla="*/ 1943262 h 2066806"/>
              <a:gd name="connsiteX3" fmla="*/ 5790779 w 7889687"/>
              <a:gd name="connsiteY3" fmla="*/ 118590 h 2066806"/>
              <a:gd name="connsiteX4" fmla="*/ 7028597 w 7889687"/>
              <a:gd name="connsiteY4" fmla="*/ 324339 h 2066806"/>
              <a:gd name="connsiteX5" fmla="*/ 7397718 w 7889687"/>
              <a:gd name="connsiteY5" fmla="*/ 1511152 h 2066806"/>
              <a:gd name="connsiteX6" fmla="*/ 7889671 w 7889687"/>
              <a:gd name="connsiteY6" fmla="*/ 2025790 h 2066806"/>
              <a:gd name="connsiteX0" fmla="*/ 0 w 7889687"/>
              <a:gd name="connsiteY0" fmla="*/ 1232715 h 2047134"/>
              <a:gd name="connsiteX1" fmla="*/ 1640894 w 7889687"/>
              <a:gd name="connsiteY1" fmla="*/ 469162 h 2047134"/>
              <a:gd name="connsiteX2" fmla="*/ 4107044 w 7889687"/>
              <a:gd name="connsiteY2" fmla="*/ 1657142 h 2047134"/>
              <a:gd name="connsiteX3" fmla="*/ 5790779 w 7889687"/>
              <a:gd name="connsiteY3" fmla="*/ 98918 h 2047134"/>
              <a:gd name="connsiteX4" fmla="*/ 7028597 w 7889687"/>
              <a:gd name="connsiteY4" fmla="*/ 304667 h 2047134"/>
              <a:gd name="connsiteX5" fmla="*/ 7397718 w 7889687"/>
              <a:gd name="connsiteY5" fmla="*/ 1491480 h 2047134"/>
              <a:gd name="connsiteX6" fmla="*/ 7889671 w 7889687"/>
              <a:gd name="connsiteY6" fmla="*/ 2006118 h 2047134"/>
              <a:gd name="connsiteX0" fmla="*/ 0 w 9134488"/>
              <a:gd name="connsiteY0" fmla="*/ 1232715 h 1659481"/>
              <a:gd name="connsiteX1" fmla="*/ 1640894 w 9134488"/>
              <a:gd name="connsiteY1" fmla="*/ 469162 h 1659481"/>
              <a:gd name="connsiteX2" fmla="*/ 4107044 w 9134488"/>
              <a:gd name="connsiteY2" fmla="*/ 1657142 h 1659481"/>
              <a:gd name="connsiteX3" fmla="*/ 5790779 w 9134488"/>
              <a:gd name="connsiteY3" fmla="*/ 98918 h 1659481"/>
              <a:gd name="connsiteX4" fmla="*/ 7028597 w 9134488"/>
              <a:gd name="connsiteY4" fmla="*/ 304667 h 1659481"/>
              <a:gd name="connsiteX5" fmla="*/ 7397718 w 9134488"/>
              <a:gd name="connsiteY5" fmla="*/ 1491480 h 1659481"/>
              <a:gd name="connsiteX6" fmla="*/ 9134484 w 9134488"/>
              <a:gd name="connsiteY6" fmla="*/ 1268451 h 1659481"/>
              <a:gd name="connsiteX0" fmla="*/ 0 w 9134490"/>
              <a:gd name="connsiteY0" fmla="*/ 1244204 h 1896750"/>
              <a:gd name="connsiteX1" fmla="*/ 1640894 w 9134490"/>
              <a:gd name="connsiteY1" fmla="*/ 480651 h 1896750"/>
              <a:gd name="connsiteX2" fmla="*/ 4107044 w 9134490"/>
              <a:gd name="connsiteY2" fmla="*/ 1668631 h 1896750"/>
              <a:gd name="connsiteX3" fmla="*/ 5790779 w 9134490"/>
              <a:gd name="connsiteY3" fmla="*/ 110407 h 1896750"/>
              <a:gd name="connsiteX4" fmla="*/ 7028597 w 9134490"/>
              <a:gd name="connsiteY4" fmla="*/ 316156 h 1896750"/>
              <a:gd name="connsiteX5" fmla="*/ 7766551 w 9134490"/>
              <a:gd name="connsiteY5" fmla="*/ 1825698 h 1896750"/>
              <a:gd name="connsiteX6" fmla="*/ 9134484 w 9134490"/>
              <a:gd name="connsiteY6" fmla="*/ 1279940 h 1896750"/>
              <a:gd name="connsiteX0" fmla="*/ 0 w 9134490"/>
              <a:gd name="connsiteY0" fmla="*/ 1244204 h 1896750"/>
              <a:gd name="connsiteX1" fmla="*/ 1640894 w 9134490"/>
              <a:gd name="connsiteY1" fmla="*/ 480651 h 1896750"/>
              <a:gd name="connsiteX2" fmla="*/ 4107044 w 9134490"/>
              <a:gd name="connsiteY2" fmla="*/ 1668631 h 1896750"/>
              <a:gd name="connsiteX3" fmla="*/ 5790779 w 9134490"/>
              <a:gd name="connsiteY3" fmla="*/ 110407 h 1896750"/>
              <a:gd name="connsiteX4" fmla="*/ 7028597 w 9134490"/>
              <a:gd name="connsiteY4" fmla="*/ 316156 h 1896750"/>
              <a:gd name="connsiteX5" fmla="*/ 7766551 w 9134490"/>
              <a:gd name="connsiteY5" fmla="*/ 1825698 h 1896750"/>
              <a:gd name="connsiteX6" fmla="*/ 9134484 w 9134490"/>
              <a:gd name="connsiteY6" fmla="*/ 1279940 h 1896750"/>
              <a:gd name="connsiteX0" fmla="*/ 0 w 9134490"/>
              <a:gd name="connsiteY0" fmla="*/ 928535 h 1770572"/>
              <a:gd name="connsiteX1" fmla="*/ 1640894 w 9134490"/>
              <a:gd name="connsiteY1" fmla="*/ 164982 h 1770572"/>
              <a:gd name="connsiteX2" fmla="*/ 4107044 w 9134490"/>
              <a:gd name="connsiteY2" fmla="*/ 1352962 h 1770572"/>
              <a:gd name="connsiteX3" fmla="*/ 5245213 w 9134490"/>
              <a:gd name="connsiteY3" fmla="*/ 1692694 h 1770572"/>
              <a:gd name="connsiteX4" fmla="*/ 7028597 w 9134490"/>
              <a:gd name="connsiteY4" fmla="*/ 487 h 1770572"/>
              <a:gd name="connsiteX5" fmla="*/ 7766551 w 9134490"/>
              <a:gd name="connsiteY5" fmla="*/ 1510029 h 1770572"/>
              <a:gd name="connsiteX6" fmla="*/ 9134484 w 9134490"/>
              <a:gd name="connsiteY6" fmla="*/ 964271 h 1770572"/>
              <a:gd name="connsiteX0" fmla="*/ 0 w 9134490"/>
              <a:gd name="connsiteY0" fmla="*/ 989986 h 1836310"/>
              <a:gd name="connsiteX1" fmla="*/ 1640894 w 9134490"/>
              <a:gd name="connsiteY1" fmla="*/ 226433 h 1836310"/>
              <a:gd name="connsiteX2" fmla="*/ 4107044 w 9134490"/>
              <a:gd name="connsiteY2" fmla="*/ 1414413 h 1836310"/>
              <a:gd name="connsiteX3" fmla="*/ 5245213 w 9134490"/>
              <a:gd name="connsiteY3" fmla="*/ 1754145 h 1836310"/>
              <a:gd name="connsiteX4" fmla="*/ 6459978 w 9134490"/>
              <a:gd name="connsiteY4" fmla="*/ 466 h 1836310"/>
              <a:gd name="connsiteX5" fmla="*/ 7766551 w 9134490"/>
              <a:gd name="connsiteY5" fmla="*/ 1571480 h 1836310"/>
              <a:gd name="connsiteX6" fmla="*/ 9134484 w 9134490"/>
              <a:gd name="connsiteY6" fmla="*/ 1025722 h 1836310"/>
              <a:gd name="connsiteX0" fmla="*/ 0 w 9134490"/>
              <a:gd name="connsiteY0" fmla="*/ 989986 h 1754710"/>
              <a:gd name="connsiteX1" fmla="*/ 1640894 w 9134490"/>
              <a:gd name="connsiteY1" fmla="*/ 226433 h 1754710"/>
              <a:gd name="connsiteX2" fmla="*/ 3861155 w 9134490"/>
              <a:gd name="connsiteY2" fmla="*/ 192651 h 1754710"/>
              <a:gd name="connsiteX3" fmla="*/ 5245213 w 9134490"/>
              <a:gd name="connsiteY3" fmla="*/ 1754145 h 1754710"/>
              <a:gd name="connsiteX4" fmla="*/ 6459978 w 9134490"/>
              <a:gd name="connsiteY4" fmla="*/ 466 h 1754710"/>
              <a:gd name="connsiteX5" fmla="*/ 7766551 w 9134490"/>
              <a:gd name="connsiteY5" fmla="*/ 1571480 h 1754710"/>
              <a:gd name="connsiteX6" fmla="*/ 9134484 w 9134490"/>
              <a:gd name="connsiteY6" fmla="*/ 1025722 h 1754710"/>
              <a:gd name="connsiteX0" fmla="*/ 0 w 9134490"/>
              <a:gd name="connsiteY0" fmla="*/ 989986 h 1754722"/>
              <a:gd name="connsiteX1" fmla="*/ 1640894 w 9134490"/>
              <a:gd name="connsiteY1" fmla="*/ 226433 h 1754722"/>
              <a:gd name="connsiteX2" fmla="*/ 2628397 w 9134490"/>
              <a:gd name="connsiteY2" fmla="*/ 52215 h 1754722"/>
              <a:gd name="connsiteX3" fmla="*/ 3861155 w 9134490"/>
              <a:gd name="connsiteY3" fmla="*/ 192651 h 1754722"/>
              <a:gd name="connsiteX4" fmla="*/ 5245213 w 9134490"/>
              <a:gd name="connsiteY4" fmla="*/ 1754145 h 1754722"/>
              <a:gd name="connsiteX5" fmla="*/ 6459978 w 9134490"/>
              <a:gd name="connsiteY5" fmla="*/ 466 h 1754722"/>
              <a:gd name="connsiteX6" fmla="*/ 7766551 w 9134490"/>
              <a:gd name="connsiteY6" fmla="*/ 1571480 h 1754722"/>
              <a:gd name="connsiteX7" fmla="*/ 9134484 w 9134490"/>
              <a:gd name="connsiteY7" fmla="*/ 1025722 h 1754722"/>
              <a:gd name="connsiteX0" fmla="*/ 0 w 9134490"/>
              <a:gd name="connsiteY0" fmla="*/ 989986 h 1850294"/>
              <a:gd name="connsiteX1" fmla="*/ 1640894 w 9134490"/>
              <a:gd name="connsiteY1" fmla="*/ 226433 h 1850294"/>
              <a:gd name="connsiteX2" fmla="*/ 2613029 w 9134490"/>
              <a:gd name="connsiteY2" fmla="*/ 1850279 h 1850294"/>
              <a:gd name="connsiteX3" fmla="*/ 3861155 w 9134490"/>
              <a:gd name="connsiteY3" fmla="*/ 192651 h 1850294"/>
              <a:gd name="connsiteX4" fmla="*/ 5245213 w 9134490"/>
              <a:gd name="connsiteY4" fmla="*/ 1754145 h 1850294"/>
              <a:gd name="connsiteX5" fmla="*/ 6459978 w 9134490"/>
              <a:gd name="connsiteY5" fmla="*/ 466 h 1850294"/>
              <a:gd name="connsiteX6" fmla="*/ 7766551 w 9134490"/>
              <a:gd name="connsiteY6" fmla="*/ 1571480 h 1850294"/>
              <a:gd name="connsiteX7" fmla="*/ 9134484 w 9134490"/>
              <a:gd name="connsiteY7" fmla="*/ 1025722 h 1850294"/>
              <a:gd name="connsiteX0" fmla="*/ 0 w 9134490"/>
              <a:gd name="connsiteY0" fmla="*/ 989986 h 1850295"/>
              <a:gd name="connsiteX1" fmla="*/ 1187536 w 9134490"/>
              <a:gd name="connsiteY1" fmla="*/ 234117 h 1850295"/>
              <a:gd name="connsiteX2" fmla="*/ 2613029 w 9134490"/>
              <a:gd name="connsiteY2" fmla="*/ 1850279 h 1850295"/>
              <a:gd name="connsiteX3" fmla="*/ 3861155 w 9134490"/>
              <a:gd name="connsiteY3" fmla="*/ 192651 h 1850295"/>
              <a:gd name="connsiteX4" fmla="*/ 5245213 w 9134490"/>
              <a:gd name="connsiteY4" fmla="*/ 1754145 h 1850295"/>
              <a:gd name="connsiteX5" fmla="*/ 6459978 w 9134490"/>
              <a:gd name="connsiteY5" fmla="*/ 466 h 1850295"/>
              <a:gd name="connsiteX6" fmla="*/ 7766551 w 9134490"/>
              <a:gd name="connsiteY6" fmla="*/ 1571480 h 1850295"/>
              <a:gd name="connsiteX7" fmla="*/ 9134484 w 9134490"/>
              <a:gd name="connsiteY7" fmla="*/ 1025722 h 1850295"/>
              <a:gd name="connsiteX0" fmla="*/ 0 w 9134492"/>
              <a:gd name="connsiteY0" fmla="*/ 989986 h 1850295"/>
              <a:gd name="connsiteX1" fmla="*/ 1187536 w 9134492"/>
              <a:gd name="connsiteY1" fmla="*/ 234117 h 1850295"/>
              <a:gd name="connsiteX2" fmla="*/ 2613029 w 9134492"/>
              <a:gd name="connsiteY2" fmla="*/ 1850279 h 1850295"/>
              <a:gd name="connsiteX3" fmla="*/ 3861155 w 9134492"/>
              <a:gd name="connsiteY3" fmla="*/ 192651 h 1850295"/>
              <a:gd name="connsiteX4" fmla="*/ 5245213 w 9134492"/>
              <a:gd name="connsiteY4" fmla="*/ 1754145 h 1850295"/>
              <a:gd name="connsiteX5" fmla="*/ 6459978 w 9134492"/>
              <a:gd name="connsiteY5" fmla="*/ 466 h 1850295"/>
              <a:gd name="connsiteX6" fmla="*/ 7766551 w 9134492"/>
              <a:gd name="connsiteY6" fmla="*/ 1571480 h 1850295"/>
              <a:gd name="connsiteX7" fmla="*/ 9134484 w 9134492"/>
              <a:gd name="connsiteY7" fmla="*/ 1025722 h 1850295"/>
              <a:gd name="connsiteX0" fmla="*/ 0 w 9134493"/>
              <a:gd name="connsiteY0" fmla="*/ 989568 h 1849877"/>
              <a:gd name="connsiteX1" fmla="*/ 1187536 w 9134493"/>
              <a:gd name="connsiteY1" fmla="*/ 233699 h 1849877"/>
              <a:gd name="connsiteX2" fmla="*/ 2613029 w 9134493"/>
              <a:gd name="connsiteY2" fmla="*/ 1849861 h 1849877"/>
              <a:gd name="connsiteX3" fmla="*/ 3861155 w 9134493"/>
              <a:gd name="connsiteY3" fmla="*/ 192233 h 1849877"/>
              <a:gd name="connsiteX4" fmla="*/ 5245213 w 9134493"/>
              <a:gd name="connsiteY4" fmla="*/ 1753727 h 1849877"/>
              <a:gd name="connsiteX5" fmla="*/ 6459978 w 9134493"/>
              <a:gd name="connsiteY5" fmla="*/ 48 h 1849877"/>
              <a:gd name="connsiteX6" fmla="*/ 7904864 w 9134493"/>
              <a:gd name="connsiteY6" fmla="*/ 1694007 h 1849877"/>
              <a:gd name="connsiteX7" fmla="*/ 9134484 w 9134493"/>
              <a:gd name="connsiteY7" fmla="*/ 1025304 h 1849877"/>
              <a:gd name="connsiteX0" fmla="*/ 0 w 9134493"/>
              <a:gd name="connsiteY0" fmla="*/ 797875 h 1685319"/>
              <a:gd name="connsiteX1" fmla="*/ 1187536 w 9134493"/>
              <a:gd name="connsiteY1" fmla="*/ 42006 h 1685319"/>
              <a:gd name="connsiteX2" fmla="*/ 2613029 w 9134493"/>
              <a:gd name="connsiteY2" fmla="*/ 1658168 h 1685319"/>
              <a:gd name="connsiteX3" fmla="*/ 3861155 w 9134493"/>
              <a:gd name="connsiteY3" fmla="*/ 540 h 1685319"/>
              <a:gd name="connsiteX4" fmla="*/ 5245213 w 9134493"/>
              <a:gd name="connsiteY4" fmla="*/ 1562034 h 1685319"/>
              <a:gd name="connsiteX5" fmla="*/ 7904864 w 9134493"/>
              <a:gd name="connsiteY5" fmla="*/ 1502314 h 1685319"/>
              <a:gd name="connsiteX6" fmla="*/ 9134484 w 9134493"/>
              <a:gd name="connsiteY6" fmla="*/ 833611 h 1685319"/>
              <a:gd name="connsiteX0" fmla="*/ 0 w 9134493"/>
              <a:gd name="connsiteY0" fmla="*/ 797875 h 1658184"/>
              <a:gd name="connsiteX1" fmla="*/ 1187536 w 9134493"/>
              <a:gd name="connsiteY1" fmla="*/ 42006 h 1658184"/>
              <a:gd name="connsiteX2" fmla="*/ 2613029 w 9134493"/>
              <a:gd name="connsiteY2" fmla="*/ 1658168 h 1658184"/>
              <a:gd name="connsiteX3" fmla="*/ 3861155 w 9134493"/>
              <a:gd name="connsiteY3" fmla="*/ 540 h 1658184"/>
              <a:gd name="connsiteX4" fmla="*/ 5245213 w 9134493"/>
              <a:gd name="connsiteY4" fmla="*/ 1562034 h 1658184"/>
              <a:gd name="connsiteX5" fmla="*/ 7870140 w 9134493"/>
              <a:gd name="connsiteY5" fmla="*/ 865706 h 1658184"/>
              <a:gd name="connsiteX6" fmla="*/ 9134484 w 9134493"/>
              <a:gd name="connsiteY6" fmla="*/ 833611 h 1658184"/>
              <a:gd name="connsiteX0" fmla="*/ 0 w 9140281"/>
              <a:gd name="connsiteY0" fmla="*/ 1179606 h 2039915"/>
              <a:gd name="connsiteX1" fmla="*/ 1187536 w 9140281"/>
              <a:gd name="connsiteY1" fmla="*/ 423737 h 2039915"/>
              <a:gd name="connsiteX2" fmla="*/ 2613029 w 9140281"/>
              <a:gd name="connsiteY2" fmla="*/ 2039899 h 2039915"/>
              <a:gd name="connsiteX3" fmla="*/ 3861155 w 9140281"/>
              <a:gd name="connsiteY3" fmla="*/ 382271 h 2039915"/>
              <a:gd name="connsiteX4" fmla="*/ 5245213 w 9140281"/>
              <a:gd name="connsiteY4" fmla="*/ 1943765 h 2039915"/>
              <a:gd name="connsiteX5" fmla="*/ 7870140 w 9140281"/>
              <a:gd name="connsiteY5" fmla="*/ 1247437 h 2039915"/>
              <a:gd name="connsiteX6" fmla="*/ 9140272 w 9140281"/>
              <a:gd name="connsiteY6" fmla="*/ 0 h 2039915"/>
              <a:gd name="connsiteX0" fmla="*/ 0 w 9140281"/>
              <a:gd name="connsiteY0" fmla="*/ 1179606 h 2039916"/>
              <a:gd name="connsiteX1" fmla="*/ 1187536 w 9140281"/>
              <a:gd name="connsiteY1" fmla="*/ 423737 h 2039916"/>
              <a:gd name="connsiteX2" fmla="*/ 2613029 w 9140281"/>
              <a:gd name="connsiteY2" fmla="*/ 2039899 h 2039916"/>
              <a:gd name="connsiteX3" fmla="*/ 5250117 w 9140281"/>
              <a:gd name="connsiteY3" fmla="*/ 388059 h 2039916"/>
              <a:gd name="connsiteX4" fmla="*/ 5245213 w 9140281"/>
              <a:gd name="connsiteY4" fmla="*/ 1943765 h 2039916"/>
              <a:gd name="connsiteX5" fmla="*/ 7870140 w 9140281"/>
              <a:gd name="connsiteY5" fmla="*/ 1247437 h 2039916"/>
              <a:gd name="connsiteX6" fmla="*/ 9140272 w 9140281"/>
              <a:gd name="connsiteY6" fmla="*/ 0 h 2039916"/>
              <a:gd name="connsiteX0" fmla="*/ 0 w 9140281"/>
              <a:gd name="connsiteY0" fmla="*/ 1179606 h 2039916"/>
              <a:gd name="connsiteX1" fmla="*/ 1187536 w 9140281"/>
              <a:gd name="connsiteY1" fmla="*/ 423737 h 2039916"/>
              <a:gd name="connsiteX2" fmla="*/ 2613029 w 9140281"/>
              <a:gd name="connsiteY2" fmla="*/ 2039899 h 2039916"/>
              <a:gd name="connsiteX3" fmla="*/ 5250117 w 9140281"/>
              <a:gd name="connsiteY3" fmla="*/ 388059 h 2039916"/>
              <a:gd name="connsiteX4" fmla="*/ 6200125 w 9140281"/>
              <a:gd name="connsiteY4" fmla="*/ 1718059 h 2039916"/>
              <a:gd name="connsiteX5" fmla="*/ 7870140 w 9140281"/>
              <a:gd name="connsiteY5" fmla="*/ 1247437 h 2039916"/>
              <a:gd name="connsiteX6" fmla="*/ 9140272 w 9140281"/>
              <a:gd name="connsiteY6" fmla="*/ 0 h 2039916"/>
              <a:gd name="connsiteX0" fmla="*/ 0 w 9140281"/>
              <a:gd name="connsiteY0" fmla="*/ 1179606 h 2040059"/>
              <a:gd name="connsiteX1" fmla="*/ 1633161 w 9140281"/>
              <a:gd name="connsiteY1" fmla="*/ 493185 h 2040059"/>
              <a:gd name="connsiteX2" fmla="*/ 2613029 w 9140281"/>
              <a:gd name="connsiteY2" fmla="*/ 2039899 h 2040059"/>
              <a:gd name="connsiteX3" fmla="*/ 5250117 w 9140281"/>
              <a:gd name="connsiteY3" fmla="*/ 388059 h 2040059"/>
              <a:gd name="connsiteX4" fmla="*/ 6200125 w 9140281"/>
              <a:gd name="connsiteY4" fmla="*/ 1718059 h 2040059"/>
              <a:gd name="connsiteX5" fmla="*/ 7870140 w 9140281"/>
              <a:gd name="connsiteY5" fmla="*/ 1247437 h 2040059"/>
              <a:gd name="connsiteX6" fmla="*/ 9140272 w 9140281"/>
              <a:gd name="connsiteY6" fmla="*/ 0 h 2040059"/>
              <a:gd name="connsiteX0" fmla="*/ 0 w 9140281"/>
              <a:gd name="connsiteY0" fmla="*/ 1179606 h 2352550"/>
              <a:gd name="connsiteX1" fmla="*/ 1633161 w 9140281"/>
              <a:gd name="connsiteY1" fmla="*/ 493185 h 2352550"/>
              <a:gd name="connsiteX2" fmla="*/ 2248426 w 9140281"/>
              <a:gd name="connsiteY2" fmla="*/ 2352415 h 2352550"/>
              <a:gd name="connsiteX3" fmla="*/ 5250117 w 9140281"/>
              <a:gd name="connsiteY3" fmla="*/ 388059 h 2352550"/>
              <a:gd name="connsiteX4" fmla="*/ 6200125 w 9140281"/>
              <a:gd name="connsiteY4" fmla="*/ 1718059 h 2352550"/>
              <a:gd name="connsiteX5" fmla="*/ 7870140 w 9140281"/>
              <a:gd name="connsiteY5" fmla="*/ 1247437 h 2352550"/>
              <a:gd name="connsiteX6" fmla="*/ 9140272 w 9140281"/>
              <a:gd name="connsiteY6" fmla="*/ 0 h 2352550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200125 w 9140281"/>
              <a:gd name="connsiteY4" fmla="*/ 1718059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541578 w 9140281"/>
              <a:gd name="connsiteY4" fmla="*/ 1729634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1"/>
              <a:gd name="connsiteY0" fmla="*/ 1179606 h 2352415"/>
              <a:gd name="connsiteX1" fmla="*/ 1633161 w 9140281"/>
              <a:gd name="connsiteY1" fmla="*/ 493185 h 2352415"/>
              <a:gd name="connsiteX2" fmla="*/ 2248426 w 9140281"/>
              <a:gd name="connsiteY2" fmla="*/ 2352415 h 2352415"/>
              <a:gd name="connsiteX3" fmla="*/ 5446887 w 9140281"/>
              <a:gd name="connsiteY3" fmla="*/ 498019 h 2352415"/>
              <a:gd name="connsiteX4" fmla="*/ 6674687 w 9140281"/>
              <a:gd name="connsiteY4" fmla="*/ 392758 h 2352415"/>
              <a:gd name="connsiteX5" fmla="*/ 7870140 w 9140281"/>
              <a:gd name="connsiteY5" fmla="*/ 1247437 h 2352415"/>
              <a:gd name="connsiteX6" fmla="*/ 9140272 w 9140281"/>
              <a:gd name="connsiteY6" fmla="*/ 0 h 2352415"/>
              <a:gd name="connsiteX0" fmla="*/ 0 w 9140282"/>
              <a:gd name="connsiteY0" fmla="*/ 1179606 h 2352415"/>
              <a:gd name="connsiteX1" fmla="*/ 1633161 w 9140282"/>
              <a:gd name="connsiteY1" fmla="*/ 493185 h 2352415"/>
              <a:gd name="connsiteX2" fmla="*/ 2248426 w 9140282"/>
              <a:gd name="connsiteY2" fmla="*/ 2352415 h 2352415"/>
              <a:gd name="connsiteX3" fmla="*/ 5446887 w 9140282"/>
              <a:gd name="connsiteY3" fmla="*/ 498019 h 2352415"/>
              <a:gd name="connsiteX4" fmla="*/ 6674687 w 9140282"/>
              <a:gd name="connsiteY4" fmla="*/ 392758 h 2352415"/>
              <a:gd name="connsiteX5" fmla="*/ 7991675 w 9140282"/>
              <a:gd name="connsiteY5" fmla="*/ 1478931 h 2352415"/>
              <a:gd name="connsiteX6" fmla="*/ 9140272 w 9140282"/>
              <a:gd name="connsiteY6" fmla="*/ 0 h 2352415"/>
              <a:gd name="connsiteX0" fmla="*/ 0 w 9140282"/>
              <a:gd name="connsiteY0" fmla="*/ 1179606 h 1845002"/>
              <a:gd name="connsiteX1" fmla="*/ 1633161 w 9140282"/>
              <a:gd name="connsiteY1" fmla="*/ 493185 h 1845002"/>
              <a:gd name="connsiteX2" fmla="*/ 2782266 w 9140282"/>
              <a:gd name="connsiteY2" fmla="*/ 1845002 h 1845002"/>
              <a:gd name="connsiteX3" fmla="*/ 5446887 w 9140282"/>
              <a:gd name="connsiteY3" fmla="*/ 498019 h 1845002"/>
              <a:gd name="connsiteX4" fmla="*/ 6674687 w 9140282"/>
              <a:gd name="connsiteY4" fmla="*/ 392758 h 1845002"/>
              <a:gd name="connsiteX5" fmla="*/ 7991675 w 9140282"/>
              <a:gd name="connsiteY5" fmla="*/ 1478931 h 1845002"/>
              <a:gd name="connsiteX6" fmla="*/ 9140272 w 9140282"/>
              <a:gd name="connsiteY6" fmla="*/ 0 h 1845002"/>
              <a:gd name="connsiteX0" fmla="*/ 0 w 9140282"/>
              <a:gd name="connsiteY0" fmla="*/ 1179606 h 1845002"/>
              <a:gd name="connsiteX1" fmla="*/ 1633161 w 9140282"/>
              <a:gd name="connsiteY1" fmla="*/ 493185 h 1845002"/>
              <a:gd name="connsiteX2" fmla="*/ 2782266 w 9140282"/>
              <a:gd name="connsiteY2" fmla="*/ 1845002 h 1845002"/>
              <a:gd name="connsiteX3" fmla="*/ 5446887 w 9140282"/>
              <a:gd name="connsiteY3" fmla="*/ 498019 h 1845002"/>
              <a:gd name="connsiteX4" fmla="*/ 6743399 w 9140282"/>
              <a:gd name="connsiteY4" fmla="*/ 947741 h 1845002"/>
              <a:gd name="connsiteX5" fmla="*/ 7991675 w 9140282"/>
              <a:gd name="connsiteY5" fmla="*/ 1478931 h 1845002"/>
              <a:gd name="connsiteX6" fmla="*/ 9140272 w 9140282"/>
              <a:gd name="connsiteY6" fmla="*/ 0 h 1845002"/>
              <a:gd name="connsiteX0" fmla="*/ 0 w 9140286"/>
              <a:gd name="connsiteY0" fmla="*/ 1179606 h 1845002"/>
              <a:gd name="connsiteX1" fmla="*/ 1633161 w 9140286"/>
              <a:gd name="connsiteY1" fmla="*/ 493185 h 1845002"/>
              <a:gd name="connsiteX2" fmla="*/ 2782266 w 9140286"/>
              <a:gd name="connsiteY2" fmla="*/ 1845002 h 1845002"/>
              <a:gd name="connsiteX3" fmla="*/ 5446887 w 9140286"/>
              <a:gd name="connsiteY3" fmla="*/ 498019 h 1845002"/>
              <a:gd name="connsiteX4" fmla="*/ 6743399 w 9140286"/>
              <a:gd name="connsiteY4" fmla="*/ 947741 h 1845002"/>
              <a:gd name="connsiteX5" fmla="*/ 8182922 w 9140286"/>
              <a:gd name="connsiteY5" fmla="*/ 929095 h 1845002"/>
              <a:gd name="connsiteX6" fmla="*/ 9140272 w 9140286"/>
              <a:gd name="connsiteY6" fmla="*/ 0 h 1845002"/>
              <a:gd name="connsiteX0" fmla="*/ 0 w 9140286"/>
              <a:gd name="connsiteY0" fmla="*/ 1179606 h 1767308"/>
              <a:gd name="connsiteX1" fmla="*/ 1633161 w 9140286"/>
              <a:gd name="connsiteY1" fmla="*/ 493185 h 1767308"/>
              <a:gd name="connsiteX2" fmla="*/ 3200619 w 9140286"/>
              <a:gd name="connsiteY2" fmla="*/ 1767308 h 1767308"/>
              <a:gd name="connsiteX3" fmla="*/ 5446887 w 9140286"/>
              <a:gd name="connsiteY3" fmla="*/ 498019 h 1767308"/>
              <a:gd name="connsiteX4" fmla="*/ 6743399 w 9140286"/>
              <a:gd name="connsiteY4" fmla="*/ 947741 h 1767308"/>
              <a:gd name="connsiteX5" fmla="*/ 8182922 w 9140286"/>
              <a:gd name="connsiteY5" fmla="*/ 929095 h 1767308"/>
              <a:gd name="connsiteX6" fmla="*/ 9140272 w 9140286"/>
              <a:gd name="connsiteY6" fmla="*/ 0 h 1767308"/>
              <a:gd name="connsiteX0" fmla="*/ 0 w 9200049"/>
              <a:gd name="connsiteY0" fmla="*/ 1227417 h 1815119"/>
              <a:gd name="connsiteX1" fmla="*/ 1633161 w 9200049"/>
              <a:gd name="connsiteY1" fmla="*/ 540996 h 1815119"/>
              <a:gd name="connsiteX2" fmla="*/ 3200619 w 9200049"/>
              <a:gd name="connsiteY2" fmla="*/ 1815119 h 1815119"/>
              <a:gd name="connsiteX3" fmla="*/ 5446887 w 9200049"/>
              <a:gd name="connsiteY3" fmla="*/ 545830 h 1815119"/>
              <a:gd name="connsiteX4" fmla="*/ 6743399 w 9200049"/>
              <a:gd name="connsiteY4" fmla="*/ 995552 h 1815119"/>
              <a:gd name="connsiteX5" fmla="*/ 8182922 w 9200049"/>
              <a:gd name="connsiteY5" fmla="*/ 976906 h 1815119"/>
              <a:gd name="connsiteX6" fmla="*/ 9200037 w 9200049"/>
              <a:gd name="connsiteY6" fmla="*/ 0 h 1815119"/>
              <a:gd name="connsiteX0" fmla="*/ 0 w 9253837"/>
              <a:gd name="connsiteY0" fmla="*/ 1257299 h 1815119"/>
              <a:gd name="connsiteX1" fmla="*/ 1686949 w 9253837"/>
              <a:gd name="connsiteY1" fmla="*/ 540996 h 1815119"/>
              <a:gd name="connsiteX2" fmla="*/ 3254407 w 9253837"/>
              <a:gd name="connsiteY2" fmla="*/ 1815119 h 1815119"/>
              <a:gd name="connsiteX3" fmla="*/ 5500675 w 9253837"/>
              <a:gd name="connsiteY3" fmla="*/ 545830 h 1815119"/>
              <a:gd name="connsiteX4" fmla="*/ 6797187 w 9253837"/>
              <a:gd name="connsiteY4" fmla="*/ 995552 h 1815119"/>
              <a:gd name="connsiteX5" fmla="*/ 8236710 w 9253837"/>
              <a:gd name="connsiteY5" fmla="*/ 976906 h 1815119"/>
              <a:gd name="connsiteX6" fmla="*/ 9253825 w 9253837"/>
              <a:gd name="connsiteY6" fmla="*/ 0 h 181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3837" h="1815119">
                <a:moveTo>
                  <a:pt x="0" y="1257299"/>
                </a:moveTo>
                <a:cubicBezTo>
                  <a:pt x="577755" y="574910"/>
                  <a:pt x="1144548" y="448026"/>
                  <a:pt x="1686949" y="540996"/>
                </a:cubicBezTo>
                <a:cubicBezTo>
                  <a:pt x="2229350" y="633966"/>
                  <a:pt x="2618786" y="1814313"/>
                  <a:pt x="3254407" y="1815119"/>
                </a:cubicBezTo>
                <a:cubicBezTo>
                  <a:pt x="3890028" y="1815925"/>
                  <a:pt x="4910212" y="682424"/>
                  <a:pt x="5500675" y="545830"/>
                </a:cubicBezTo>
                <a:cubicBezTo>
                  <a:pt x="6091138" y="409236"/>
                  <a:pt x="6341181" y="923706"/>
                  <a:pt x="6797187" y="995552"/>
                </a:cubicBezTo>
                <a:cubicBezTo>
                  <a:pt x="7253193" y="1067398"/>
                  <a:pt x="7588498" y="1098310"/>
                  <a:pt x="8236710" y="976906"/>
                </a:cubicBezTo>
                <a:cubicBezTo>
                  <a:pt x="8579109" y="910043"/>
                  <a:pt x="9257237" y="170597"/>
                  <a:pt x="9253825" y="0"/>
                </a:cubicBezTo>
              </a:path>
            </a:pathLst>
          </a:custGeom>
          <a:noFill/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5" y="1369388"/>
            <a:ext cx="2336800" cy="258297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61" y="2627508"/>
            <a:ext cx="2336800" cy="258297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81" y="1713521"/>
            <a:ext cx="2336800" cy="2582977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052" y="1612900"/>
            <a:ext cx="2336800" cy="2582977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05503" y="4023653"/>
            <a:ext cx="220540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133" dirty="0"/>
              <a:t>Ryhmästä tiimiksi ja idea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3416409" y="5314396"/>
            <a:ext cx="236490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133" dirty="0"/>
              <a:t>Liikeidea kirkkaaksi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6255029" y="4501596"/>
            <a:ext cx="236490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133" dirty="0"/>
              <a:t>NY-yrityksen toiminta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9144000" y="4326588"/>
            <a:ext cx="236490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133" dirty="0"/>
              <a:t>NY-yrityksen lopettaminen</a:t>
            </a:r>
          </a:p>
        </p:txBody>
      </p:sp>
    </p:spTree>
    <p:extLst>
      <p:ext uri="{BB962C8B-B14F-4D97-AF65-F5344CB8AC3E}">
        <p14:creationId xmlns:p14="http://schemas.microsoft.com/office/powerpoint/2010/main" val="3247715386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5999" cy="3428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0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0" y="3427200"/>
            <a:ext cx="6094800" cy="406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8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8609"/>
          <a:stretch/>
        </p:blipFill>
        <p:spPr>
          <a:xfrm>
            <a:off x="0" y="3427200"/>
            <a:ext cx="4777892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18074"/>
          <a:stretch/>
        </p:blipFill>
        <p:spPr>
          <a:xfrm>
            <a:off x="4777892" y="3427200"/>
            <a:ext cx="351410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92" y="3427200"/>
            <a:ext cx="51462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4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87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87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3620"/>
          <a:stretch/>
        </p:blipFill>
        <p:spPr>
          <a:xfrm>
            <a:off x="6098700" y="0"/>
            <a:ext cx="60933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00" y="3429000"/>
            <a:ext cx="60933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1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8736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251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18" y="0"/>
            <a:ext cx="6039482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/>
          <a:stretch/>
        </p:blipFill>
        <p:spPr>
          <a:xfrm>
            <a:off x="0" y="3430800"/>
            <a:ext cx="5496493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93" y="3427200"/>
            <a:ext cx="3968292" cy="34308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/>
          <a:stretch/>
        </p:blipFill>
        <p:spPr>
          <a:xfrm>
            <a:off x="9464785" y="3430800"/>
            <a:ext cx="348207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8701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01" y="0"/>
            <a:ext cx="609329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800"/>
            <a:ext cx="6098701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01" y="3427200"/>
            <a:ext cx="6093299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08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7200"/>
            <a:ext cx="6096000" cy="34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7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ä+sinä=me_koulutusdiat">
  <a:themeElements>
    <a:clrScheme name="Mukautettu 65">
      <a:dk1>
        <a:sysClr val="windowText" lastClr="000000"/>
      </a:dk1>
      <a:lt1>
        <a:sysClr val="window" lastClr="FFFFFF"/>
      </a:lt1>
      <a:dk2>
        <a:srgbClr val="117245"/>
      </a:dk2>
      <a:lt2>
        <a:srgbClr val="FFFFFF"/>
      </a:lt2>
      <a:accent1>
        <a:srgbClr val="15A4D2"/>
      </a:accent1>
      <a:accent2>
        <a:srgbClr val="64B733"/>
      </a:accent2>
      <a:accent3>
        <a:srgbClr val="15A4D2"/>
      </a:accent3>
      <a:accent4>
        <a:srgbClr val="64B733"/>
      </a:accent4>
      <a:accent5>
        <a:srgbClr val="D4633E"/>
      </a:accent5>
      <a:accent6>
        <a:srgbClr val="000000"/>
      </a:accent6>
      <a:hlink>
        <a:srgbClr val="117245"/>
      </a:hlink>
      <a:folHlink>
        <a:srgbClr val="1172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</Words>
  <Application>Microsoft Office PowerPoint</Application>
  <PresentationFormat>Laajakuva</PresentationFormat>
  <Paragraphs>7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Lucida Grande</vt:lpstr>
      <vt:lpstr>Office-teema</vt:lpstr>
      <vt:lpstr>minä+sinä=me_koulutusdiat</vt:lpstr>
      <vt:lpstr>NY Vuosi yrittäjänä Yrittäjyyttä ja työelämäoppeja käytännössä</vt:lpstr>
      <vt:lpstr>NY Vuosi yrittäjänä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Eemeli Alanne</dc:creator>
  <cp:lastModifiedBy>sannaleena.tuomikoski@gmail.com</cp:lastModifiedBy>
  <cp:revision>8</cp:revision>
  <dcterms:created xsi:type="dcterms:W3CDTF">2017-07-31T11:30:55Z</dcterms:created>
  <dcterms:modified xsi:type="dcterms:W3CDTF">2017-09-13T13:25:41Z</dcterms:modified>
</cp:coreProperties>
</file>