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64" r:id="rId4"/>
    <p:sldId id="265" r:id="rId5"/>
    <p:sldId id="266" r:id="rId6"/>
    <p:sldId id="257" r:id="rId7"/>
    <p:sldId id="256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1sWqqi0xySjHsTLXoVC92756l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rpa Lappalaine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55"/>
  </p:normalViewPr>
  <p:slideViewPr>
    <p:cSldViewPr snapToGrid="0" snapToObjects="1">
      <p:cViewPr varScale="1">
        <p:scale>
          <a:sx n="39" d="100"/>
          <a:sy n="39" d="100"/>
        </p:scale>
        <p:origin x="7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12OV-9kY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4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 idx="4294967295"/>
          </p:nvPr>
        </p:nvSpPr>
        <p:spPr>
          <a:xfrm>
            <a:off x="1265029" y="413270"/>
            <a:ext cx="4535488" cy="7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i-FI" sz="2400"/>
              <a:t>Suomen merkittävät tulvariskialueet 2018 ̶ 2024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5860705" y="657179"/>
            <a:ext cx="33130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Intian tulvariskialueet</a:t>
            </a:r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73E65D4-8289-FE4C-B96E-D8FBC103F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029" y="1422400"/>
            <a:ext cx="3493238" cy="522842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92FB1FF-8200-3D49-B475-55F343415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517" y="1118844"/>
            <a:ext cx="5330311" cy="492054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5DA2B28-54B3-8E4D-BA9D-BE3513CD3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 idx="4294967295"/>
          </p:nvPr>
        </p:nvSpPr>
        <p:spPr>
          <a:xfrm>
            <a:off x="176261" y="686740"/>
            <a:ext cx="4025900" cy="6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i-FI" sz="2400" dirty="0"/>
              <a:t>Suomen merkittävien tulvariskialueiden vaarassa olevia kohteita</a:t>
            </a:r>
            <a:endParaRPr dirty="0"/>
          </a:p>
        </p:txBody>
      </p:sp>
      <p:sp>
        <p:nvSpPr>
          <p:cNvPr id="133" name="Google Shape;133;p6"/>
          <p:cNvSpPr txBox="1"/>
          <p:nvPr/>
        </p:nvSpPr>
        <p:spPr>
          <a:xfrm>
            <a:off x="6436785" y="455907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Porin tulvariskialueet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07DFC7A-3625-3140-8F9D-8E093EC7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8" y="1977390"/>
            <a:ext cx="5828529" cy="313647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AF8EC1F-7CDF-E54F-830C-F0A9309EF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785" y="1125484"/>
            <a:ext cx="4388730" cy="491390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8D9E22C-2936-0A43-819B-B4A027051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 idx="4294967295"/>
          </p:nvPr>
        </p:nvSpPr>
        <p:spPr>
          <a:xfrm>
            <a:off x="2059352" y="1333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i-FI" sz="3600" dirty="0" err="1"/>
              <a:t>Jangtsejoen</a:t>
            </a:r>
            <a:r>
              <a:rPr lang="fi-FI" sz="3600" dirty="0"/>
              <a:t> Kolmen rotkon pato</a:t>
            </a:r>
            <a:endParaRPr sz="3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E3EA5F-A3A2-9D45-A5FA-9954DB49F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52" y="1170334"/>
            <a:ext cx="6373283" cy="527835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2B8E37B-36A2-FE48-967D-1D05C237C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E14926-65ED-E644-9ACC-16427CFAB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fi-FI" dirty="0"/>
              <a:t>Tehtävä: Merkittävimmät tulvajoet</a:t>
            </a: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4861413-6BFA-244E-9ECF-9954BAC8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4" y="1027906"/>
            <a:ext cx="10515600" cy="527751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EF68131-9117-6249-9F38-BD5253F86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ksassa ja Belgiassa kuollut yli 150 – tämän tiedämme tuhotulvista nyt |  Yle Uutiset | yle.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884" y="-2710585"/>
            <a:ext cx="14656467" cy="86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Missä tulvia esiintyy?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fi-FI" dirty="0"/>
              <a:t>Joet:</a:t>
            </a:r>
            <a:r>
              <a:rPr lang="fi-FI" b="1" dirty="0"/>
              <a:t> </a:t>
            </a:r>
            <a:r>
              <a:rPr lang="fi-FI" dirty="0"/>
              <a:t>Kuivan kauden ja sadekauden vaihtelut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Kuiva maa ei ime heti sadevettä​</a:t>
            </a:r>
          </a:p>
          <a:p>
            <a:pPr fontAlgn="base"/>
            <a:r>
              <a:rPr lang="fi-FI" dirty="0"/>
              <a:t>Esim. monsuuni, talvisateiden alueet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Alueet, joilla vähän kasvillisuutta ja epäsäännölliset sateet (aavikko)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Syklonien rintamasateiden alueet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Alavat merenrannat</a:t>
            </a:r>
            <a:r>
              <a:rPr lang="en-US" dirty="0"/>
              <a:t>​</a:t>
            </a:r>
          </a:p>
          <a:p>
            <a:pPr fontAlgn="base"/>
            <a:r>
              <a:rPr lang="fi-FI" dirty="0" smtClean="0"/>
              <a:t>Myrskyalueet, tsunamialueet, </a:t>
            </a:r>
            <a:r>
              <a:rPr lang="fi-FI" dirty="0"/>
              <a:t>tulvavuoksi</a:t>
            </a:r>
            <a:r>
              <a:rPr lang="en-US" dirty="0" smtClean="0"/>
              <a:t>​-</a:t>
            </a:r>
            <a:r>
              <a:rPr lang="en-US" dirty="0" err="1" smtClean="0"/>
              <a:t>alueet</a:t>
            </a:r>
            <a:endParaRPr lang="en-US" dirty="0"/>
          </a:p>
          <a:p>
            <a:pPr fontAlgn="base"/>
            <a:r>
              <a:rPr lang="fi-FI" dirty="0"/>
              <a:t>Lumen sulamisvirta-alueet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Vuoristojen kapeat jokilaaksot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Patoaltaiden alapuoliset alueet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5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ihminen vaikuttaa tulviin?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dirty="0"/>
              <a:t>Jokien </a:t>
            </a:r>
            <a:r>
              <a:rPr lang="fi-FI" u="sng" dirty="0"/>
              <a:t>oikominen ja kanavointi</a:t>
            </a:r>
            <a:r>
              <a:rPr lang="fi-FI" dirty="0"/>
              <a:t> kapeammiksi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Liete kerääntyy pohjalle</a:t>
            </a:r>
            <a:r>
              <a:rPr lang="en-US" dirty="0"/>
              <a:t>​</a:t>
            </a:r>
          </a:p>
          <a:p>
            <a:pPr fontAlgn="base"/>
            <a:r>
              <a:rPr lang="fi-FI" u="sng" dirty="0"/>
              <a:t>Kaupungit ympäröivät</a:t>
            </a:r>
            <a:r>
              <a:rPr lang="fi-FI" dirty="0"/>
              <a:t> jokia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Betoni ja asvaltti ei ime vettä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Viemäriverkosto ei ehdi imeä sadevettä</a:t>
            </a:r>
            <a:r>
              <a:rPr lang="en-US" dirty="0"/>
              <a:t>​</a:t>
            </a:r>
          </a:p>
          <a:p>
            <a:pPr fontAlgn="base"/>
            <a:r>
              <a:rPr lang="fi-FI" u="sng" dirty="0"/>
              <a:t>Metsien hakkuut ja soiden ojitukset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Ei sido sadevettä rinteillä</a:t>
            </a:r>
            <a:r>
              <a:rPr lang="en-US" dirty="0"/>
              <a:t>​</a:t>
            </a:r>
          </a:p>
          <a:p>
            <a:pPr marL="571500" lvl="1" indent="0" fontAlgn="base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Mutavyöryt </a:t>
            </a:r>
            <a:r>
              <a:rPr lang="fi-FI" dirty="0"/>
              <a:t>ja maanvieremät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Ilmaston </a:t>
            </a:r>
            <a:r>
              <a:rPr lang="fi-FI" dirty="0" smtClean="0"/>
              <a:t>lämpeneminen</a:t>
            </a:r>
            <a:r>
              <a:rPr lang="fi-FI" dirty="0"/>
              <a:t>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mannerjään</a:t>
            </a:r>
            <a:r>
              <a:rPr lang="fi-FI" dirty="0"/>
              <a:t> sulaminen​</a:t>
            </a:r>
          </a:p>
        </p:txBody>
      </p:sp>
    </p:spTree>
    <p:extLst>
      <p:ext uri="{BB962C8B-B14F-4D97-AF65-F5344CB8AC3E}">
        <p14:creationId xmlns:p14="http://schemas.microsoft.com/office/powerpoint/2010/main" val="23898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</a:t>
            </a:r>
            <a:r>
              <a:rPr lang="fi-FI" dirty="0" smtClean="0"/>
              <a:t>ANGLADESH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i-FI" dirty="0"/>
              <a:t>Sijaitsee Gangesin-Brahmaputran sadealueella vain hieman merenpinnan yläpuolella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Tulvia pahentavat Himalajan sulamisvedet, monsuuni, hyökyaallot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Tulvat tärkeitä viljelyksille</a:t>
            </a:r>
            <a:r>
              <a:rPr lang="en-US" dirty="0"/>
              <a:t>​</a:t>
            </a:r>
          </a:p>
          <a:p>
            <a:pPr fontAlgn="base"/>
            <a:r>
              <a:rPr lang="fi-FI" u="sng" dirty="0">
                <a:hlinkClick r:id="rId2"/>
              </a:rPr>
              <a:t>https://www.youtube.com/watch?v=VL12OV-9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30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i-FI" sz="3600" dirty="0"/>
              <a:t>Tulvan kehittyminen</a:t>
            </a:r>
            <a:endParaRPr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68EAAB-71AE-854F-836A-C71EF2768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991" y="1378039"/>
            <a:ext cx="7842596" cy="533296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E9DC1A3-0C97-3E49-B9CA-9D95BCB68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086678" y="450574"/>
            <a:ext cx="9144000" cy="75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i-FI" dirty="0" smtClean="0"/>
              <a:t>ENNAKOINTI ja TORJUNTA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086677" y="1335915"/>
            <a:ext cx="10734261" cy="46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dirty="0" smtClean="0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fi-FI" sz="2400" b="0" i="0" u="none" strike="noStrike" dirty="0">
                <a:latin typeface="Arial"/>
                <a:ea typeface="Arial"/>
                <a:cs typeface="Arial"/>
                <a:sym typeface="Arial"/>
              </a:rPr>
              <a:t>Tulviin varaudutaan kartoittamalla tulvariskialueet.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dirty="0">
                <a:latin typeface="Arial"/>
                <a:ea typeface="Arial"/>
                <a:cs typeface="Arial"/>
                <a:sym typeface="Arial"/>
              </a:rPr>
              <a:t>• Tulvavahinkojen torjuntatapoja ovat tulvapenkereet, vesien säännöstely patojen ja tekoaltaiden avulla sekä pintavalunnan hidastaminen.</a:t>
            </a:r>
            <a:endParaRPr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9DD94B5-2F1D-8F4C-95DA-A05284B2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47E71AF-EB5E-8742-823C-00C29827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1" y="522577"/>
            <a:ext cx="10401836" cy="56543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BE95DED-03D4-8C48-894D-69E842C4A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i-FI" sz="3200" dirty="0"/>
              <a:t>Vuosittain jokitulville alttiiksi joutuvat ihmiset (miljoonaa)</a:t>
            </a:r>
            <a:endParaRPr sz="32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65AC8C5-0AF5-1049-8889-C8D48758B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13" y="1395106"/>
            <a:ext cx="9765574" cy="521237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8FF9486-EF10-0C4E-B20D-B130294B8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211</Words>
  <Application>Microsoft Office PowerPoint</Application>
  <PresentationFormat>Laajakuva</PresentationFormat>
  <Paragraphs>37</Paragraphs>
  <Slides>13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Office-teema</vt:lpstr>
      <vt:lpstr>PowerPoint-esitys</vt:lpstr>
      <vt:lpstr>PowerPoint-esitys</vt:lpstr>
      <vt:lpstr>Missä tulvia esiintyy?</vt:lpstr>
      <vt:lpstr>Miten ihminen vaikuttaa tulviin?</vt:lpstr>
      <vt:lpstr>BANGLADESH</vt:lpstr>
      <vt:lpstr>Tulvan kehittyminen</vt:lpstr>
      <vt:lpstr>ENNAKOINTI ja TORJUNTA</vt:lpstr>
      <vt:lpstr>PowerPoint-esitys</vt:lpstr>
      <vt:lpstr>Vuosittain jokitulville alttiiksi joutuvat ihmiset (miljoonaa)</vt:lpstr>
      <vt:lpstr>Suomen merkittävät tulvariskialueet 2018 ̶ 2024</vt:lpstr>
      <vt:lpstr>Suomen merkittävien tulvariskialueiden vaarassa olevia kohteita</vt:lpstr>
      <vt:lpstr>Jangtsejoen Kolmen rotkon pato</vt:lpstr>
      <vt:lpstr>Tehtävä: Merkittävimmät tulvajoet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Tulvat</dc:title>
  <dc:creator>Sirpa Lappalainen</dc:creator>
  <cp:lastModifiedBy>Valkeakosken kaupunki</cp:lastModifiedBy>
  <cp:revision>9</cp:revision>
  <dcterms:created xsi:type="dcterms:W3CDTF">2020-07-29T15:50:07Z</dcterms:created>
  <dcterms:modified xsi:type="dcterms:W3CDTF">2021-10-26T08:04:06Z</dcterms:modified>
</cp:coreProperties>
</file>