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7. Ihminen ja etiikka s. </a:t>
            </a:r>
            <a:r>
              <a:rPr lang="fi-FI" dirty="0" smtClean="0"/>
              <a:t>62-69</a:t>
            </a:r>
            <a:br>
              <a:rPr lang="fi-FI" dirty="0" smtClean="0"/>
            </a:br>
            <a:r>
              <a:rPr lang="fi-FI" dirty="0" smtClean="0"/>
              <a:t>Kulttuurien kohtaaminen s</a:t>
            </a:r>
            <a:r>
              <a:rPr lang="fi-FI" dirty="0"/>
              <a:t>. </a:t>
            </a:r>
            <a:r>
              <a:rPr lang="fi-FI" dirty="0" smtClean="0"/>
              <a:t>68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84999"/>
          </a:xfrm>
        </p:spPr>
        <p:txBody>
          <a:bodyPr/>
          <a:lstStyle/>
          <a:p>
            <a:r>
              <a:rPr lang="fi-FI" dirty="0" smtClean="0"/>
              <a:t>Ihminen on avoin, kuuntelee aidosti toista ja hyväksyy hänen tapansa ajatella</a:t>
            </a:r>
          </a:p>
          <a:p>
            <a:r>
              <a:rPr lang="fi-FI" dirty="0" smtClean="0"/>
              <a:t>-&gt; luottamus ja aito kohtaaminen</a:t>
            </a:r>
          </a:p>
          <a:p>
            <a:r>
              <a:rPr lang="fi-FI" dirty="0" smtClean="0"/>
              <a:t>Eritavoin ajattelevien väliset hämmentävät tilanteet ja ristiriidat johtuvat usein siitä, kulttuurien erilaisuutta ei oteta huomioon-&gt; kulttuurinen lukutaito on tarpeen</a:t>
            </a:r>
          </a:p>
          <a:p>
            <a:r>
              <a:rPr lang="fi-FI" b="1" dirty="0" smtClean="0"/>
              <a:t>Stereotypia</a:t>
            </a:r>
            <a:r>
              <a:rPr lang="fi-FI" dirty="0" smtClean="0"/>
              <a:t>= ilmiö, jossa jokin ihmisen yksittäinen ominaisuus tai piirre määritellään </a:t>
            </a:r>
            <a:r>
              <a:rPr lang="fi-FI" dirty="0" err="1" smtClean="0"/>
              <a:t>koksemaan</a:t>
            </a:r>
            <a:r>
              <a:rPr lang="fi-FI" dirty="0" smtClean="0"/>
              <a:t> kokonaista ihmisryhmää</a:t>
            </a:r>
          </a:p>
          <a:p>
            <a:r>
              <a:rPr lang="fi-FI" b="1" dirty="0" smtClean="0"/>
              <a:t>Rasismi= </a:t>
            </a:r>
            <a:r>
              <a:rPr lang="fi-FI" dirty="0" smtClean="0"/>
              <a:t>syrjintää, ja ei-hyväksyttyä erottelua, joka perustuu ihmisten välisiin eroihin, kulttuuriin, syntyperään, tai ominaisuuteen</a:t>
            </a:r>
          </a:p>
          <a:p>
            <a:r>
              <a:rPr lang="fi-FI" b="1" dirty="0" smtClean="0"/>
              <a:t>Kulttuurienvälinen vuoropuhelu </a:t>
            </a:r>
            <a:r>
              <a:rPr lang="fi-FI" dirty="0" smtClean="0"/>
              <a:t>merkitsee, että ihminen tietää ja tunnistaa omia </a:t>
            </a:r>
            <a:r>
              <a:rPr lang="fi-FI" dirty="0" err="1" smtClean="0"/>
              <a:t>kultuurisia</a:t>
            </a:r>
            <a:r>
              <a:rPr lang="fi-FI" dirty="0" smtClean="0"/>
              <a:t> juuriaan sekä suhtautuu avoimesti, uteliaasti ja kunnioittavasti toisiin kulttuureihin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3092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Onnellinen elämä s. 69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81192" y="1876925"/>
            <a:ext cx="11029615" cy="4900863"/>
          </a:xfrm>
        </p:spPr>
        <p:txBody>
          <a:bodyPr/>
          <a:lstStyle/>
          <a:p>
            <a:r>
              <a:rPr lang="fi-FI" dirty="0" smtClean="0"/>
              <a:t>Onnellisen elämän saavuttaminen on askarruttanut ihmisiä jo vuosituhansien ajan</a:t>
            </a:r>
          </a:p>
          <a:p>
            <a:pPr lvl="1"/>
            <a:r>
              <a:rPr lang="fi-FI" dirty="0" smtClean="0"/>
              <a:t>Tehtävä: Etsi onnellisuus teemaisia aforismeja(sanontoja ja mietelmiä) tai runoja</a:t>
            </a:r>
          </a:p>
          <a:p>
            <a:r>
              <a:rPr lang="fi-FI" dirty="0" smtClean="0"/>
              <a:t>Nykyään onnellisen elämän etsiminen on </a:t>
            </a:r>
            <a:r>
              <a:rPr lang="fi-FI" b="1" dirty="0" smtClean="0"/>
              <a:t>trendi</a:t>
            </a:r>
            <a:endParaRPr lang="fi-FI" dirty="0" smtClean="0"/>
          </a:p>
          <a:p>
            <a:r>
              <a:rPr lang="fi-FI" dirty="0" smtClean="0"/>
              <a:t>Onnellisuuden tekijöitä: kokemus oman elämän </a:t>
            </a:r>
            <a:r>
              <a:rPr lang="fi-FI" b="1" dirty="0" smtClean="0"/>
              <a:t>merkityksellisyydestä </a:t>
            </a:r>
            <a:r>
              <a:rPr lang="fi-FI" dirty="0" smtClean="0"/>
              <a:t>ja </a:t>
            </a:r>
            <a:r>
              <a:rPr lang="fi-FI" b="1" dirty="0" smtClean="0"/>
              <a:t>riittävyyden tunteesta</a:t>
            </a:r>
            <a:endParaRPr lang="fi-FI" b="1" dirty="0"/>
          </a:p>
          <a:p>
            <a:r>
              <a:rPr lang="fi-FI" dirty="0" smtClean="0"/>
              <a:t>Onnellisuutta lisääviä tekijöitä</a:t>
            </a:r>
            <a:r>
              <a:rPr lang="fi-FI" b="1" dirty="0" smtClean="0"/>
              <a:t>:</a:t>
            </a:r>
            <a:r>
              <a:rPr lang="fi-FI" dirty="0" smtClean="0"/>
              <a:t> ystävät, perhe, harrastus, jokin saavutus elämässä, avun saanti ja auttaminen.</a:t>
            </a:r>
          </a:p>
          <a:p>
            <a:r>
              <a:rPr lang="fi-FI" b="1" dirty="0" smtClean="0"/>
              <a:t>Positiivin psykologia </a:t>
            </a:r>
            <a:r>
              <a:rPr lang="fi-FI" dirty="0" smtClean="0"/>
              <a:t>tutkii ja edistää hyvinvointia</a:t>
            </a:r>
          </a:p>
          <a:p>
            <a:r>
              <a:rPr lang="fi-FI" b="1" dirty="0" smtClean="0"/>
              <a:t>Myönteistä elämänasennetta</a:t>
            </a:r>
            <a:r>
              <a:rPr lang="fi-FI" dirty="0" smtClean="0"/>
              <a:t> ja omaa terveyttä edistää itsensä arvostaminen</a:t>
            </a:r>
          </a:p>
          <a:p>
            <a:r>
              <a:rPr lang="fi-FI" b="1" dirty="0" smtClean="0"/>
              <a:t>Onnellisuustutkijat </a:t>
            </a:r>
            <a:r>
              <a:rPr lang="fi-FI" dirty="0" smtClean="0"/>
              <a:t>ovat havainnoineet, että ne jotka päivittäin miettivät jotakin </a:t>
            </a:r>
            <a:r>
              <a:rPr lang="fi-FI" b="1" dirty="0" smtClean="0"/>
              <a:t>myönteistä </a:t>
            </a:r>
            <a:r>
              <a:rPr lang="fi-FI" dirty="0" smtClean="0"/>
              <a:t>voivat paremmin</a:t>
            </a:r>
            <a:endParaRPr lang="fi-FI" dirty="0"/>
          </a:p>
        </p:txBody>
      </p:sp>
      <p:pic>
        <p:nvPicPr>
          <p:cNvPr id="4" name="Tallennettu ääni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967730" y="3034047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92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68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Jaettava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68</TotalTime>
  <Words>189</Words>
  <Application>Microsoft Office PowerPoint</Application>
  <PresentationFormat>Laajakuva</PresentationFormat>
  <Paragraphs>16</Paragraphs>
  <Slides>2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Gill Sans MT</vt:lpstr>
      <vt:lpstr>Wingdings 2</vt:lpstr>
      <vt:lpstr>Jaettava</vt:lpstr>
      <vt:lpstr>7. Ihminen ja etiikka s. 62-69 Kulttuurien kohtaaminen s. 68</vt:lpstr>
      <vt:lpstr>Onnellinen elämä s. 69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Ihminen ja etiikka s. 62-69</dc:title>
  <dc:creator>Susanna Saartoala</dc:creator>
  <cp:lastModifiedBy>Susanna</cp:lastModifiedBy>
  <cp:revision>14</cp:revision>
  <dcterms:created xsi:type="dcterms:W3CDTF">2020-03-17T07:48:00Z</dcterms:created>
  <dcterms:modified xsi:type="dcterms:W3CDTF">2020-03-20T07:06:44Z</dcterms:modified>
</cp:coreProperties>
</file>