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  <p:sldId id="257" r:id="rId3"/>
    <p:sldId id="259" r:id="rId4"/>
    <p:sldId id="265" r:id="rId5"/>
    <p:sldId id="266" r:id="rId6"/>
    <p:sldId id="267" r:id="rId7"/>
    <p:sldId id="258" r:id="rId8"/>
    <p:sldId id="264" r:id="rId9"/>
    <p:sldId id="261" r:id="rId10"/>
    <p:sldId id="260" r:id="rId11"/>
    <p:sldId id="493" r:id="rId12"/>
    <p:sldId id="263" r:id="rId13"/>
    <p:sldId id="268" r:id="rId14"/>
    <p:sldId id="269" r:id="rId15"/>
    <p:sldId id="262" r:id="rId16"/>
    <p:sldId id="270" r:id="rId17"/>
    <p:sldId id="271" r:id="rId18"/>
    <p:sldId id="272" r:id="rId19"/>
    <p:sldId id="273" r:id="rId20"/>
    <p:sldId id="274" r:id="rId21"/>
    <p:sldId id="275" r:id="rId22"/>
    <p:sldId id="490" r:id="rId23"/>
    <p:sldId id="491" r:id="rId24"/>
    <p:sldId id="492" r:id="rId25"/>
    <p:sldId id="494" r:id="rId26"/>
    <p:sldId id="495" r:id="rId2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68E819-296D-48C6-9E18-CB666B311598}" v="31" dt="2025-05-19T12:08:11.8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21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ämäläinen Esa" userId="ff1be238-5fd3-4195-b42a-5d752fecba12" providerId="ADAL" clId="{EECD75ED-C761-4392-9108-1170B8F8D93F}"/>
    <pc:docChg chg="modSld sldOrd">
      <pc:chgData name="Hämäläinen Esa" userId="ff1be238-5fd3-4195-b42a-5d752fecba12" providerId="ADAL" clId="{EECD75ED-C761-4392-9108-1170B8F8D93F}" dt="2025-01-29T07:37:24.995" v="1"/>
      <pc:docMkLst>
        <pc:docMk/>
      </pc:docMkLst>
      <pc:sldChg chg="ord">
        <pc:chgData name="Hämäläinen Esa" userId="ff1be238-5fd3-4195-b42a-5d752fecba12" providerId="ADAL" clId="{EECD75ED-C761-4392-9108-1170B8F8D93F}" dt="2025-01-29T07:37:24.995" v="1"/>
        <pc:sldMkLst>
          <pc:docMk/>
          <pc:sldMk cId="3116160479" sldId="259"/>
        </pc:sldMkLst>
      </pc:sldChg>
    </pc:docChg>
  </pc:docChgLst>
  <pc:docChgLst>
    <pc:chgData name="Hämäläinen Esa" userId="ff1be238-5fd3-4195-b42a-5d752fecba12" providerId="ADAL" clId="{6568E819-296D-48C6-9E18-CB666B311598}"/>
    <pc:docChg chg="custSel addSld delSld modSld">
      <pc:chgData name="Hämäläinen Esa" userId="ff1be238-5fd3-4195-b42a-5d752fecba12" providerId="ADAL" clId="{6568E819-296D-48C6-9E18-CB666B311598}" dt="2025-05-19T12:11:11.083" v="2936" actId="255"/>
      <pc:docMkLst>
        <pc:docMk/>
      </pc:docMkLst>
      <pc:sldChg chg="modSp mod">
        <pc:chgData name="Hämäläinen Esa" userId="ff1be238-5fd3-4195-b42a-5d752fecba12" providerId="ADAL" clId="{6568E819-296D-48C6-9E18-CB666B311598}" dt="2025-05-19T11:11:14.021" v="968" actId="27636"/>
        <pc:sldMkLst>
          <pc:docMk/>
          <pc:sldMk cId="3116160479" sldId="259"/>
        </pc:sldMkLst>
        <pc:spChg chg="mod">
          <ac:chgData name="Hämäläinen Esa" userId="ff1be238-5fd3-4195-b42a-5d752fecba12" providerId="ADAL" clId="{6568E819-296D-48C6-9E18-CB666B311598}" dt="2025-05-19T11:11:14.021" v="968" actId="27636"/>
          <ac:spMkLst>
            <pc:docMk/>
            <pc:sldMk cId="3116160479" sldId="259"/>
            <ac:spMk id="2" creationId="{418C83E3-7F06-4C57-B6E4-FD3A02A3A965}"/>
          </ac:spMkLst>
        </pc:spChg>
      </pc:sldChg>
      <pc:sldChg chg="addSp modSp mod">
        <pc:chgData name="Hämäläinen Esa" userId="ff1be238-5fd3-4195-b42a-5d752fecba12" providerId="ADAL" clId="{6568E819-296D-48C6-9E18-CB666B311598}" dt="2025-05-19T11:56:44.638" v="2379" actId="1076"/>
        <pc:sldMkLst>
          <pc:docMk/>
          <pc:sldMk cId="2469711494" sldId="260"/>
        </pc:sldMkLst>
        <pc:spChg chg="mod">
          <ac:chgData name="Hämäläinen Esa" userId="ff1be238-5fd3-4195-b42a-5d752fecba12" providerId="ADAL" clId="{6568E819-296D-48C6-9E18-CB666B311598}" dt="2025-05-19T11:55:57.525" v="2342" actId="1076"/>
          <ac:spMkLst>
            <pc:docMk/>
            <pc:sldMk cId="2469711494" sldId="260"/>
            <ac:spMk id="2" creationId="{B43D181D-3AD5-4441-A89E-17E59A479309}"/>
          </ac:spMkLst>
        </pc:spChg>
        <pc:spChg chg="mod">
          <ac:chgData name="Hämäläinen Esa" userId="ff1be238-5fd3-4195-b42a-5d752fecba12" providerId="ADAL" clId="{6568E819-296D-48C6-9E18-CB666B311598}" dt="2025-05-19T11:56:04.170" v="2343" actId="1076"/>
          <ac:spMkLst>
            <pc:docMk/>
            <pc:sldMk cId="2469711494" sldId="260"/>
            <ac:spMk id="3" creationId="{5629DB7A-FB4E-4179-ABB4-AF4B922443CD}"/>
          </ac:spMkLst>
        </pc:spChg>
        <pc:spChg chg="add mod">
          <ac:chgData name="Hämäläinen Esa" userId="ff1be238-5fd3-4195-b42a-5d752fecba12" providerId="ADAL" clId="{6568E819-296D-48C6-9E18-CB666B311598}" dt="2025-05-19T11:56:44.638" v="2379" actId="1076"/>
          <ac:spMkLst>
            <pc:docMk/>
            <pc:sldMk cId="2469711494" sldId="260"/>
            <ac:spMk id="4" creationId="{0C461681-0F43-D544-A4AB-748801131B16}"/>
          </ac:spMkLst>
        </pc:spChg>
      </pc:sldChg>
      <pc:sldChg chg="addSp modSp mod">
        <pc:chgData name="Hämäläinen Esa" userId="ff1be238-5fd3-4195-b42a-5d752fecba12" providerId="ADAL" clId="{6568E819-296D-48C6-9E18-CB666B311598}" dt="2025-05-19T10:48:48.766" v="142" actId="1076"/>
        <pc:sldMkLst>
          <pc:docMk/>
          <pc:sldMk cId="2558639004" sldId="262"/>
        </pc:sldMkLst>
        <pc:spChg chg="mod">
          <ac:chgData name="Hämäläinen Esa" userId="ff1be238-5fd3-4195-b42a-5d752fecba12" providerId="ADAL" clId="{6568E819-296D-48C6-9E18-CB666B311598}" dt="2025-05-19T10:45:01.039" v="55" actId="14100"/>
          <ac:spMkLst>
            <pc:docMk/>
            <pc:sldMk cId="2558639004" sldId="262"/>
            <ac:spMk id="2" creationId="{71F0A98D-B147-47FC-B1C3-22991CAEF36F}"/>
          </ac:spMkLst>
        </pc:spChg>
        <pc:spChg chg="add mod">
          <ac:chgData name="Hämäläinen Esa" userId="ff1be238-5fd3-4195-b42a-5d752fecba12" providerId="ADAL" clId="{6568E819-296D-48C6-9E18-CB666B311598}" dt="2025-05-19T10:48:44.095" v="141" actId="1076"/>
          <ac:spMkLst>
            <pc:docMk/>
            <pc:sldMk cId="2558639004" sldId="262"/>
            <ac:spMk id="4" creationId="{C17F23A2-FAA2-5B4D-35E8-4A7B73C2334C}"/>
          </ac:spMkLst>
        </pc:spChg>
        <pc:spChg chg="add mod">
          <ac:chgData name="Hämäläinen Esa" userId="ff1be238-5fd3-4195-b42a-5d752fecba12" providerId="ADAL" clId="{6568E819-296D-48C6-9E18-CB666B311598}" dt="2025-05-19T10:48:48.766" v="142" actId="1076"/>
          <ac:spMkLst>
            <pc:docMk/>
            <pc:sldMk cId="2558639004" sldId="262"/>
            <ac:spMk id="5" creationId="{19C7A970-1D76-5F7C-4319-939A8AE715E1}"/>
          </ac:spMkLst>
        </pc:spChg>
      </pc:sldChg>
      <pc:sldChg chg="addSp modSp new mod">
        <pc:chgData name="Hämäläinen Esa" userId="ff1be238-5fd3-4195-b42a-5d752fecba12" providerId="ADAL" clId="{6568E819-296D-48C6-9E18-CB666B311598}" dt="2025-05-19T10:56:16.856" v="432" actId="1076"/>
        <pc:sldMkLst>
          <pc:docMk/>
          <pc:sldMk cId="4190284567" sldId="270"/>
        </pc:sldMkLst>
        <pc:spChg chg="mod">
          <ac:chgData name="Hämäläinen Esa" userId="ff1be238-5fd3-4195-b42a-5d752fecba12" providerId="ADAL" clId="{6568E819-296D-48C6-9E18-CB666B311598}" dt="2025-05-19T10:51:19.141" v="205" actId="20577"/>
          <ac:spMkLst>
            <pc:docMk/>
            <pc:sldMk cId="4190284567" sldId="270"/>
            <ac:spMk id="2" creationId="{651C240F-883A-3CF7-802A-7971080AB50B}"/>
          </ac:spMkLst>
        </pc:spChg>
        <pc:spChg chg="mod">
          <ac:chgData name="Hämäläinen Esa" userId="ff1be238-5fd3-4195-b42a-5d752fecba12" providerId="ADAL" clId="{6568E819-296D-48C6-9E18-CB666B311598}" dt="2025-05-19T10:52:05.482" v="251" actId="1076"/>
          <ac:spMkLst>
            <pc:docMk/>
            <pc:sldMk cId="4190284567" sldId="270"/>
            <ac:spMk id="3" creationId="{BEF1EE44-C2D4-0B24-E27F-8CC4637F32CD}"/>
          </ac:spMkLst>
        </pc:spChg>
        <pc:spChg chg="add mod">
          <ac:chgData name="Hämäläinen Esa" userId="ff1be238-5fd3-4195-b42a-5d752fecba12" providerId="ADAL" clId="{6568E819-296D-48C6-9E18-CB666B311598}" dt="2025-05-19T10:52:36.523" v="281" actId="20577"/>
          <ac:spMkLst>
            <pc:docMk/>
            <pc:sldMk cId="4190284567" sldId="270"/>
            <ac:spMk id="4" creationId="{FDB41187-0818-F601-CD80-0FB1C7EA139F}"/>
          </ac:spMkLst>
        </pc:spChg>
        <pc:spChg chg="add mod">
          <ac:chgData name="Hämäläinen Esa" userId="ff1be238-5fd3-4195-b42a-5d752fecba12" providerId="ADAL" clId="{6568E819-296D-48C6-9E18-CB666B311598}" dt="2025-05-19T10:56:05.889" v="430" actId="1076"/>
          <ac:spMkLst>
            <pc:docMk/>
            <pc:sldMk cId="4190284567" sldId="270"/>
            <ac:spMk id="5" creationId="{FF4350C7-659C-ABE5-760F-FBD1AB429F04}"/>
          </ac:spMkLst>
        </pc:spChg>
        <pc:spChg chg="add mod">
          <ac:chgData name="Hämäläinen Esa" userId="ff1be238-5fd3-4195-b42a-5d752fecba12" providerId="ADAL" clId="{6568E819-296D-48C6-9E18-CB666B311598}" dt="2025-05-19T10:56:12.202" v="431" actId="1076"/>
          <ac:spMkLst>
            <pc:docMk/>
            <pc:sldMk cId="4190284567" sldId="270"/>
            <ac:spMk id="6" creationId="{E3E0E799-61F7-71AB-FD5F-A44DE532E40A}"/>
          </ac:spMkLst>
        </pc:spChg>
        <pc:spChg chg="add mod">
          <ac:chgData name="Hämäläinen Esa" userId="ff1be238-5fd3-4195-b42a-5d752fecba12" providerId="ADAL" clId="{6568E819-296D-48C6-9E18-CB666B311598}" dt="2025-05-19T10:56:16.856" v="432" actId="1076"/>
          <ac:spMkLst>
            <pc:docMk/>
            <pc:sldMk cId="4190284567" sldId="270"/>
            <ac:spMk id="7" creationId="{380940F9-3E3F-67F9-DFCB-D2EF761CE873}"/>
          </ac:spMkLst>
        </pc:spChg>
      </pc:sldChg>
      <pc:sldChg chg="addSp modSp new mod">
        <pc:chgData name="Hämäläinen Esa" userId="ff1be238-5fd3-4195-b42a-5d752fecba12" providerId="ADAL" clId="{6568E819-296D-48C6-9E18-CB666B311598}" dt="2025-05-19T11:06:45.293" v="874" actId="1076"/>
        <pc:sldMkLst>
          <pc:docMk/>
          <pc:sldMk cId="2382010868" sldId="271"/>
        </pc:sldMkLst>
        <pc:spChg chg="mod">
          <ac:chgData name="Hämäläinen Esa" userId="ff1be238-5fd3-4195-b42a-5d752fecba12" providerId="ADAL" clId="{6568E819-296D-48C6-9E18-CB666B311598}" dt="2025-05-19T11:00:15.296" v="563" actId="20577"/>
          <ac:spMkLst>
            <pc:docMk/>
            <pc:sldMk cId="2382010868" sldId="271"/>
            <ac:spMk id="2" creationId="{1C69141D-1A3A-3471-372C-EA24437CE99F}"/>
          </ac:spMkLst>
        </pc:spChg>
        <pc:spChg chg="mod">
          <ac:chgData name="Hämäläinen Esa" userId="ff1be238-5fd3-4195-b42a-5d752fecba12" providerId="ADAL" clId="{6568E819-296D-48C6-9E18-CB666B311598}" dt="2025-05-19T10:59:07.546" v="559" actId="14100"/>
          <ac:spMkLst>
            <pc:docMk/>
            <pc:sldMk cId="2382010868" sldId="271"/>
            <ac:spMk id="3" creationId="{DC0DA085-A13F-AFA7-A3EF-DB10A8B8F2DD}"/>
          </ac:spMkLst>
        </pc:spChg>
        <pc:spChg chg="add mod">
          <ac:chgData name="Hämäläinen Esa" userId="ff1be238-5fd3-4195-b42a-5d752fecba12" providerId="ADAL" clId="{6568E819-296D-48C6-9E18-CB666B311598}" dt="2025-05-19T11:05:14.556" v="777" actId="1076"/>
          <ac:spMkLst>
            <pc:docMk/>
            <pc:sldMk cId="2382010868" sldId="271"/>
            <ac:spMk id="4" creationId="{F533C2AF-3EEF-4418-16D1-836474772CCC}"/>
          </ac:spMkLst>
        </pc:spChg>
        <pc:spChg chg="add mod">
          <ac:chgData name="Hämäläinen Esa" userId="ff1be238-5fd3-4195-b42a-5d752fecba12" providerId="ADAL" clId="{6568E819-296D-48C6-9E18-CB666B311598}" dt="2025-05-19T11:05:18.546" v="778" actId="1076"/>
          <ac:spMkLst>
            <pc:docMk/>
            <pc:sldMk cId="2382010868" sldId="271"/>
            <ac:spMk id="5" creationId="{2598EF2E-A999-B7D3-F368-924C2F8BEB21}"/>
          </ac:spMkLst>
        </pc:spChg>
        <pc:spChg chg="add mod">
          <ac:chgData name="Hämäläinen Esa" userId="ff1be238-5fd3-4195-b42a-5d752fecba12" providerId="ADAL" clId="{6568E819-296D-48C6-9E18-CB666B311598}" dt="2025-05-19T11:05:24.624" v="779" actId="1076"/>
          <ac:spMkLst>
            <pc:docMk/>
            <pc:sldMk cId="2382010868" sldId="271"/>
            <ac:spMk id="6" creationId="{156529AA-DD4C-6A0F-D2D7-ACCD34DA48A5}"/>
          </ac:spMkLst>
        </pc:spChg>
        <pc:spChg chg="add mod">
          <ac:chgData name="Hämäläinen Esa" userId="ff1be238-5fd3-4195-b42a-5d752fecba12" providerId="ADAL" clId="{6568E819-296D-48C6-9E18-CB666B311598}" dt="2025-05-19T11:06:45.293" v="874" actId="1076"/>
          <ac:spMkLst>
            <pc:docMk/>
            <pc:sldMk cId="2382010868" sldId="271"/>
            <ac:spMk id="7" creationId="{7A30B482-1E15-7CDC-B4B9-604E43624532}"/>
          </ac:spMkLst>
        </pc:spChg>
      </pc:sldChg>
      <pc:sldChg chg="modSp new mod">
        <pc:chgData name="Hämäläinen Esa" userId="ff1be238-5fd3-4195-b42a-5d752fecba12" providerId="ADAL" clId="{6568E819-296D-48C6-9E18-CB666B311598}" dt="2025-05-19T11:08:47.816" v="966" actId="14100"/>
        <pc:sldMkLst>
          <pc:docMk/>
          <pc:sldMk cId="1894669394" sldId="272"/>
        </pc:sldMkLst>
        <pc:spChg chg="mod">
          <ac:chgData name="Hämäläinen Esa" userId="ff1be238-5fd3-4195-b42a-5d752fecba12" providerId="ADAL" clId="{6568E819-296D-48C6-9E18-CB666B311598}" dt="2025-05-19T11:08:14.315" v="923" actId="20577"/>
          <ac:spMkLst>
            <pc:docMk/>
            <pc:sldMk cId="1894669394" sldId="272"/>
            <ac:spMk id="2" creationId="{5EB5BB2B-BE00-8693-700C-DD15453CFB2C}"/>
          </ac:spMkLst>
        </pc:spChg>
        <pc:spChg chg="mod">
          <ac:chgData name="Hämäläinen Esa" userId="ff1be238-5fd3-4195-b42a-5d752fecba12" providerId="ADAL" clId="{6568E819-296D-48C6-9E18-CB666B311598}" dt="2025-05-19T11:08:47.816" v="966" actId="14100"/>
          <ac:spMkLst>
            <pc:docMk/>
            <pc:sldMk cId="1894669394" sldId="272"/>
            <ac:spMk id="3" creationId="{3A3C2BA5-6436-A92E-F44F-98FFDC538965}"/>
          </ac:spMkLst>
        </pc:spChg>
      </pc:sldChg>
      <pc:sldChg chg="addSp modSp add mod">
        <pc:chgData name="Hämäläinen Esa" userId="ff1be238-5fd3-4195-b42a-5d752fecba12" providerId="ADAL" clId="{6568E819-296D-48C6-9E18-CB666B311598}" dt="2025-05-19T11:17:03.308" v="1010" actId="1076"/>
        <pc:sldMkLst>
          <pc:docMk/>
          <pc:sldMk cId="1700082004" sldId="273"/>
        </pc:sldMkLst>
        <pc:spChg chg="mod">
          <ac:chgData name="Hämäläinen Esa" userId="ff1be238-5fd3-4195-b42a-5d752fecba12" providerId="ADAL" clId="{6568E819-296D-48C6-9E18-CB666B311598}" dt="2025-05-19T11:16:11.144" v="980" actId="14100"/>
          <ac:spMkLst>
            <pc:docMk/>
            <pc:sldMk cId="1700082004" sldId="273"/>
            <ac:spMk id="2" creationId="{B38BFF95-15B4-632D-8105-FF3CC344CA62}"/>
          </ac:spMkLst>
        </pc:spChg>
        <pc:spChg chg="add mod">
          <ac:chgData name="Hämäläinen Esa" userId="ff1be238-5fd3-4195-b42a-5d752fecba12" providerId="ADAL" clId="{6568E819-296D-48C6-9E18-CB666B311598}" dt="2025-05-19T11:16:55.572" v="1009" actId="1076"/>
          <ac:spMkLst>
            <pc:docMk/>
            <pc:sldMk cId="1700082004" sldId="273"/>
            <ac:spMk id="3" creationId="{8029B8DC-471E-9F6E-1897-F9FB9CC3B615}"/>
          </ac:spMkLst>
        </pc:spChg>
        <pc:spChg chg="mod">
          <ac:chgData name="Hämäläinen Esa" userId="ff1be238-5fd3-4195-b42a-5d752fecba12" providerId="ADAL" clId="{6568E819-296D-48C6-9E18-CB666B311598}" dt="2025-05-19T11:17:03.308" v="1010" actId="1076"/>
          <ac:spMkLst>
            <pc:docMk/>
            <pc:sldMk cId="1700082004" sldId="273"/>
            <ac:spMk id="8" creationId="{ED2C33E6-1CB5-CF39-CA8E-21847024F40A}"/>
          </ac:spMkLst>
        </pc:spChg>
      </pc:sldChg>
      <pc:sldChg chg="modSp new mod">
        <pc:chgData name="Hämäläinen Esa" userId="ff1be238-5fd3-4195-b42a-5d752fecba12" providerId="ADAL" clId="{6568E819-296D-48C6-9E18-CB666B311598}" dt="2025-05-19T11:22:25.808" v="1193" actId="20577"/>
        <pc:sldMkLst>
          <pc:docMk/>
          <pc:sldMk cId="673868364" sldId="274"/>
        </pc:sldMkLst>
        <pc:spChg chg="mod">
          <ac:chgData name="Hämäläinen Esa" userId="ff1be238-5fd3-4195-b42a-5d752fecba12" providerId="ADAL" clId="{6568E819-296D-48C6-9E18-CB666B311598}" dt="2025-05-19T11:19:01.813" v="1041" actId="20577"/>
          <ac:spMkLst>
            <pc:docMk/>
            <pc:sldMk cId="673868364" sldId="274"/>
            <ac:spMk id="2" creationId="{D9846DE5-5A56-F698-C165-5E8E67BBFAEE}"/>
          </ac:spMkLst>
        </pc:spChg>
        <pc:spChg chg="mod">
          <ac:chgData name="Hämäläinen Esa" userId="ff1be238-5fd3-4195-b42a-5d752fecba12" providerId="ADAL" clId="{6568E819-296D-48C6-9E18-CB666B311598}" dt="2025-05-19T11:22:25.808" v="1193" actId="20577"/>
          <ac:spMkLst>
            <pc:docMk/>
            <pc:sldMk cId="673868364" sldId="274"/>
            <ac:spMk id="3" creationId="{E7427BE0-F3F9-0B93-9CDE-18C7F76BF211}"/>
          </ac:spMkLst>
        </pc:spChg>
      </pc:sldChg>
      <pc:sldChg chg="modSp new mod">
        <pc:chgData name="Hämäläinen Esa" userId="ff1be238-5fd3-4195-b42a-5d752fecba12" providerId="ADAL" clId="{6568E819-296D-48C6-9E18-CB666B311598}" dt="2025-05-19T11:30:25.437" v="1541" actId="20577"/>
        <pc:sldMkLst>
          <pc:docMk/>
          <pc:sldMk cId="35350845" sldId="275"/>
        </pc:sldMkLst>
        <pc:spChg chg="mod">
          <ac:chgData name="Hämäläinen Esa" userId="ff1be238-5fd3-4195-b42a-5d752fecba12" providerId="ADAL" clId="{6568E819-296D-48C6-9E18-CB666B311598}" dt="2025-05-19T11:23:33.711" v="1221" actId="20577"/>
          <ac:spMkLst>
            <pc:docMk/>
            <pc:sldMk cId="35350845" sldId="275"/>
            <ac:spMk id="2" creationId="{1B401E70-8FC0-816B-DD67-305172059934}"/>
          </ac:spMkLst>
        </pc:spChg>
        <pc:spChg chg="mod">
          <ac:chgData name="Hämäläinen Esa" userId="ff1be238-5fd3-4195-b42a-5d752fecba12" providerId="ADAL" clId="{6568E819-296D-48C6-9E18-CB666B311598}" dt="2025-05-19T11:30:25.437" v="1541" actId="20577"/>
          <ac:spMkLst>
            <pc:docMk/>
            <pc:sldMk cId="35350845" sldId="275"/>
            <ac:spMk id="3" creationId="{11D74D85-A1BD-9E21-9330-9605E76A03BD}"/>
          </ac:spMkLst>
        </pc:spChg>
      </pc:sldChg>
      <pc:sldChg chg="new del">
        <pc:chgData name="Hämäläinen Esa" userId="ff1be238-5fd3-4195-b42a-5d752fecba12" providerId="ADAL" clId="{6568E819-296D-48C6-9E18-CB666B311598}" dt="2025-05-19T11:33:47.162" v="1543" actId="2696"/>
        <pc:sldMkLst>
          <pc:docMk/>
          <pc:sldMk cId="3079544966" sldId="276"/>
        </pc:sldMkLst>
      </pc:sldChg>
      <pc:sldChg chg="add">
        <pc:chgData name="Hämäläinen Esa" userId="ff1be238-5fd3-4195-b42a-5d752fecba12" providerId="ADAL" clId="{6568E819-296D-48C6-9E18-CB666B311598}" dt="2025-05-19T11:34:07.169" v="1544"/>
        <pc:sldMkLst>
          <pc:docMk/>
          <pc:sldMk cId="3166097330" sldId="490"/>
        </pc:sldMkLst>
      </pc:sldChg>
      <pc:sldChg chg="addSp modSp new mod">
        <pc:chgData name="Hämäläinen Esa" userId="ff1be238-5fd3-4195-b42a-5d752fecba12" providerId="ADAL" clId="{6568E819-296D-48C6-9E18-CB666B311598}" dt="2025-05-19T11:42:21.352" v="1899" actId="20577"/>
        <pc:sldMkLst>
          <pc:docMk/>
          <pc:sldMk cId="2207388708" sldId="491"/>
        </pc:sldMkLst>
        <pc:spChg chg="add mod">
          <ac:chgData name="Hämäläinen Esa" userId="ff1be238-5fd3-4195-b42a-5d752fecba12" providerId="ADAL" clId="{6568E819-296D-48C6-9E18-CB666B311598}" dt="2025-05-19T11:35:46.263" v="1563" actId="20577"/>
          <ac:spMkLst>
            <pc:docMk/>
            <pc:sldMk cId="2207388708" sldId="491"/>
            <ac:spMk id="2" creationId="{B168D4E4-69DD-3FEE-AF43-30D0655AE201}"/>
          </ac:spMkLst>
        </pc:spChg>
        <pc:spChg chg="add mod">
          <ac:chgData name="Hämäläinen Esa" userId="ff1be238-5fd3-4195-b42a-5d752fecba12" providerId="ADAL" clId="{6568E819-296D-48C6-9E18-CB666B311598}" dt="2025-05-19T11:36:27.795" v="1613" actId="20577"/>
          <ac:spMkLst>
            <pc:docMk/>
            <pc:sldMk cId="2207388708" sldId="491"/>
            <ac:spMk id="3" creationId="{7F7C055D-B65D-89DE-0E74-5F65EDD81030}"/>
          </ac:spMkLst>
        </pc:spChg>
        <pc:spChg chg="add mod">
          <ac:chgData name="Hämäläinen Esa" userId="ff1be238-5fd3-4195-b42a-5d752fecba12" providerId="ADAL" clId="{6568E819-296D-48C6-9E18-CB666B311598}" dt="2025-05-19T11:38:01.232" v="1631" actId="255"/>
          <ac:spMkLst>
            <pc:docMk/>
            <pc:sldMk cId="2207388708" sldId="491"/>
            <ac:spMk id="4" creationId="{6658BF15-1DFA-4FD1-2A61-4914981C797F}"/>
          </ac:spMkLst>
        </pc:spChg>
        <pc:spChg chg="add mod">
          <ac:chgData name="Hämäläinen Esa" userId="ff1be238-5fd3-4195-b42a-5d752fecba12" providerId="ADAL" clId="{6568E819-296D-48C6-9E18-CB666B311598}" dt="2025-05-19T11:42:21.352" v="1899" actId="20577"/>
          <ac:spMkLst>
            <pc:docMk/>
            <pc:sldMk cId="2207388708" sldId="491"/>
            <ac:spMk id="5" creationId="{8283458D-9C10-3E7F-2077-87776F06D914}"/>
          </ac:spMkLst>
        </pc:spChg>
      </pc:sldChg>
      <pc:sldChg chg="addSp modSp new mod">
        <pc:chgData name="Hämäläinen Esa" userId="ff1be238-5fd3-4195-b42a-5d752fecba12" providerId="ADAL" clId="{6568E819-296D-48C6-9E18-CB666B311598}" dt="2025-05-19T11:51:38.250" v="2264" actId="20577"/>
        <pc:sldMkLst>
          <pc:docMk/>
          <pc:sldMk cId="3494593079" sldId="492"/>
        </pc:sldMkLst>
        <pc:spChg chg="add mod">
          <ac:chgData name="Hämäläinen Esa" userId="ff1be238-5fd3-4195-b42a-5d752fecba12" providerId="ADAL" clId="{6568E819-296D-48C6-9E18-CB666B311598}" dt="2025-05-19T11:48:33.425" v="2142" actId="1076"/>
          <ac:spMkLst>
            <pc:docMk/>
            <pc:sldMk cId="3494593079" sldId="492"/>
            <ac:spMk id="2" creationId="{6D464882-4CB0-FBB0-BDB4-7706B5047213}"/>
          </ac:spMkLst>
        </pc:spChg>
        <pc:spChg chg="add mod">
          <ac:chgData name="Hämäläinen Esa" userId="ff1be238-5fd3-4195-b42a-5d752fecba12" providerId="ADAL" clId="{6568E819-296D-48C6-9E18-CB666B311598}" dt="2025-05-19T11:48:37.242" v="2143" actId="1076"/>
          <ac:spMkLst>
            <pc:docMk/>
            <pc:sldMk cId="3494593079" sldId="492"/>
            <ac:spMk id="3" creationId="{8FBC2E5B-EC1A-0550-5811-38B5F2AF49ED}"/>
          </ac:spMkLst>
        </pc:spChg>
        <pc:spChg chg="add mod">
          <ac:chgData name="Hämäläinen Esa" userId="ff1be238-5fd3-4195-b42a-5d752fecba12" providerId="ADAL" clId="{6568E819-296D-48C6-9E18-CB666B311598}" dt="2025-05-19T11:51:38.250" v="2264" actId="20577"/>
          <ac:spMkLst>
            <pc:docMk/>
            <pc:sldMk cId="3494593079" sldId="492"/>
            <ac:spMk id="4" creationId="{4533B779-E2C9-E795-7182-A1E5656B224E}"/>
          </ac:spMkLst>
        </pc:spChg>
      </pc:sldChg>
      <pc:sldChg chg="modSp new mod">
        <pc:chgData name="Hämäläinen Esa" userId="ff1be238-5fd3-4195-b42a-5d752fecba12" providerId="ADAL" clId="{6568E819-296D-48C6-9E18-CB666B311598}" dt="2025-05-19T11:55:15.165" v="2340" actId="1076"/>
        <pc:sldMkLst>
          <pc:docMk/>
          <pc:sldMk cId="3629636890" sldId="493"/>
        </pc:sldMkLst>
        <pc:spChg chg="mod">
          <ac:chgData name="Hämäläinen Esa" userId="ff1be238-5fd3-4195-b42a-5d752fecba12" providerId="ADAL" clId="{6568E819-296D-48C6-9E18-CB666B311598}" dt="2025-05-19T11:54:34.723" v="2281" actId="20577"/>
          <ac:spMkLst>
            <pc:docMk/>
            <pc:sldMk cId="3629636890" sldId="493"/>
            <ac:spMk id="2" creationId="{1FB53613-88C6-AD58-94E0-B250387980A5}"/>
          </ac:spMkLst>
        </pc:spChg>
        <pc:spChg chg="mod">
          <ac:chgData name="Hämäläinen Esa" userId="ff1be238-5fd3-4195-b42a-5d752fecba12" providerId="ADAL" clId="{6568E819-296D-48C6-9E18-CB666B311598}" dt="2025-05-19T11:55:15.165" v="2340" actId="1076"/>
          <ac:spMkLst>
            <pc:docMk/>
            <pc:sldMk cId="3629636890" sldId="493"/>
            <ac:spMk id="3" creationId="{902541FB-30F1-2E2D-CAF6-BA058F8878BD}"/>
          </ac:spMkLst>
        </pc:spChg>
      </pc:sldChg>
      <pc:sldChg chg="addSp delSp modSp new mod">
        <pc:chgData name="Hämäläinen Esa" userId="ff1be238-5fd3-4195-b42a-5d752fecba12" providerId="ADAL" clId="{6568E819-296D-48C6-9E18-CB666B311598}" dt="2025-05-19T12:04:35.412" v="2605" actId="255"/>
        <pc:sldMkLst>
          <pc:docMk/>
          <pc:sldMk cId="3349520367" sldId="494"/>
        </pc:sldMkLst>
        <pc:spChg chg="add mod">
          <ac:chgData name="Hämäläinen Esa" userId="ff1be238-5fd3-4195-b42a-5d752fecba12" providerId="ADAL" clId="{6568E819-296D-48C6-9E18-CB666B311598}" dt="2025-05-19T11:58:53.932" v="2397" actId="20577"/>
          <ac:spMkLst>
            <pc:docMk/>
            <pc:sldMk cId="3349520367" sldId="494"/>
            <ac:spMk id="2" creationId="{6278565E-1ED4-7FF6-4348-21605B360FBC}"/>
          </ac:spMkLst>
        </pc:spChg>
        <pc:spChg chg="add mod">
          <ac:chgData name="Hämäläinen Esa" userId="ff1be238-5fd3-4195-b42a-5d752fecba12" providerId="ADAL" clId="{6568E819-296D-48C6-9E18-CB666B311598}" dt="2025-05-19T12:00:07.525" v="2463" actId="1076"/>
          <ac:spMkLst>
            <pc:docMk/>
            <pc:sldMk cId="3349520367" sldId="494"/>
            <ac:spMk id="3" creationId="{EFF79270-8CFE-8F68-31BC-349777EF00CC}"/>
          </ac:spMkLst>
        </pc:spChg>
        <pc:spChg chg="add mod">
          <ac:chgData name="Hämäläinen Esa" userId="ff1be238-5fd3-4195-b42a-5d752fecba12" providerId="ADAL" clId="{6568E819-296D-48C6-9E18-CB666B311598}" dt="2025-05-19T12:02:12.010" v="2562" actId="1076"/>
          <ac:spMkLst>
            <pc:docMk/>
            <pc:sldMk cId="3349520367" sldId="494"/>
            <ac:spMk id="4" creationId="{8C4F0735-7D75-5667-A999-A683328E7B8A}"/>
          </ac:spMkLst>
        </pc:spChg>
        <pc:spChg chg="add mod">
          <ac:chgData name="Hämäläinen Esa" userId="ff1be238-5fd3-4195-b42a-5d752fecba12" providerId="ADAL" clId="{6568E819-296D-48C6-9E18-CB666B311598}" dt="2025-05-19T12:02:05.641" v="2561" actId="1076"/>
          <ac:spMkLst>
            <pc:docMk/>
            <pc:sldMk cId="3349520367" sldId="494"/>
            <ac:spMk id="5" creationId="{853855EB-CECF-370A-80BA-7D867808EAFE}"/>
          </ac:spMkLst>
        </pc:spChg>
        <pc:spChg chg="add mod">
          <ac:chgData name="Hämäläinen Esa" userId="ff1be238-5fd3-4195-b42a-5d752fecba12" providerId="ADAL" clId="{6568E819-296D-48C6-9E18-CB666B311598}" dt="2025-05-19T12:04:22.721" v="2603" actId="1076"/>
          <ac:spMkLst>
            <pc:docMk/>
            <pc:sldMk cId="3349520367" sldId="494"/>
            <ac:spMk id="6" creationId="{40155AEC-006B-EACA-1CBB-D2D9A9B33BC7}"/>
          </ac:spMkLst>
        </pc:spChg>
        <pc:spChg chg="add del mod">
          <ac:chgData name="Hämäläinen Esa" userId="ff1be238-5fd3-4195-b42a-5d752fecba12" providerId="ADAL" clId="{6568E819-296D-48C6-9E18-CB666B311598}" dt="2025-05-19T12:03:49.479" v="2575"/>
          <ac:spMkLst>
            <pc:docMk/>
            <pc:sldMk cId="3349520367" sldId="494"/>
            <ac:spMk id="7" creationId="{76F4DEC6-D467-FCD1-00F3-839D7DC70CB6}"/>
          </ac:spMkLst>
        </pc:spChg>
        <pc:spChg chg="add mod">
          <ac:chgData name="Hämäläinen Esa" userId="ff1be238-5fd3-4195-b42a-5d752fecba12" providerId="ADAL" clId="{6568E819-296D-48C6-9E18-CB666B311598}" dt="2025-05-19T12:04:35.412" v="2605" actId="255"/>
          <ac:spMkLst>
            <pc:docMk/>
            <pc:sldMk cId="3349520367" sldId="494"/>
            <ac:spMk id="8" creationId="{062BAD0C-7210-BE85-252E-C973AC7DF9B8}"/>
          </ac:spMkLst>
        </pc:spChg>
      </pc:sldChg>
      <pc:sldChg chg="addSp modSp new mod">
        <pc:chgData name="Hämäläinen Esa" userId="ff1be238-5fd3-4195-b42a-5d752fecba12" providerId="ADAL" clId="{6568E819-296D-48C6-9E18-CB666B311598}" dt="2025-05-19T12:11:11.083" v="2936" actId="255"/>
        <pc:sldMkLst>
          <pc:docMk/>
          <pc:sldMk cId="559873996" sldId="495"/>
        </pc:sldMkLst>
        <pc:spChg chg="add mod">
          <ac:chgData name="Hämäläinen Esa" userId="ff1be238-5fd3-4195-b42a-5d752fecba12" providerId="ADAL" clId="{6568E819-296D-48C6-9E18-CB666B311598}" dt="2025-05-19T12:08:00.934" v="2656" actId="1076"/>
          <ac:spMkLst>
            <pc:docMk/>
            <pc:sldMk cId="559873996" sldId="495"/>
            <ac:spMk id="2" creationId="{7791625C-9E52-7F07-92DE-1D5C1A7DDFCB}"/>
          </ac:spMkLst>
        </pc:spChg>
        <pc:spChg chg="add mod">
          <ac:chgData name="Hämäläinen Esa" userId="ff1be238-5fd3-4195-b42a-5d752fecba12" providerId="ADAL" clId="{6568E819-296D-48C6-9E18-CB666B311598}" dt="2025-05-19T12:11:11.083" v="2936" actId="255"/>
          <ac:spMkLst>
            <pc:docMk/>
            <pc:sldMk cId="559873996" sldId="495"/>
            <ac:spMk id="3" creationId="{4B0D75B0-F85B-8B44-CC2B-719CDB68554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anchor="t" anchorCtr="0">
            <a:norm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A7947-E287-4738-8C82-07CE4F01EF03}" type="datetime2">
              <a:rPr lang="en-US" smtClean="0"/>
              <a:t>Monday, May 19,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75882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79361-B9A1-48F2-9473-23DE30E2D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03906"/>
            <a:ext cx="11090275" cy="1333057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986779-C2F3-447D-85F7-F6B0E2C97D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EBD84-71F4-4271-8C46-0D47C0A9B12E}" type="datetime2">
              <a:rPr lang="en-US" smtClean="0"/>
              <a:t>Monday, May 19,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42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56583A-514F-4632-820D-E7EE236A46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73CBBB-7DDC-4437-8C7D-22A1C35202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69EBF-DA20-4024-8006-B158D571E0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E0CE1-F450-4107-B2CB-17B18F8A3F4A}" type="datetime2">
              <a:rPr lang="en-US" smtClean="0"/>
              <a:t>Monday, May 19,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BAC8B9-14B5-4DF1-994D-AB47DB3BA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76582-5F9B-4F5E-AAD5-D608CB68EA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79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8C025-CD7A-4966-867E-81CF82B15267}" type="datetime2">
              <a:rPr lang="en-US" smtClean="0"/>
              <a:t>Monday, May 19,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9375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8" name="Group 47">
            <a:extLst>
              <a:ext uri="{FF2B5EF4-FFF2-40B4-BE49-F238E27FC236}">
                <a16:creationId xmlns:a16="http://schemas.microsoft.com/office/drawing/2014/main" id="{4644CBB8-40B8-42F8-9172-07A476341DDA}"/>
              </a:ext>
            </a:extLst>
          </p:cNvPr>
          <p:cNvGrpSpPr/>
          <p:nvPr/>
        </p:nvGrpSpPr>
        <p:grpSpPr>
          <a:xfrm>
            <a:off x="356481" y="879007"/>
            <a:ext cx="734257" cy="760506"/>
            <a:chOff x="5243759" y="1363788"/>
            <a:chExt cx="734257" cy="760506"/>
          </a:xfrm>
        </p:grpSpPr>
        <p:sp>
          <p:nvSpPr>
            <p:cNvPr id="49" name="Freeform 5">
              <a:extLst>
                <a:ext uri="{FF2B5EF4-FFF2-40B4-BE49-F238E27FC236}">
                  <a16:creationId xmlns:a16="http://schemas.microsoft.com/office/drawing/2014/main" id="{35CE073E-302A-4AA7-98C7-8667DDDCFA18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0" name="Freeform 6">
              <a:extLst>
                <a:ext uri="{FF2B5EF4-FFF2-40B4-BE49-F238E27FC236}">
                  <a16:creationId xmlns:a16="http://schemas.microsoft.com/office/drawing/2014/main" id="{4FD1AE2F-DD70-4E93-B905-E052A23F0B1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1" name="Freeform 8">
              <a:extLst>
                <a:ext uri="{FF2B5EF4-FFF2-40B4-BE49-F238E27FC236}">
                  <a16:creationId xmlns:a16="http://schemas.microsoft.com/office/drawing/2014/main" id="{E8D529E5-8838-47F0-98A4-2D46F11E499C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5DA2564-D3DB-48AD-83F0-6CC6B5743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563" y="474345"/>
            <a:ext cx="11077574" cy="2954655"/>
          </a:xfrm>
        </p:spPr>
        <p:txBody>
          <a:bodyPr vert="horz" wrap="square" lIns="0" tIns="0" rIns="0" bIns="0" rtlCol="0" anchor="b" anchorCtr="0">
            <a:normAutofit/>
          </a:bodyPr>
          <a:lstStyle>
            <a:lvl1pPr>
              <a:defRPr lang="en-US" sz="64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09929-0719-4517-94D6-FDF7F99E70F6}" type="datetime2">
              <a:rPr lang="en-US" smtClean="0"/>
              <a:t>Monday, May 19, 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EEA752-36DA-440B-8747-0EB291408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66271" y="3629772"/>
            <a:ext cx="11074866" cy="2678953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BCC02B0-8581-4752-B7BC-3CE1EF17B9F7}"/>
              </a:ext>
            </a:extLst>
          </p:cNvPr>
          <p:cNvSpPr>
            <a:spLocks noChangeAspect="1"/>
          </p:cNvSpPr>
          <p:nvPr/>
        </p:nvSpPr>
        <p:spPr>
          <a:xfrm rot="18900000">
            <a:off x="11209132" y="4448189"/>
            <a:ext cx="999200" cy="1262947"/>
          </a:xfrm>
          <a:custGeom>
            <a:avLst/>
            <a:gdLst>
              <a:gd name="connsiteX0" fmla="*/ 540000 w 999200"/>
              <a:gd name="connsiteY0" fmla="*/ 0 h 1262947"/>
              <a:gd name="connsiteX1" fmla="*/ 999200 w 999200"/>
              <a:gd name="connsiteY1" fmla="*/ 815317 h 1262947"/>
              <a:gd name="connsiteX2" fmla="*/ 552185 w 999200"/>
              <a:gd name="connsiteY2" fmla="*/ 1262333 h 1262947"/>
              <a:gd name="connsiteX3" fmla="*/ 540000 w 999200"/>
              <a:gd name="connsiteY3" fmla="*/ 1262947 h 1262947"/>
              <a:gd name="connsiteX4" fmla="*/ 0 w 999200"/>
              <a:gd name="connsiteY4" fmla="*/ 992947 h 1262947"/>
              <a:gd name="connsiteX5" fmla="*/ 10971 w 999200"/>
              <a:gd name="connsiteY5" fmla="*/ 938533 h 1262947"/>
              <a:gd name="connsiteX6" fmla="*/ 15626 w 999200"/>
              <a:gd name="connsiteY6" fmla="*/ 931034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99200" h="1262947">
                <a:moveTo>
                  <a:pt x="540000" y="0"/>
                </a:moveTo>
                <a:lnTo>
                  <a:pt x="999200" y="815317"/>
                </a:lnTo>
                <a:lnTo>
                  <a:pt x="552185" y="1262333"/>
                </a:lnTo>
                <a:lnTo>
                  <a:pt x="540000" y="1262947"/>
                </a:ln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10200000" scaled="0"/>
          </a:gradFill>
          <a:ln>
            <a:noFill/>
          </a:ln>
          <a:effectLst>
            <a:innerShdw blurRad="254000" dist="101600" dir="42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3" name="Freeform: Shape 42">
            <a:extLst>
              <a:ext uri="{FF2B5EF4-FFF2-40B4-BE49-F238E27FC236}">
                <a16:creationId xmlns:a16="http://schemas.microsoft.com/office/drawing/2014/main" id="{EA0FF4DB-8180-4D26-AEAE-7ECDB670F71D}"/>
              </a:ext>
            </a:extLst>
          </p:cNvPr>
          <p:cNvSpPr/>
          <p:nvPr/>
        </p:nvSpPr>
        <p:spPr>
          <a:xfrm rot="2700000">
            <a:off x="11686937" y="4853516"/>
            <a:ext cx="540000" cy="978284"/>
          </a:xfrm>
          <a:custGeom>
            <a:avLst/>
            <a:gdLst>
              <a:gd name="connsiteX0" fmla="*/ 113288 w 540000"/>
              <a:gd name="connsiteY0" fmla="*/ 0 h 978284"/>
              <a:gd name="connsiteX1" fmla="*/ 539386 w 540000"/>
              <a:gd name="connsiteY1" fmla="*/ 426099 h 978284"/>
              <a:gd name="connsiteX2" fmla="*/ 540000 w 540000"/>
              <a:gd name="connsiteY2" fmla="*/ 438284 h 978284"/>
              <a:gd name="connsiteX3" fmla="*/ 270000 w 540000"/>
              <a:gd name="connsiteY3" fmla="*/ 978284 h 978284"/>
              <a:gd name="connsiteX4" fmla="*/ 0 w 540000"/>
              <a:gd name="connsiteY4" fmla="*/ 438284 h 978284"/>
              <a:gd name="connsiteX5" fmla="*/ 79081 w 540000"/>
              <a:gd name="connsiteY5" fmla="*/ 56446 h 9782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40000" h="978284">
                <a:moveTo>
                  <a:pt x="113288" y="0"/>
                </a:moveTo>
                <a:lnTo>
                  <a:pt x="539386" y="426099"/>
                </a:lnTo>
                <a:lnTo>
                  <a:pt x="540000" y="438284"/>
                </a:lnTo>
                <a:cubicBezTo>
                  <a:pt x="540000" y="736518"/>
                  <a:pt x="419117" y="978284"/>
                  <a:pt x="270000" y="978284"/>
                </a:cubicBezTo>
                <a:cubicBezTo>
                  <a:pt x="120883" y="978284"/>
                  <a:pt x="0" y="736518"/>
                  <a:pt x="0" y="438284"/>
                </a:cubicBezTo>
                <a:cubicBezTo>
                  <a:pt x="0" y="289167"/>
                  <a:pt x="30220" y="154167"/>
                  <a:pt x="79081" y="56446"/>
                </a:cubicBezTo>
                <a:close/>
              </a:path>
            </a:pathLst>
          </a:cu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6876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95673-5512-4AAA-9AEB-E00C61EC65D5}" type="datetime2">
              <a:rPr lang="en-US" smtClean="0"/>
              <a:t>Monday, May 19,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3954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881275"/>
            <a:ext cx="5437186" cy="535354"/>
          </a:xfrm>
        </p:spPr>
        <p:txBody>
          <a:bodyPr anchor="b">
            <a:norm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577270"/>
            <a:ext cx="5429114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881275"/>
            <a:ext cx="5436392" cy="535354"/>
          </a:xfrm>
        </p:spPr>
        <p:txBody>
          <a:bodyPr vert="horz" wrap="square" lIns="0" tIns="0" rIns="0" bIns="0" rtlCol="0" anchor="b">
            <a:normAutofit/>
          </a:bodyPr>
          <a:lstStyle>
            <a:lvl1pPr>
              <a:defRPr lang="en-US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577270"/>
            <a:ext cx="5436391" cy="35155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3138FA-2E87-4873-8BBA-13E447C9A99A}" type="datetime2">
              <a:rPr lang="en-US" smtClean="0"/>
              <a:t>Monday, May 19,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565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2053C-0E9C-4159-B7C9-6AB743439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59149" y="550799"/>
            <a:ext cx="8283313" cy="5542025"/>
          </a:xfrm>
        </p:spPr>
        <p:txBody>
          <a:bodyPr vert="horz" wrap="square" lIns="0" tIns="0" rIns="0" bIns="0" rtlCol="0" anchor="ctr" anchorCtr="0">
            <a:normAutofit/>
          </a:bodyPr>
          <a:lstStyle>
            <a:lvl1pPr>
              <a:defRPr lang="en-US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4F51F65-E111-4656-83BE-CFCDE2DD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5BB40A-97BD-4BFB-B639-0BFF95FDE8B7}" type="datetime2">
              <a:rPr lang="en-US" smtClean="0"/>
              <a:t>Monday, May 19, 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FF82CB-2D17-4918-821E-485475CF2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6589D-A056-4817-AE15-39D87FE13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E489F067-39E1-4757-BC11-6169A343F2E1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10727" y="3958416"/>
            <a:ext cx="3536330" cy="1853969"/>
          </a:xfrm>
          <a:custGeom>
            <a:avLst/>
            <a:gdLst>
              <a:gd name="connsiteX0" fmla="*/ 3536330 w 3536330"/>
              <a:gd name="connsiteY0" fmla="*/ 1853969 h 1853969"/>
              <a:gd name="connsiteX1" fmla="*/ 1682362 w 3536330"/>
              <a:gd name="connsiteY1" fmla="*/ 0 h 1853969"/>
              <a:gd name="connsiteX2" fmla="*/ 52157 w 3536330"/>
              <a:gd name="connsiteY2" fmla="*/ 970257 h 1853969"/>
              <a:gd name="connsiteX3" fmla="*/ 0 w 3536330"/>
              <a:gd name="connsiteY3" fmla="*/ 1078528 h 1853969"/>
              <a:gd name="connsiteX4" fmla="*/ 757215 w 3536330"/>
              <a:gd name="connsiteY4" fmla="*/ 1835743 h 1853969"/>
              <a:gd name="connsiteX5" fmla="*/ 774211 w 3536330"/>
              <a:gd name="connsiteY5" fmla="*/ 1667149 h 1853969"/>
              <a:gd name="connsiteX6" fmla="*/ 1682362 w 3536330"/>
              <a:gd name="connsiteY6" fmla="*/ 926985 h 1853969"/>
              <a:gd name="connsiteX7" fmla="*/ 2609345 w 3536330"/>
              <a:gd name="connsiteY7" fmla="*/ 1853969 h 18539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536330" h="1853969">
                <a:moveTo>
                  <a:pt x="3536330" y="1853969"/>
                </a:moveTo>
                <a:cubicBezTo>
                  <a:pt x="3536330" y="830051"/>
                  <a:pt x="2706280" y="0"/>
                  <a:pt x="1682362" y="0"/>
                </a:cubicBezTo>
                <a:cubicBezTo>
                  <a:pt x="978418" y="0"/>
                  <a:pt x="366107" y="392328"/>
                  <a:pt x="52157" y="970257"/>
                </a:cubicBezTo>
                <a:lnTo>
                  <a:pt x="0" y="1078528"/>
                </a:lnTo>
                <a:lnTo>
                  <a:pt x="757215" y="1835743"/>
                </a:lnTo>
                <a:lnTo>
                  <a:pt x="774211" y="1667149"/>
                </a:lnTo>
                <a:cubicBezTo>
                  <a:pt x="860649" y="1244739"/>
                  <a:pt x="1234397" y="926985"/>
                  <a:pt x="1682362" y="926985"/>
                </a:cubicBezTo>
                <a:cubicBezTo>
                  <a:pt x="2194320" y="926985"/>
                  <a:pt x="2609345" y="1342010"/>
                  <a:pt x="2609345" y="1853969"/>
                </a:cubicBezTo>
                <a:close/>
              </a:path>
            </a:pathLst>
          </a:custGeom>
          <a:gradFill flip="none" rotWithShape="1">
            <a:gsLst>
              <a:gs pos="97000">
                <a:schemeClr val="bg2"/>
              </a:gs>
              <a:gs pos="31000">
                <a:schemeClr val="bg2">
                  <a:lumMod val="90000"/>
                  <a:lumOff val="10000"/>
                </a:schemeClr>
              </a:gs>
            </a:gsLst>
            <a:lin ang="15000000" scaled="0"/>
            <a:tileRect/>
          </a:gradFill>
          <a:ln>
            <a:noFill/>
          </a:ln>
          <a:effectLst>
            <a:innerShdw blurRad="355600" dist="101600" dir="16200000">
              <a:schemeClr val="accent1">
                <a:lumMod val="60000"/>
                <a:lumOff val="40000"/>
                <a:alpha val="8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DD231011-607F-42F1-B2D9-2BA8E91CC6AF}"/>
              </a:ext>
            </a:extLst>
          </p:cNvPr>
          <p:cNvSpPr>
            <a:spLocks noChangeAspect="1"/>
          </p:cNvSpPr>
          <p:nvPr/>
        </p:nvSpPr>
        <p:spPr>
          <a:xfrm rot="18900000" flipV="1">
            <a:off x="-481151" y="3649708"/>
            <a:ext cx="3478701" cy="2164843"/>
          </a:xfrm>
          <a:custGeom>
            <a:avLst/>
            <a:gdLst>
              <a:gd name="connsiteX0" fmla="*/ 3478701 w 3478701"/>
              <a:gd name="connsiteY0" fmla="*/ 2164843 h 2164843"/>
              <a:gd name="connsiteX1" fmla="*/ 1624733 w 3478701"/>
              <a:gd name="connsiteY1" fmla="*/ 0 h 2164843"/>
              <a:gd name="connsiteX2" fmla="*/ 87393 w 3478701"/>
              <a:gd name="connsiteY2" fmla="*/ 954459 h 2164843"/>
              <a:gd name="connsiteX3" fmla="*/ 0 w 3478701"/>
              <a:gd name="connsiteY3" fmla="*/ 1122434 h 2164843"/>
              <a:gd name="connsiteX4" fmla="*/ 736015 w 3478701"/>
              <a:gd name="connsiteY4" fmla="*/ 1858449 h 2164843"/>
              <a:gd name="connsiteX5" fmla="*/ 739424 w 3478701"/>
              <a:gd name="connsiteY5" fmla="*/ 1842964 h 2164843"/>
              <a:gd name="connsiteX6" fmla="*/ 1624733 w 3478701"/>
              <a:gd name="connsiteY6" fmla="*/ 1082422 h 2164843"/>
              <a:gd name="connsiteX7" fmla="*/ 2551716 w 3478701"/>
              <a:gd name="connsiteY7" fmla="*/ 2164843 h 21648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478701" h="2164843">
                <a:moveTo>
                  <a:pt x="3478701" y="2164843"/>
                </a:moveTo>
                <a:cubicBezTo>
                  <a:pt x="3478701" y="969234"/>
                  <a:pt x="2648651" y="0"/>
                  <a:pt x="1624733" y="0"/>
                </a:cubicBezTo>
                <a:cubicBezTo>
                  <a:pt x="984784" y="0"/>
                  <a:pt x="420564" y="378607"/>
                  <a:pt x="87393" y="954459"/>
                </a:cubicBezTo>
                <a:lnTo>
                  <a:pt x="0" y="1122434"/>
                </a:lnTo>
                <a:lnTo>
                  <a:pt x="736015" y="1858449"/>
                </a:lnTo>
                <a:lnTo>
                  <a:pt x="739424" y="1842964"/>
                </a:lnTo>
                <a:cubicBezTo>
                  <a:pt x="856791" y="1402344"/>
                  <a:pt x="1208766" y="1082422"/>
                  <a:pt x="1624733" y="1082422"/>
                </a:cubicBezTo>
                <a:cubicBezTo>
                  <a:pt x="2136692" y="1082422"/>
                  <a:pt x="2551716" y="1567038"/>
                  <a:pt x="2551716" y="2164843"/>
                </a:cubicBezTo>
                <a:close/>
              </a:path>
            </a:pathLst>
          </a:custGeom>
          <a:solidFill>
            <a:schemeClr val="bg2">
              <a:lumMod val="50000"/>
              <a:lumOff val="50000"/>
              <a:alpha val="40000"/>
            </a:schemeClr>
          </a:solidFill>
          <a:ln>
            <a:noFill/>
          </a:ln>
          <a:effectLst>
            <a:softEdge rad="381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EC472EFA-56B5-4A41-8D4B-E9F37727F34D}"/>
              </a:ext>
            </a:extLst>
          </p:cNvPr>
          <p:cNvSpPr/>
          <p:nvPr/>
        </p:nvSpPr>
        <p:spPr>
          <a:xfrm rot="13500000" flipV="1">
            <a:off x="1512277" y="2840042"/>
            <a:ext cx="214196" cy="933178"/>
          </a:xfrm>
          <a:prstGeom prst="ellipse">
            <a:avLst/>
          </a:prstGeom>
          <a:solidFill>
            <a:schemeClr val="bg2">
              <a:lumMod val="90000"/>
              <a:lumOff val="10000"/>
            </a:schemeClr>
          </a:soli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3781B6C-21AD-489D-A3CB-522BB2AC543F}"/>
              </a:ext>
            </a:extLst>
          </p:cNvPr>
          <p:cNvSpPr>
            <a:spLocks noChangeAspect="1"/>
          </p:cNvSpPr>
          <p:nvPr/>
        </p:nvSpPr>
        <p:spPr>
          <a:xfrm>
            <a:off x="1780661" y="385236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01AD5B80-530E-44CD-8D4A-2796FB214CBF}"/>
              </a:ext>
            </a:extLst>
          </p:cNvPr>
          <p:cNvGrpSpPr/>
          <p:nvPr/>
        </p:nvGrpSpPr>
        <p:grpSpPr>
          <a:xfrm>
            <a:off x="623181" y="1514007"/>
            <a:ext cx="734257" cy="760506"/>
            <a:chOff x="5243759" y="1363788"/>
            <a:chExt cx="734257" cy="760506"/>
          </a:xfrm>
        </p:grpSpPr>
        <p:sp>
          <p:nvSpPr>
            <p:cNvPr id="52" name="Freeform 5">
              <a:extLst>
                <a:ext uri="{FF2B5EF4-FFF2-40B4-BE49-F238E27FC236}">
                  <a16:creationId xmlns:a16="http://schemas.microsoft.com/office/drawing/2014/main" id="{2F746AA8-9050-4515-9B17-BC850368529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3" name="Freeform 6">
              <a:extLst>
                <a:ext uri="{FF2B5EF4-FFF2-40B4-BE49-F238E27FC236}">
                  <a16:creationId xmlns:a16="http://schemas.microsoft.com/office/drawing/2014/main" id="{23EC1AC3-1698-46D5-80B7-F22F15E1A5E4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54" name="Freeform 8">
              <a:extLst>
                <a:ext uri="{FF2B5EF4-FFF2-40B4-BE49-F238E27FC236}">
                  <a16:creationId xmlns:a16="http://schemas.microsoft.com/office/drawing/2014/main" id="{73766156-553C-46EB-93FA-4F37CC0FF5CF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873508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E9E0E3-ECF6-4CFE-8698-AEFEBCECC3C0}" type="datetime2">
              <a:rPr lang="en-US" smtClean="0"/>
              <a:t>Monday, May 19, 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63673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462FC-960E-4740-921F-B36862979F21}" type="datetime2">
              <a:rPr lang="en-US" smtClean="0"/>
              <a:t>Monday, May 19,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349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F98F1FBA-F8BB-42CF-8B3E-D19AAFEE96C1}"/>
              </a:ext>
            </a:extLst>
          </p:cNvPr>
          <p:cNvGrpSpPr/>
          <p:nvPr/>
        </p:nvGrpSpPr>
        <p:grpSpPr>
          <a:xfrm>
            <a:off x="334964" y="5115518"/>
            <a:ext cx="734257" cy="760506"/>
            <a:chOff x="5243759" y="1363788"/>
            <a:chExt cx="734257" cy="760506"/>
          </a:xfrm>
        </p:grpSpPr>
        <p:sp>
          <p:nvSpPr>
            <p:cNvPr id="18" name="Freeform 5">
              <a:extLst>
                <a:ext uri="{FF2B5EF4-FFF2-40B4-BE49-F238E27FC236}">
                  <a16:creationId xmlns:a16="http://schemas.microsoft.com/office/drawing/2014/main" id="{60EE09DD-C3DB-4266-BCC3-A765CFFBF37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 6">
              <a:extLst>
                <a:ext uri="{FF2B5EF4-FFF2-40B4-BE49-F238E27FC236}">
                  <a16:creationId xmlns:a16="http://schemas.microsoft.com/office/drawing/2014/main" id="{5F301FE0-96DC-4EFB-BBEE-AED762C337C9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 8">
              <a:extLst>
                <a:ext uri="{FF2B5EF4-FFF2-40B4-BE49-F238E27FC236}">
                  <a16:creationId xmlns:a16="http://schemas.microsoft.com/office/drawing/2014/main" id="{3BEAD276-8850-4C0C-9777-8537000D522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4E5EE0A0-B07E-479B-9684-4BD09FA43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75409"/>
            <a:ext cx="4500562" cy="984885"/>
          </a:xfrm>
        </p:spPr>
        <p:txBody>
          <a:bodyPr vert="horz" wrap="square" lIns="0" tIns="0" rIns="0" bIns="0" rtlCol="0" anchor="t" anchorCtr="0">
            <a:normAutofit/>
          </a:bodyPr>
          <a:lstStyle>
            <a:lvl1pPr>
              <a:defRPr lang="en-US" sz="3200" dirty="0"/>
            </a:lvl1pPr>
          </a:lstStyle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11893A9-3462-4F51-83AE-5D2F124B98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7324" y="575409"/>
            <a:ext cx="6373813" cy="5733316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A9240C-79C0-4A88-A476-725DE1B9C2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76195"/>
            <a:ext cx="4500562" cy="4532530"/>
          </a:xfrm>
        </p:spPr>
        <p:txBody>
          <a:bodyPr anchor="t" anchorCtr="0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BC9E2-CB44-4C05-9BB5-496C18A241E0}" type="datetime2">
              <a:rPr lang="en-US" smtClean="0"/>
              <a:t>Monday, May 19,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25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rmAutofit/>
          </a:bodyPr>
          <a:lstStyle/>
          <a:p>
            <a:pPr lv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Monday, May 19,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90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02010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lang="en-US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DB043B4-68C6-45B9-82AC-A5800EADB8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98F964-6FC1-4F6A-9C59-4361850D78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04957" y="582984"/>
            <a:ext cx="6725425" cy="984885"/>
          </a:xfrm>
        </p:spPr>
        <p:txBody>
          <a:bodyPr wrap="square" anchor="ctr">
            <a:normAutofit fontScale="90000"/>
          </a:bodyPr>
          <a:lstStyle/>
          <a:p>
            <a:r>
              <a:rPr lang="fi-FI" sz="4800" dirty="0"/>
              <a:t>Terveystiedon kategoriointia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D37FCFE-611E-4DE6-81A8-0FFF1E5E3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26801" y="94338"/>
            <a:ext cx="4498976" cy="180299"/>
          </a:xfrm>
        </p:spPr>
        <p:txBody>
          <a:bodyPr anchor="ctr">
            <a:normAutofit fontScale="55000" lnSpcReduction="20000"/>
          </a:bodyPr>
          <a:lstStyle/>
          <a:p>
            <a:pPr algn="r"/>
            <a:endParaRPr lang="fi-FI" dirty="0">
              <a:solidFill>
                <a:schemeClr val="tx1">
                  <a:alpha val="60000"/>
                </a:schemeClr>
              </a:solidFill>
            </a:endParaRPr>
          </a:p>
        </p:txBody>
      </p:sp>
      <p:pic>
        <p:nvPicPr>
          <p:cNvPr id="4" name="Picture 3" descr="Värillinen Lyijy kyniä-kohteen sisäpuolella Lyijy kynä, joka on puu-taulukon päällä">
            <a:extLst>
              <a:ext uri="{FF2B5EF4-FFF2-40B4-BE49-F238E27FC236}">
                <a16:creationId xmlns:a16="http://schemas.microsoft.com/office/drawing/2014/main" id="{29CD1E88-877F-8B0E-14E7-4F90BC09682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40924" b="407"/>
          <a:stretch/>
        </p:blipFill>
        <p:spPr>
          <a:xfrm>
            <a:off x="20" y="2083435"/>
            <a:ext cx="12191980" cy="4774564"/>
          </a:xfrm>
          <a:custGeom>
            <a:avLst/>
            <a:gdLst/>
            <a:ahLst/>
            <a:cxnLst/>
            <a:rect l="l" t="t" r="r" b="b"/>
            <a:pathLst>
              <a:path w="12192000" h="4774564">
                <a:moveTo>
                  <a:pt x="0" y="0"/>
                </a:moveTo>
                <a:lnTo>
                  <a:pt x="12192000" y="0"/>
                </a:lnTo>
                <a:lnTo>
                  <a:pt x="12192000" y="4774564"/>
                </a:lnTo>
                <a:lnTo>
                  <a:pt x="0" y="4774564"/>
                </a:lnTo>
                <a:close/>
              </a:path>
            </a:pathLst>
          </a:cu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5337EA23-6703-4C96-9EEB-A408CBDD6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0082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43D181D-3AD5-4441-A89E-17E59A479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200" y="105921"/>
            <a:ext cx="11091600" cy="1332000"/>
          </a:xfrm>
        </p:spPr>
        <p:txBody>
          <a:bodyPr/>
          <a:lstStyle/>
          <a:p>
            <a:r>
              <a:rPr lang="fi-FI" dirty="0"/>
              <a:t>WHO:n terveyden edistämisen periaatteet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29DB7A-FB4E-4179-ABB4-AF4B92244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981" y="2162198"/>
            <a:ext cx="11016819" cy="3979625"/>
          </a:xfrm>
        </p:spPr>
        <p:txBody>
          <a:bodyPr>
            <a:normAutofit/>
          </a:bodyPr>
          <a:lstStyle/>
          <a:p>
            <a:r>
              <a:rPr lang="fi-FI" sz="3600" dirty="0"/>
              <a:t>1. </a:t>
            </a:r>
            <a:r>
              <a:rPr lang="fi-FI" sz="3600" u="sng" dirty="0"/>
              <a:t>Terveysosaamisen</a:t>
            </a:r>
            <a:r>
              <a:rPr lang="fi-FI" sz="3600" dirty="0"/>
              <a:t> kehittäminen</a:t>
            </a:r>
          </a:p>
          <a:p>
            <a:r>
              <a:rPr lang="fi-FI" sz="3600" dirty="0"/>
              <a:t>2. Terveyttä edistävä yhteiskunnallinen </a:t>
            </a:r>
            <a:r>
              <a:rPr lang="fi-FI" sz="3600" u="sng" dirty="0"/>
              <a:t>päätöksenteko</a:t>
            </a:r>
          </a:p>
          <a:p>
            <a:r>
              <a:rPr lang="fi-FI" sz="3600" dirty="0"/>
              <a:t>3. Terveyttä tukevien </a:t>
            </a:r>
            <a:r>
              <a:rPr lang="fi-FI" sz="3600" u="sng" dirty="0"/>
              <a:t>ympäristöjen</a:t>
            </a:r>
            <a:r>
              <a:rPr lang="fi-FI" sz="3600" dirty="0"/>
              <a:t> rakentaminen</a:t>
            </a:r>
          </a:p>
          <a:p>
            <a:r>
              <a:rPr lang="fi-FI" sz="3600" dirty="0"/>
              <a:t>4. </a:t>
            </a:r>
            <a:r>
              <a:rPr lang="fi-FI" sz="3600" u="sng" dirty="0"/>
              <a:t>Terveydenhuollon</a:t>
            </a:r>
            <a:r>
              <a:rPr lang="fi-FI" sz="3600" dirty="0"/>
              <a:t> kehittäminen</a:t>
            </a:r>
          </a:p>
          <a:p>
            <a:r>
              <a:rPr lang="fi-FI" sz="3600" dirty="0"/>
              <a:t>5. </a:t>
            </a:r>
            <a:r>
              <a:rPr lang="fi-FI" sz="3600" u="sng" dirty="0"/>
              <a:t>Yhteisö</a:t>
            </a:r>
            <a:r>
              <a:rPr lang="fi-FI" sz="3600" dirty="0"/>
              <a:t>llisyyden lisääminen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C461681-0F43-D544-A4AB-748801131B16}"/>
              </a:ext>
            </a:extLst>
          </p:cNvPr>
          <p:cNvSpPr txBox="1"/>
          <p:nvPr/>
        </p:nvSpPr>
        <p:spPr>
          <a:xfrm>
            <a:off x="760491" y="1176311"/>
            <a:ext cx="56477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/>
              <a:t>Terveyden edistäminen = promootio</a:t>
            </a:r>
          </a:p>
        </p:txBody>
      </p:sp>
    </p:spTree>
    <p:extLst>
      <p:ext uri="{BB962C8B-B14F-4D97-AF65-F5344CB8AC3E}">
        <p14:creationId xmlns:p14="http://schemas.microsoft.com/office/powerpoint/2010/main" val="2469711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B53613-88C6-AD58-94E0-B250387980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Preventio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2541FB-30F1-2E2D-CAF6-BA058F8878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9382" y="1524724"/>
            <a:ext cx="11090274" cy="1435759"/>
          </a:xfrm>
        </p:spPr>
        <p:txBody>
          <a:bodyPr>
            <a:normAutofit lnSpcReduction="10000"/>
          </a:bodyPr>
          <a:lstStyle/>
          <a:p>
            <a:r>
              <a:rPr lang="fi-FI" dirty="0"/>
              <a:t>Primaaripreventio</a:t>
            </a:r>
          </a:p>
          <a:p>
            <a:r>
              <a:rPr lang="fi-FI" dirty="0"/>
              <a:t>Sekundaaripreventio</a:t>
            </a:r>
          </a:p>
          <a:p>
            <a:r>
              <a:rPr lang="fi-FI" dirty="0" err="1"/>
              <a:t>Tertiaaripreventio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96368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A94CF32-C2B8-40BC-ADC7-2922C1AD8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5262" y="180306"/>
            <a:ext cx="8512927" cy="1332000"/>
          </a:xfrm>
        </p:spPr>
        <p:txBody>
          <a:bodyPr/>
          <a:lstStyle/>
          <a:p>
            <a:r>
              <a:rPr lang="fi-FI" dirty="0"/>
              <a:t>Terveysongelmien vaikutustasoja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D917182-57E2-4A20-92DA-FAF2C76C8D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026695"/>
            <a:ext cx="11090274" cy="5066129"/>
          </a:xfrm>
        </p:spPr>
        <p:txBody>
          <a:bodyPr>
            <a:noAutofit/>
          </a:bodyPr>
          <a:lstStyle/>
          <a:p>
            <a:r>
              <a:rPr lang="fi-FI" dirty="0"/>
              <a:t>YKSILÖLLE</a:t>
            </a:r>
          </a:p>
          <a:p>
            <a:pPr lvl="1"/>
            <a:r>
              <a:rPr lang="fi-FI" sz="2000" dirty="0"/>
              <a:t>Fyysiset</a:t>
            </a:r>
          </a:p>
          <a:p>
            <a:pPr lvl="1"/>
            <a:r>
              <a:rPr lang="fi-FI" sz="2000" dirty="0"/>
              <a:t>Psyykkiset</a:t>
            </a:r>
          </a:p>
          <a:p>
            <a:pPr lvl="1"/>
            <a:r>
              <a:rPr lang="fi-FI" sz="2000" dirty="0"/>
              <a:t>Sosiaaliset</a:t>
            </a:r>
          </a:p>
          <a:p>
            <a:pPr lvl="1"/>
            <a:r>
              <a:rPr lang="fi-FI" sz="2000" dirty="0"/>
              <a:t>Taloudelliset</a:t>
            </a:r>
          </a:p>
          <a:p>
            <a:r>
              <a:rPr lang="fi-FI" dirty="0"/>
              <a:t>YHTEISÖLLE JA YHTEISKUNNALLE</a:t>
            </a:r>
          </a:p>
          <a:p>
            <a:pPr lvl="1"/>
            <a:r>
              <a:rPr lang="fi-FI" sz="2000" dirty="0"/>
              <a:t>Fyysiset</a:t>
            </a:r>
          </a:p>
          <a:p>
            <a:pPr lvl="1"/>
            <a:r>
              <a:rPr lang="fi-FI" sz="2000" dirty="0"/>
              <a:t>Psykososiaaliset</a:t>
            </a:r>
          </a:p>
          <a:p>
            <a:pPr lvl="1"/>
            <a:r>
              <a:rPr lang="fi-FI" sz="2000" dirty="0"/>
              <a:t>Taloudelliset</a:t>
            </a:r>
          </a:p>
        </p:txBody>
      </p:sp>
    </p:spTree>
    <p:extLst>
      <p:ext uri="{BB962C8B-B14F-4D97-AF65-F5344CB8AC3E}">
        <p14:creationId xmlns:p14="http://schemas.microsoft.com/office/powerpoint/2010/main" val="3158474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DF36B8-7FF7-804D-26D8-07B4757117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2987" y="99176"/>
            <a:ext cx="8526026" cy="957837"/>
          </a:xfrm>
        </p:spPr>
        <p:txBody>
          <a:bodyPr/>
          <a:lstStyle/>
          <a:p>
            <a:r>
              <a:rPr lang="fi-FI" dirty="0"/>
              <a:t>Terveyden sosiaaliset määrittäjät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B18106C-2ECB-F49D-9C21-92EF0D91A0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42522" y="1098958"/>
            <a:ext cx="4289585" cy="5209563"/>
          </a:xfrm>
        </p:spPr>
        <p:txBody>
          <a:bodyPr>
            <a:normAutofit/>
          </a:bodyPr>
          <a:lstStyle/>
          <a:p>
            <a:r>
              <a:rPr lang="fi-FI" dirty="0"/>
              <a:t>Lapsuuden kokemukset</a:t>
            </a:r>
          </a:p>
          <a:p>
            <a:r>
              <a:rPr lang="fi-FI" dirty="0"/>
              <a:t>Asumisolosuhteet</a:t>
            </a:r>
          </a:p>
          <a:p>
            <a:r>
              <a:rPr lang="fi-FI" dirty="0"/>
              <a:t>Koulutus</a:t>
            </a:r>
          </a:p>
          <a:p>
            <a:r>
              <a:rPr lang="fi-FI" dirty="0"/>
              <a:t>Sosiaalinen tuki</a:t>
            </a:r>
          </a:p>
          <a:p>
            <a:r>
              <a:rPr lang="fi-FI" dirty="0"/>
              <a:t>Varallisuus</a:t>
            </a:r>
          </a:p>
          <a:p>
            <a:r>
              <a:rPr lang="fi-FI" dirty="0"/>
              <a:t>Työllisyys</a:t>
            </a:r>
          </a:p>
          <a:p>
            <a:r>
              <a:rPr lang="fi-FI" dirty="0"/>
              <a:t>Yhteisöllisyys</a:t>
            </a:r>
          </a:p>
          <a:p>
            <a:r>
              <a:rPr lang="fi-FI" dirty="0"/>
              <a:t>Pääsy terveyspalveluihin</a:t>
            </a:r>
          </a:p>
        </p:txBody>
      </p:sp>
    </p:spTree>
    <p:extLst>
      <p:ext uri="{BB962C8B-B14F-4D97-AF65-F5344CB8AC3E}">
        <p14:creationId xmlns:p14="http://schemas.microsoft.com/office/powerpoint/2010/main" val="865411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090D88-355F-F357-910E-FEA63F5BA6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8237" y="318455"/>
            <a:ext cx="6560152" cy="1332000"/>
          </a:xfrm>
        </p:spPr>
        <p:txBody>
          <a:bodyPr/>
          <a:lstStyle/>
          <a:p>
            <a:r>
              <a:rPr lang="fi-FI" dirty="0"/>
              <a:t>Sosiaalisen tuen muotoja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A56EB27-674F-88A5-D55A-FBF3825289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Tunnetuki</a:t>
            </a:r>
          </a:p>
          <a:p>
            <a:r>
              <a:rPr lang="fi-FI" dirty="0"/>
              <a:t>Informatiivinen tuki</a:t>
            </a:r>
          </a:p>
          <a:p>
            <a:r>
              <a:rPr lang="fi-FI" dirty="0"/>
              <a:t>Käytännön tuki</a:t>
            </a:r>
          </a:p>
          <a:p>
            <a:r>
              <a:rPr lang="fi-FI" dirty="0"/>
              <a:t>Henkinen tuki</a:t>
            </a:r>
          </a:p>
        </p:txBody>
      </p:sp>
    </p:spTree>
    <p:extLst>
      <p:ext uri="{BB962C8B-B14F-4D97-AF65-F5344CB8AC3E}">
        <p14:creationId xmlns:p14="http://schemas.microsoft.com/office/powerpoint/2010/main" val="192084617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1F0A98D-B147-47FC-B1C3-22991CAEF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87095" y="404896"/>
            <a:ext cx="5610814" cy="1332000"/>
          </a:xfrm>
        </p:spPr>
        <p:txBody>
          <a:bodyPr>
            <a:normAutofit fontScale="90000"/>
          </a:bodyPr>
          <a:lstStyle/>
          <a:p>
            <a:r>
              <a:rPr lang="fi-FI" dirty="0"/>
              <a:t>Ergonomian osa-alueet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F641F85-95D8-4DA9-BA1A-8F997FA20E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2190" y="1567767"/>
            <a:ext cx="3620084" cy="3979625"/>
          </a:xfrm>
        </p:spPr>
        <p:txBody>
          <a:bodyPr>
            <a:normAutofit/>
          </a:bodyPr>
          <a:lstStyle/>
          <a:p>
            <a:r>
              <a:rPr lang="fi-FI" sz="3600" dirty="0"/>
              <a:t>Fyysinen</a:t>
            </a:r>
          </a:p>
          <a:p>
            <a:r>
              <a:rPr lang="fi-FI" sz="3600" dirty="0"/>
              <a:t>Kognitiivinen</a:t>
            </a:r>
          </a:p>
          <a:p>
            <a:r>
              <a:rPr lang="fi-FI" sz="3600" dirty="0"/>
              <a:t>Organisatorinen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C17F23A2-FAA2-5B4D-35E8-4A7B73C2334C}"/>
              </a:ext>
            </a:extLst>
          </p:cNvPr>
          <p:cNvSpPr txBox="1"/>
          <p:nvPr/>
        </p:nvSpPr>
        <p:spPr>
          <a:xfrm>
            <a:off x="3224256" y="4037845"/>
            <a:ext cx="45416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600" dirty="0"/>
              <a:t>Ergonomian tavoitteet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19C7A970-1D76-5F7C-4319-939A8AE715E1}"/>
              </a:ext>
            </a:extLst>
          </p:cNvPr>
          <p:cNvSpPr txBox="1"/>
          <p:nvPr/>
        </p:nvSpPr>
        <p:spPr>
          <a:xfrm>
            <a:off x="3687095" y="4684176"/>
            <a:ext cx="3248005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800" dirty="0"/>
              <a:t>Työ- ja toimintakyky</a:t>
            </a:r>
          </a:p>
          <a:p>
            <a:r>
              <a:rPr lang="fi-FI" sz="2800" dirty="0"/>
              <a:t>Terveys</a:t>
            </a:r>
          </a:p>
          <a:p>
            <a:r>
              <a:rPr lang="fi-FI" sz="2800" dirty="0"/>
              <a:t>Turvallisuus</a:t>
            </a:r>
          </a:p>
          <a:p>
            <a:r>
              <a:rPr lang="fi-FI" sz="2800" dirty="0"/>
              <a:t>Hyvinvointi</a:t>
            </a:r>
          </a:p>
        </p:txBody>
      </p:sp>
    </p:spTree>
    <p:extLst>
      <p:ext uri="{BB962C8B-B14F-4D97-AF65-F5344CB8AC3E}">
        <p14:creationId xmlns:p14="http://schemas.microsoft.com/office/powerpoint/2010/main" val="25586390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51C240F-883A-3CF7-802A-7971080AB5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Riippuvuuksien jaottelua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EF1EE44-C2D4-0B24-E27F-8CC4637F32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114" y="1588099"/>
            <a:ext cx="11090274" cy="1064567"/>
          </a:xfrm>
        </p:spPr>
        <p:txBody>
          <a:bodyPr/>
          <a:lstStyle/>
          <a:p>
            <a:r>
              <a:rPr lang="fi-FI" dirty="0"/>
              <a:t>Aineriippuvuudet</a:t>
            </a:r>
          </a:p>
          <a:p>
            <a:r>
              <a:rPr lang="fi-FI" dirty="0"/>
              <a:t>Toiminnalliset riippuvuudet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FDB41187-0818-F601-CD80-0FB1C7EA139F}"/>
              </a:ext>
            </a:extLst>
          </p:cNvPr>
          <p:cNvSpPr txBox="1"/>
          <p:nvPr/>
        </p:nvSpPr>
        <p:spPr>
          <a:xfrm>
            <a:off x="615636" y="3023857"/>
            <a:ext cx="655339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600" dirty="0"/>
              <a:t>Riippuvuuden ilmenemismuodot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FF4350C7-659C-ABE5-760F-FBD1AB429F04}"/>
              </a:ext>
            </a:extLst>
          </p:cNvPr>
          <p:cNvSpPr txBox="1"/>
          <p:nvPr/>
        </p:nvSpPr>
        <p:spPr>
          <a:xfrm>
            <a:off x="851025" y="3579714"/>
            <a:ext cx="13019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Fyysinen</a:t>
            </a:r>
          </a:p>
          <a:p>
            <a:r>
              <a:rPr lang="fi-FI" dirty="0"/>
              <a:t>Psyykkinen</a:t>
            </a:r>
          </a:p>
          <a:p>
            <a:r>
              <a:rPr lang="fi-FI" dirty="0"/>
              <a:t>Sosiaalinen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E3E0E799-61F7-71AB-FD5F-A44DE532E40A}"/>
              </a:ext>
            </a:extLst>
          </p:cNvPr>
          <p:cNvSpPr txBox="1"/>
          <p:nvPr/>
        </p:nvSpPr>
        <p:spPr>
          <a:xfrm>
            <a:off x="715224" y="4680083"/>
            <a:ext cx="70855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Riippuvuuteen vaikuttavia mekanismeja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80940F9-3E3F-67F9-DFCB-D2EF761CE873}"/>
              </a:ext>
            </a:extLst>
          </p:cNvPr>
          <p:cNvSpPr txBox="1"/>
          <p:nvPr/>
        </p:nvSpPr>
        <p:spPr>
          <a:xfrm>
            <a:off x="977774" y="5330132"/>
            <a:ext cx="188545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Perimä</a:t>
            </a:r>
          </a:p>
          <a:p>
            <a:r>
              <a:rPr lang="fi-FI" dirty="0"/>
              <a:t>Biologiset tekijät</a:t>
            </a:r>
          </a:p>
          <a:p>
            <a:r>
              <a:rPr lang="fi-FI" dirty="0"/>
              <a:t>Psyykkiset tekijät</a:t>
            </a:r>
          </a:p>
          <a:p>
            <a:r>
              <a:rPr lang="fi-FI" dirty="0"/>
              <a:t>Sosiaaliset tekijät</a:t>
            </a:r>
          </a:p>
        </p:txBody>
      </p:sp>
    </p:spTree>
    <p:extLst>
      <p:ext uri="{BB962C8B-B14F-4D97-AF65-F5344CB8AC3E}">
        <p14:creationId xmlns:p14="http://schemas.microsoft.com/office/powerpoint/2010/main" val="41902845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69141D-1A3A-3471-372C-EA24437CE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Tupakkatuotteiden ja päihteiden aiheuttamat kustannukset yhteiskunnalle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C0DA085-A13F-AFA7-A3EF-DB10A8B8F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200"/>
            <a:ext cx="11090274" cy="955926"/>
          </a:xfrm>
        </p:spPr>
        <p:txBody>
          <a:bodyPr/>
          <a:lstStyle/>
          <a:p>
            <a:r>
              <a:rPr lang="fi-FI" dirty="0"/>
              <a:t>Välittömät</a:t>
            </a:r>
          </a:p>
          <a:p>
            <a:r>
              <a:rPr lang="fi-FI" dirty="0"/>
              <a:t>Välilliset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F533C2AF-3EEF-4418-16D1-836474772CCC}"/>
              </a:ext>
            </a:extLst>
          </p:cNvPr>
          <p:cNvSpPr txBox="1"/>
          <p:nvPr/>
        </p:nvSpPr>
        <p:spPr>
          <a:xfrm>
            <a:off x="649682" y="3150647"/>
            <a:ext cx="543289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Alkoholin  ja huumeiden haitat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598EF2E-A999-B7D3-F368-924C2F8BEB21}"/>
              </a:ext>
            </a:extLst>
          </p:cNvPr>
          <p:cNvSpPr txBox="1"/>
          <p:nvPr/>
        </p:nvSpPr>
        <p:spPr>
          <a:xfrm>
            <a:off x="1104523" y="3860464"/>
            <a:ext cx="54216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Akuutit eli äkilliset haitat</a:t>
            </a:r>
          </a:p>
          <a:p>
            <a:r>
              <a:rPr lang="fi-FI" dirty="0"/>
              <a:t>Krooniset eli hitaasti kehittyvät  ja pitkäaikaiset haitat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156529AA-DD4C-6A0F-D2D7-ACCD34DA48A5}"/>
              </a:ext>
            </a:extLst>
          </p:cNvPr>
          <p:cNvSpPr txBox="1"/>
          <p:nvPr/>
        </p:nvSpPr>
        <p:spPr>
          <a:xfrm>
            <a:off x="649682" y="4526760"/>
            <a:ext cx="952215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Huume = Päihtymistarkoituksessa käytetty laiton aine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7A30B482-1E15-7CDC-B4B9-604E43624532}"/>
              </a:ext>
            </a:extLst>
          </p:cNvPr>
          <p:cNvSpPr txBox="1"/>
          <p:nvPr/>
        </p:nvSpPr>
        <p:spPr>
          <a:xfrm>
            <a:off x="1104523" y="5193056"/>
            <a:ext cx="312457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Keskushermostoa kiihdyttävät</a:t>
            </a:r>
          </a:p>
          <a:p>
            <a:r>
              <a:rPr lang="fi-FI" dirty="0"/>
              <a:t>Keskushermostoa lamaavat</a:t>
            </a:r>
          </a:p>
          <a:p>
            <a:r>
              <a:rPr lang="fi-FI" dirty="0"/>
              <a:t>Aistiharhoja aiheuttavat</a:t>
            </a:r>
          </a:p>
        </p:txBody>
      </p:sp>
    </p:spTree>
    <p:extLst>
      <p:ext uri="{BB962C8B-B14F-4D97-AF65-F5344CB8AC3E}">
        <p14:creationId xmlns:p14="http://schemas.microsoft.com/office/powerpoint/2010/main" val="23820108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EB5BB2B-BE00-8693-700C-DD15453CFB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Peliriippuvuudesta aiheutuvat ongelmat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A3C2BA5-6436-A92E-F44F-98FFDC5389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163" y="1439187"/>
            <a:ext cx="11090274" cy="1747633"/>
          </a:xfrm>
        </p:spPr>
        <p:txBody>
          <a:bodyPr/>
          <a:lstStyle/>
          <a:p>
            <a:r>
              <a:rPr lang="fi-FI" dirty="0"/>
              <a:t>Terveydelliset</a:t>
            </a:r>
          </a:p>
          <a:p>
            <a:r>
              <a:rPr lang="fi-FI" dirty="0"/>
              <a:t>Taloudelliset</a:t>
            </a:r>
          </a:p>
          <a:p>
            <a:r>
              <a:rPr lang="fi-FI" dirty="0"/>
              <a:t>Sosiaaliset</a:t>
            </a:r>
          </a:p>
        </p:txBody>
      </p:sp>
    </p:spTree>
    <p:extLst>
      <p:ext uri="{BB962C8B-B14F-4D97-AF65-F5344CB8AC3E}">
        <p14:creationId xmlns:p14="http://schemas.microsoft.com/office/powerpoint/2010/main" val="18946693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Kuva 9">
            <a:extLst>
              <a:ext uri="{FF2B5EF4-FFF2-40B4-BE49-F238E27FC236}">
                <a16:creationId xmlns:a16="http://schemas.microsoft.com/office/drawing/2014/main" id="{00A3A260-C823-CBE1-582E-D853885860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90973" y="6261225"/>
            <a:ext cx="2000250" cy="51435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B38BFF95-15B4-632D-8105-FF3CC344CA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3350" y="114092"/>
            <a:ext cx="10515600" cy="1062858"/>
          </a:xfrm>
        </p:spPr>
        <p:txBody>
          <a:bodyPr>
            <a:normAutofit fontScale="90000"/>
          </a:bodyPr>
          <a:lstStyle/>
          <a:p>
            <a:br>
              <a:rPr lang="fi-FI" sz="3600" b="1" dirty="0">
                <a:solidFill>
                  <a:srgbClr val="7030A0"/>
                </a:solidFill>
              </a:rPr>
            </a:br>
            <a:r>
              <a:rPr lang="fi-FI" sz="3600" b="1" dirty="0">
                <a:solidFill>
                  <a:srgbClr val="7030A0"/>
                </a:solidFill>
              </a:rPr>
              <a:t> </a:t>
            </a:r>
            <a:br>
              <a:rPr lang="fi-FI" sz="3200" b="1" dirty="0"/>
            </a:br>
            <a:endParaRPr lang="fi-FI" sz="2000" b="1" dirty="0"/>
          </a:p>
        </p:txBody>
      </p:sp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0D56631D-6E0E-5D68-B457-FB31DC849F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9560" y="2838407"/>
            <a:ext cx="11612879" cy="3556600"/>
          </a:xfr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id="{ED2C33E6-1CB5-CF39-CA8E-21847024F40A}"/>
              </a:ext>
            </a:extLst>
          </p:cNvPr>
          <p:cNvSpPr txBox="1"/>
          <p:nvPr/>
        </p:nvSpPr>
        <p:spPr>
          <a:xfrm>
            <a:off x="468328" y="878994"/>
            <a:ext cx="1103947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 b="1" dirty="0"/>
              <a:t>Epidemiologia </a:t>
            </a:r>
            <a:r>
              <a:rPr lang="fi-FI" sz="2000" dirty="0"/>
              <a:t>on tieteenala, jossa tutkitaan sairauksien esiintyvyyttä ja siihen vaikuttavia tekijöitä.</a:t>
            </a:r>
            <a:br>
              <a:rPr lang="fi-FI" sz="2000" dirty="0"/>
            </a:br>
            <a:r>
              <a:rPr lang="fi-FI" sz="2000" b="1" dirty="0"/>
              <a:t>Epidemiologinen siirtymä</a:t>
            </a:r>
          </a:p>
          <a:p>
            <a:pPr marL="342900" indent="-342900">
              <a:buFontTx/>
              <a:buChar char="-"/>
            </a:pPr>
            <a:r>
              <a:rPr lang="fi-FI" sz="2000" dirty="0"/>
              <a:t>kuvaa muutosta, jossa väestössä esiintyvät sairaudet muuttuvat toisiksi vuosien saatossa</a:t>
            </a:r>
          </a:p>
          <a:p>
            <a:pPr marL="342900" indent="-342900">
              <a:buFontTx/>
              <a:buChar char="-"/>
            </a:pPr>
            <a:r>
              <a:rPr lang="fi-FI" sz="2000" dirty="0"/>
              <a:t>lasten tartuntataudeista aiheutuva kuolleisuus muuttuu ikääntyvien ikäluokkien elintasosairauksien aiheuttamaksi kuolleisuudeksi</a:t>
            </a:r>
          </a:p>
          <a:p>
            <a:pPr marL="342900" indent="-342900">
              <a:buFontTx/>
              <a:buChar char="-"/>
            </a:pPr>
            <a:r>
              <a:rPr lang="fi-FI" sz="2000" dirty="0"/>
              <a:t>syntyvyyden ja kuolleisuuden muutosten perusteella jaetaan viiteen vaiheeseen</a:t>
            </a:r>
          </a:p>
        </p:txBody>
      </p:sp>
      <p:pic>
        <p:nvPicPr>
          <p:cNvPr id="9" name="Kuva 8" descr="Kuva, joka sisältää kohteen teksti, clipart-kuva&#10;&#10;Kuvaus luotu automaattisesti">
            <a:extLst>
              <a:ext uri="{FF2B5EF4-FFF2-40B4-BE49-F238E27FC236}">
                <a16:creationId xmlns:a16="http://schemas.microsoft.com/office/drawing/2014/main" id="{8FA397A0-A03F-D0E7-9E61-49F37925609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7733" y="6415428"/>
            <a:ext cx="1892024" cy="428937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id="{8029B8DC-471E-9F6E-1897-F9FB9CC3B615}"/>
              </a:ext>
            </a:extLst>
          </p:cNvPr>
          <p:cNvSpPr txBox="1"/>
          <p:nvPr/>
        </p:nvSpPr>
        <p:spPr>
          <a:xfrm>
            <a:off x="2716040" y="309998"/>
            <a:ext cx="45881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Epidemiologinen siirtymä</a:t>
            </a:r>
          </a:p>
        </p:txBody>
      </p:sp>
    </p:spTree>
    <p:extLst>
      <p:ext uri="{BB962C8B-B14F-4D97-AF65-F5344CB8AC3E}">
        <p14:creationId xmlns:p14="http://schemas.microsoft.com/office/powerpoint/2010/main" val="1700082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E2F046-FA36-409C-B2DA-D2F857FB0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4968" y="549275"/>
            <a:ext cx="5710990" cy="1332000"/>
          </a:xfrm>
        </p:spPr>
        <p:txBody>
          <a:bodyPr/>
          <a:lstStyle/>
          <a:p>
            <a:r>
              <a:rPr lang="fi-FI" dirty="0"/>
              <a:t>Terveyden osa-alueet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547ECB-9B40-41F7-ADF6-DE97B43F3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31473" y="1881275"/>
            <a:ext cx="6331200" cy="3979625"/>
          </a:xfrm>
        </p:spPr>
        <p:txBody>
          <a:bodyPr>
            <a:normAutofit/>
          </a:bodyPr>
          <a:lstStyle/>
          <a:p>
            <a:r>
              <a:rPr lang="fi-FI" sz="3600" b="1" dirty="0"/>
              <a:t>Fyysinen</a:t>
            </a:r>
          </a:p>
          <a:p>
            <a:r>
              <a:rPr lang="fi-FI" sz="3600" b="1" dirty="0"/>
              <a:t>Psyykkinen</a:t>
            </a:r>
          </a:p>
          <a:p>
            <a:r>
              <a:rPr lang="fi-FI" sz="3600" b="1" dirty="0"/>
              <a:t>Sosiaalinen</a:t>
            </a:r>
          </a:p>
          <a:p>
            <a:r>
              <a:rPr lang="fi-FI" sz="3600" b="1" dirty="0"/>
              <a:t>Henkinen</a:t>
            </a:r>
          </a:p>
        </p:txBody>
      </p:sp>
    </p:spTree>
    <p:extLst>
      <p:ext uri="{BB962C8B-B14F-4D97-AF65-F5344CB8AC3E}">
        <p14:creationId xmlns:p14="http://schemas.microsoft.com/office/powerpoint/2010/main" val="17570296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9846DE5-5A56-F698-C165-5E8E67BBF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Menneen ajan sairauskäsityksiä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427BE0-F3F9-0B93-9CDE-18C7F76BF2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Demonologinen</a:t>
            </a:r>
            <a:r>
              <a:rPr lang="fi-FI" dirty="0"/>
              <a:t> sairauskäsitys</a:t>
            </a:r>
          </a:p>
          <a:p>
            <a:r>
              <a:rPr lang="fi-FI" dirty="0" err="1"/>
              <a:t>Teogeeninen</a:t>
            </a:r>
            <a:r>
              <a:rPr lang="fi-FI" dirty="0"/>
              <a:t> sairauskäsitys</a:t>
            </a:r>
          </a:p>
          <a:p>
            <a:r>
              <a:rPr lang="fi-FI" dirty="0" err="1"/>
              <a:t>Humoraalioppi</a:t>
            </a:r>
            <a:endParaRPr lang="fi-FI" dirty="0"/>
          </a:p>
          <a:p>
            <a:r>
              <a:rPr lang="fi-FI" dirty="0" err="1"/>
              <a:t>Miasmateoria</a:t>
            </a:r>
            <a:endParaRPr lang="fi-FI" dirty="0"/>
          </a:p>
          <a:p>
            <a:r>
              <a:rPr lang="fi-FI" dirty="0"/>
              <a:t>Spesifi etiologia</a:t>
            </a:r>
          </a:p>
          <a:p>
            <a:r>
              <a:rPr lang="fi-FI" dirty="0"/>
              <a:t>Monietiologinen ajattelu</a:t>
            </a:r>
          </a:p>
          <a:p>
            <a:pPr lvl="1"/>
            <a:r>
              <a:rPr lang="fi-FI" dirty="0"/>
              <a:t>One Health -ajattelu</a:t>
            </a:r>
          </a:p>
        </p:txBody>
      </p:sp>
    </p:spTree>
    <p:extLst>
      <p:ext uri="{BB962C8B-B14F-4D97-AF65-F5344CB8AC3E}">
        <p14:creationId xmlns:p14="http://schemas.microsoft.com/office/powerpoint/2010/main" val="6738683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401E70-8FC0-816B-DD67-3051720599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Terveyspalvelujen tuottajat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D74D85-A1BD-9E21-9330-9605E76A0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9259" y="1579044"/>
            <a:ext cx="11090274" cy="3979625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1972 – 2022</a:t>
            </a:r>
          </a:p>
          <a:p>
            <a:pPr lvl="1"/>
            <a:r>
              <a:rPr lang="fi-FI" dirty="0"/>
              <a:t>1. Julkinen terveydenhuolto</a:t>
            </a:r>
          </a:p>
          <a:p>
            <a:pPr lvl="1"/>
            <a:r>
              <a:rPr lang="fi-FI" dirty="0"/>
              <a:t>2. Yksityinen terveydenhuolto</a:t>
            </a:r>
          </a:p>
          <a:p>
            <a:pPr lvl="1"/>
            <a:r>
              <a:rPr lang="fi-FI" dirty="0"/>
              <a:t>3. Järjestöt ja yhdistykset  (ns. kolmas sektori)</a:t>
            </a:r>
          </a:p>
          <a:p>
            <a:r>
              <a:rPr lang="fi-FI" dirty="0"/>
              <a:t>2023 – </a:t>
            </a:r>
          </a:p>
          <a:p>
            <a:pPr lvl="1"/>
            <a:r>
              <a:rPr lang="fi-FI" dirty="0"/>
              <a:t>Yhteistyöalueet</a:t>
            </a:r>
          </a:p>
          <a:p>
            <a:pPr lvl="2"/>
            <a:r>
              <a:rPr lang="fi-FI" dirty="0"/>
              <a:t>Erityistason palvelut</a:t>
            </a:r>
          </a:p>
          <a:p>
            <a:pPr lvl="1"/>
            <a:r>
              <a:rPr lang="fi-FI" dirty="0"/>
              <a:t>Hyvinvointialueet</a:t>
            </a:r>
          </a:p>
          <a:p>
            <a:pPr lvl="2"/>
            <a:r>
              <a:rPr lang="fi-FI" dirty="0"/>
              <a:t>Sote-keskukset</a:t>
            </a:r>
          </a:p>
          <a:p>
            <a:pPr lvl="3"/>
            <a:r>
              <a:rPr lang="fi-FI" dirty="0"/>
              <a:t>Sosiaalipalvelut</a:t>
            </a:r>
          </a:p>
          <a:p>
            <a:pPr lvl="3"/>
            <a:r>
              <a:rPr lang="fi-FI" dirty="0"/>
              <a:t>Terveyspalvelut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3508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>
            <a:extLst>
              <a:ext uri="{FF2B5EF4-FFF2-40B4-BE49-F238E27FC236}">
                <a16:creationId xmlns:a16="http://schemas.microsoft.com/office/drawing/2014/main" id="{5A4CA809-1273-2ABE-4B66-9C7BC97FA906}"/>
              </a:ext>
            </a:extLst>
          </p:cNvPr>
          <p:cNvSpPr/>
          <p:nvPr/>
        </p:nvSpPr>
        <p:spPr>
          <a:xfrm>
            <a:off x="1470581" y="537328"/>
            <a:ext cx="840871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Yhteistyöalueet</a:t>
            </a:r>
          </a:p>
        </p:txBody>
      </p:sp>
      <p:sp>
        <p:nvSpPr>
          <p:cNvPr id="3" name="Suorakulmio: Pyöristetyt kulmat 2">
            <a:extLst>
              <a:ext uri="{FF2B5EF4-FFF2-40B4-BE49-F238E27FC236}">
                <a16:creationId xmlns:a16="http://schemas.microsoft.com/office/drawing/2014/main" id="{0077FE36-8375-C5A5-864F-75C1B3A705E7}"/>
              </a:ext>
            </a:extLst>
          </p:cNvPr>
          <p:cNvSpPr/>
          <p:nvPr/>
        </p:nvSpPr>
        <p:spPr>
          <a:xfrm>
            <a:off x="1470581" y="1772239"/>
            <a:ext cx="3487918" cy="6221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Pohjois- Suomen yhteistyöalue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7DC91B35-5136-4E87-A061-610D93A701DD}"/>
              </a:ext>
            </a:extLst>
          </p:cNvPr>
          <p:cNvSpPr txBox="1"/>
          <p:nvPr/>
        </p:nvSpPr>
        <p:spPr>
          <a:xfrm>
            <a:off x="962352" y="2507530"/>
            <a:ext cx="550484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Kainuun hyvinvointialue</a:t>
            </a:r>
          </a:p>
          <a:p>
            <a:r>
              <a:rPr lang="fi-FI" dirty="0"/>
              <a:t>Keski- Pohjanmaan hyvinvointialue</a:t>
            </a:r>
          </a:p>
          <a:p>
            <a:r>
              <a:rPr lang="fi-FI" dirty="0"/>
              <a:t>Lapin hyvinvointialue</a:t>
            </a:r>
          </a:p>
          <a:p>
            <a:r>
              <a:rPr lang="fi-FI" dirty="0"/>
              <a:t>Pohjois-Pohjanmaan hyvinvointialue (yliopistollinen sair.)</a:t>
            </a:r>
          </a:p>
        </p:txBody>
      </p:sp>
      <p:sp>
        <p:nvSpPr>
          <p:cNvPr id="6" name="Suorakulmio: Pyöristetyt kulmat 5">
            <a:extLst>
              <a:ext uri="{FF2B5EF4-FFF2-40B4-BE49-F238E27FC236}">
                <a16:creationId xmlns:a16="http://schemas.microsoft.com/office/drawing/2014/main" id="{CB8DA2E5-DCA1-993C-2275-179E23946201}"/>
              </a:ext>
            </a:extLst>
          </p:cNvPr>
          <p:cNvSpPr/>
          <p:nvPr/>
        </p:nvSpPr>
        <p:spPr>
          <a:xfrm>
            <a:off x="6561055" y="1791092"/>
            <a:ext cx="3874417" cy="6221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Itä-Suomen yhteistyöalue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12E3965F-00F0-33CE-043F-3E6D2A89534A}"/>
              </a:ext>
            </a:extLst>
          </p:cNvPr>
          <p:cNvSpPr txBox="1"/>
          <p:nvPr/>
        </p:nvSpPr>
        <p:spPr>
          <a:xfrm>
            <a:off x="6381947" y="2526383"/>
            <a:ext cx="4563694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Etelä-Savon hyvinvointialue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Keski-Suomen hyvinvointialue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Pohjois-Karjalan hyvinvointialue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Pohjois-Savon hyvinvointialue (yliopistollinen</a:t>
            </a:r>
          </a:p>
          <a:p>
            <a:r>
              <a:rPr lang="fi-FI" dirty="0"/>
              <a:t>sairaala)</a:t>
            </a:r>
          </a:p>
        </p:txBody>
      </p:sp>
      <p:sp>
        <p:nvSpPr>
          <p:cNvPr id="9" name="Suorakulmio: Pyöristetyt kulmat 8">
            <a:extLst>
              <a:ext uri="{FF2B5EF4-FFF2-40B4-BE49-F238E27FC236}">
                <a16:creationId xmlns:a16="http://schemas.microsoft.com/office/drawing/2014/main" id="{94F9AFAA-91DE-AC3F-1129-45AA9120EA1B}"/>
              </a:ext>
            </a:extLst>
          </p:cNvPr>
          <p:cNvSpPr/>
          <p:nvPr/>
        </p:nvSpPr>
        <p:spPr>
          <a:xfrm>
            <a:off x="1602557" y="4185501"/>
            <a:ext cx="3355942" cy="7258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Sisä-Suomen yhteistyöalue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AFA3ED55-5852-31D8-802D-1D1F0A4D5817}"/>
              </a:ext>
            </a:extLst>
          </p:cNvPr>
          <p:cNvSpPr txBox="1"/>
          <p:nvPr/>
        </p:nvSpPr>
        <p:spPr>
          <a:xfrm>
            <a:off x="962352" y="4915752"/>
            <a:ext cx="55048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Etelä-Pohjanmaan hyvinvointialue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Kanta-Hämeen hyvinvointialue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Pirkanmaan hyvinvointialue (yliopistollinen sairaala)</a:t>
            </a:r>
          </a:p>
        </p:txBody>
      </p:sp>
      <p:sp>
        <p:nvSpPr>
          <p:cNvPr id="11" name="Suorakulmio: Pyöristetyt kulmat 10">
            <a:extLst>
              <a:ext uri="{FF2B5EF4-FFF2-40B4-BE49-F238E27FC236}">
                <a16:creationId xmlns:a16="http://schemas.microsoft.com/office/drawing/2014/main" id="{57FB0257-220C-27E1-1CFB-4B5484388E25}"/>
              </a:ext>
            </a:extLst>
          </p:cNvPr>
          <p:cNvSpPr/>
          <p:nvPr/>
        </p:nvSpPr>
        <p:spPr>
          <a:xfrm>
            <a:off x="6381946" y="4185501"/>
            <a:ext cx="4053526" cy="61274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Länsi-Suomen yhteistyöalue</a:t>
            </a:r>
          </a:p>
        </p:txBody>
      </p:sp>
      <p:sp>
        <p:nvSpPr>
          <p:cNvPr id="12" name="Tekstiruutu 11">
            <a:extLst>
              <a:ext uri="{FF2B5EF4-FFF2-40B4-BE49-F238E27FC236}">
                <a16:creationId xmlns:a16="http://schemas.microsoft.com/office/drawing/2014/main" id="{DFA35A33-048C-132E-8474-CB71CDB1564E}"/>
              </a:ext>
            </a:extLst>
          </p:cNvPr>
          <p:cNvSpPr txBox="1"/>
          <p:nvPr/>
        </p:nvSpPr>
        <p:spPr>
          <a:xfrm>
            <a:off x="6503748" y="4911365"/>
            <a:ext cx="394040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Pohjanmaan hyvinvointialue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Satakunnan hyvinvointialue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Varsinais-Suomen hyvinvointialue (yliopistollinen sairaala)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66097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B168D4E4-69DD-3FEE-AF43-30D0655AE201}"/>
              </a:ext>
            </a:extLst>
          </p:cNvPr>
          <p:cNvSpPr txBox="1"/>
          <p:nvPr/>
        </p:nvSpPr>
        <p:spPr>
          <a:xfrm>
            <a:off x="1747319" y="1158844"/>
            <a:ext cx="27286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SOTE –termejä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7F7C055D-B65D-89DE-0E74-5F65EDD81030}"/>
              </a:ext>
            </a:extLst>
          </p:cNvPr>
          <p:cNvSpPr txBox="1"/>
          <p:nvPr/>
        </p:nvSpPr>
        <p:spPr>
          <a:xfrm>
            <a:off x="1575303" y="2299580"/>
            <a:ext cx="256672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Palveluohjaus</a:t>
            </a:r>
          </a:p>
          <a:p>
            <a:r>
              <a:rPr lang="fi-FI" dirty="0"/>
              <a:t>Hoitotakuu</a:t>
            </a:r>
          </a:p>
          <a:p>
            <a:r>
              <a:rPr lang="fi-FI" dirty="0"/>
              <a:t>Käypä hoito -suositukset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6658BF15-1DFA-4FD1-2A61-4914981C797F}"/>
              </a:ext>
            </a:extLst>
          </p:cNvPr>
          <p:cNvSpPr txBox="1"/>
          <p:nvPr/>
        </p:nvSpPr>
        <p:spPr>
          <a:xfrm>
            <a:off x="5848539" y="1466661"/>
            <a:ext cx="2997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SOTE -toimijoita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283458D-9C10-3E7F-2077-87776F06D914}"/>
              </a:ext>
            </a:extLst>
          </p:cNvPr>
          <p:cNvSpPr txBox="1"/>
          <p:nvPr/>
        </p:nvSpPr>
        <p:spPr>
          <a:xfrm>
            <a:off x="5848539" y="2299580"/>
            <a:ext cx="592662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Hyvinvointialue</a:t>
            </a:r>
          </a:p>
          <a:p>
            <a:r>
              <a:rPr lang="fi-FI" dirty="0"/>
              <a:t>	Sosiaali- ja terveydenhuollon erityistason palvelut</a:t>
            </a:r>
          </a:p>
          <a:p>
            <a:r>
              <a:rPr lang="fi-FI" dirty="0"/>
              <a:t>	Ensihoito ja pelastustoimi</a:t>
            </a:r>
          </a:p>
          <a:p>
            <a:r>
              <a:rPr lang="fi-FI" dirty="0"/>
              <a:t>	Sotekeskus</a:t>
            </a:r>
          </a:p>
          <a:p>
            <a:r>
              <a:rPr lang="fi-FI" dirty="0"/>
              <a:t>Yhteiskunta</a:t>
            </a:r>
          </a:p>
          <a:p>
            <a:r>
              <a:rPr lang="fi-FI" dirty="0"/>
              <a:t>	Täydentävät palvelut</a:t>
            </a:r>
          </a:p>
          <a:p>
            <a:r>
              <a:rPr lang="fi-FI" dirty="0"/>
              <a:t>Kunta</a:t>
            </a:r>
          </a:p>
          <a:p>
            <a:r>
              <a:rPr lang="fi-FI" dirty="0"/>
              <a:t>	Hyvinvoinnin ja terveyden edistäminen</a:t>
            </a:r>
          </a:p>
        </p:txBody>
      </p:sp>
    </p:spTree>
    <p:extLst>
      <p:ext uri="{BB962C8B-B14F-4D97-AF65-F5344CB8AC3E}">
        <p14:creationId xmlns:p14="http://schemas.microsoft.com/office/powerpoint/2010/main" val="220738870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6D464882-4CB0-FBB0-BDB4-7706B5047213}"/>
              </a:ext>
            </a:extLst>
          </p:cNvPr>
          <p:cNvSpPr txBox="1"/>
          <p:nvPr/>
        </p:nvSpPr>
        <p:spPr>
          <a:xfrm>
            <a:off x="3711921" y="325925"/>
            <a:ext cx="41040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Terveyspolitiikan tasot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8FBC2E5B-EC1A-0550-5811-38B5F2AF49ED}"/>
              </a:ext>
            </a:extLst>
          </p:cNvPr>
          <p:cNvSpPr txBox="1"/>
          <p:nvPr/>
        </p:nvSpPr>
        <p:spPr>
          <a:xfrm>
            <a:off x="2805423" y="1204111"/>
            <a:ext cx="591700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Kansainvälinen terveyspolitiikka</a:t>
            </a:r>
          </a:p>
          <a:p>
            <a:r>
              <a:rPr lang="fi-FI" dirty="0"/>
              <a:t>	esim. WHO</a:t>
            </a:r>
          </a:p>
          <a:p>
            <a:r>
              <a:rPr lang="fi-FI" dirty="0"/>
              <a:t>Kansallinen terveyspolitiikka</a:t>
            </a:r>
          </a:p>
          <a:p>
            <a:r>
              <a:rPr lang="fi-FI" dirty="0"/>
              <a:t>	esim. sosiaali- ja terveysministeriön terveyslinjaus</a:t>
            </a:r>
          </a:p>
          <a:p>
            <a:r>
              <a:rPr lang="fi-FI" dirty="0"/>
              <a:t>Paikallinen terveyspolitiikka</a:t>
            </a:r>
          </a:p>
          <a:p>
            <a:r>
              <a:rPr lang="fi-FI" dirty="0"/>
              <a:t>	esim. hyvinvointialueen harjoittama terveyslinjaus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4533B779-E2C9-E795-7182-A1E5656B224E}"/>
              </a:ext>
            </a:extLst>
          </p:cNvPr>
          <p:cNvSpPr txBox="1"/>
          <p:nvPr/>
        </p:nvSpPr>
        <p:spPr>
          <a:xfrm>
            <a:off x="3213980" y="4065006"/>
            <a:ext cx="486383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Poliittisten päätösten perusteet</a:t>
            </a:r>
          </a:p>
          <a:p>
            <a:r>
              <a:rPr lang="fi-FI" dirty="0"/>
              <a:t>	Arvot</a:t>
            </a:r>
          </a:p>
          <a:p>
            <a:r>
              <a:rPr lang="fi-FI" dirty="0"/>
              <a:t>	Näyttö</a:t>
            </a:r>
          </a:p>
          <a:p>
            <a:r>
              <a:rPr lang="fi-FI" dirty="0"/>
              <a:t>	=tutkimustieto päätöksen seurauksista</a:t>
            </a:r>
          </a:p>
          <a:p>
            <a:r>
              <a:rPr lang="fi-FI" dirty="0"/>
              <a:t>	Resurssit</a:t>
            </a:r>
          </a:p>
        </p:txBody>
      </p:sp>
    </p:spTree>
    <p:extLst>
      <p:ext uri="{BB962C8B-B14F-4D97-AF65-F5344CB8AC3E}">
        <p14:creationId xmlns:p14="http://schemas.microsoft.com/office/powerpoint/2010/main" val="34945930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6278565E-1ED4-7FF6-4348-21605B360FBC}"/>
              </a:ext>
            </a:extLst>
          </p:cNvPr>
          <p:cNvSpPr txBox="1"/>
          <p:nvPr/>
        </p:nvSpPr>
        <p:spPr>
          <a:xfrm>
            <a:off x="4553893" y="624689"/>
            <a:ext cx="18549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Sairaudet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EFF79270-8CFE-8F68-31BC-349777EF00CC}"/>
              </a:ext>
            </a:extLst>
          </p:cNvPr>
          <p:cNvSpPr txBox="1"/>
          <p:nvPr/>
        </p:nvSpPr>
        <p:spPr>
          <a:xfrm>
            <a:off x="3992578" y="1276538"/>
            <a:ext cx="32159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Tarttuvat eli infektiotaudit = CD</a:t>
            </a:r>
          </a:p>
          <a:p>
            <a:r>
              <a:rPr lang="fi-FI" dirty="0"/>
              <a:t>Tarttumattomat taudit  = NDC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C4F0735-7D75-5667-A999-A683328E7B8A}"/>
              </a:ext>
            </a:extLst>
          </p:cNvPr>
          <p:cNvSpPr txBox="1"/>
          <p:nvPr/>
        </p:nvSpPr>
        <p:spPr>
          <a:xfrm>
            <a:off x="2942377" y="2487244"/>
            <a:ext cx="590899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Sairauksien merkityksen arviointi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53855EB-CECF-370A-80BA-7D867808EAFE}"/>
              </a:ext>
            </a:extLst>
          </p:cNvPr>
          <p:cNvSpPr txBox="1"/>
          <p:nvPr/>
        </p:nvSpPr>
        <p:spPr>
          <a:xfrm>
            <a:off x="4707802" y="3072019"/>
            <a:ext cx="21515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Yleisyys</a:t>
            </a:r>
          </a:p>
          <a:p>
            <a:r>
              <a:rPr lang="fi-FI" dirty="0"/>
              <a:t>Työ- ja toimintakyky</a:t>
            </a:r>
          </a:p>
          <a:p>
            <a:r>
              <a:rPr lang="fi-FI" dirty="0"/>
              <a:t>Kesto</a:t>
            </a:r>
          </a:p>
          <a:p>
            <a:r>
              <a:rPr lang="fi-FI" dirty="0"/>
              <a:t>Vaarallisuus</a:t>
            </a:r>
          </a:p>
          <a:p>
            <a:r>
              <a:rPr lang="fi-FI" dirty="0"/>
              <a:t>Hoitokulut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40155AEC-006B-EACA-1CBB-D2D9A9B33BC7}"/>
              </a:ext>
            </a:extLst>
          </p:cNvPr>
          <p:cNvSpPr txBox="1"/>
          <p:nvPr/>
        </p:nvSpPr>
        <p:spPr>
          <a:xfrm>
            <a:off x="5206173" y="4549347"/>
            <a:ext cx="177965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600" dirty="0"/>
              <a:t>Termejä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62BAD0C-7210-BE85-252E-C973AC7DF9B8}"/>
              </a:ext>
            </a:extLst>
          </p:cNvPr>
          <p:cNvSpPr txBox="1"/>
          <p:nvPr/>
        </p:nvSpPr>
        <p:spPr>
          <a:xfrm>
            <a:off x="5600550" y="5195678"/>
            <a:ext cx="149271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/>
              <a:t>Epidemia</a:t>
            </a:r>
          </a:p>
          <a:p>
            <a:r>
              <a:rPr lang="fi-FI" sz="2400" dirty="0" err="1"/>
              <a:t>Endemia</a:t>
            </a:r>
            <a:endParaRPr lang="fi-FI" sz="2400" dirty="0"/>
          </a:p>
          <a:p>
            <a:r>
              <a:rPr lang="fi-FI" sz="2400" dirty="0"/>
              <a:t>Pandemia</a:t>
            </a:r>
          </a:p>
        </p:txBody>
      </p:sp>
    </p:spTree>
    <p:extLst>
      <p:ext uri="{BB962C8B-B14F-4D97-AF65-F5344CB8AC3E}">
        <p14:creationId xmlns:p14="http://schemas.microsoft.com/office/powerpoint/2010/main" val="334952036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iruutu 1">
            <a:extLst>
              <a:ext uri="{FF2B5EF4-FFF2-40B4-BE49-F238E27FC236}">
                <a16:creationId xmlns:a16="http://schemas.microsoft.com/office/drawing/2014/main" id="{7791625C-9E52-7F07-92DE-1D5C1A7DDFCB}"/>
              </a:ext>
            </a:extLst>
          </p:cNvPr>
          <p:cNvSpPr txBox="1"/>
          <p:nvPr/>
        </p:nvSpPr>
        <p:spPr>
          <a:xfrm>
            <a:off x="1960092" y="480840"/>
            <a:ext cx="827181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3200" dirty="0"/>
              <a:t>Terveyden eriarvoisuuteen vaikuttavia tekijöitä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4B0D75B0-F85B-8B44-CC2B-719CDB68554D}"/>
              </a:ext>
            </a:extLst>
          </p:cNvPr>
          <p:cNvSpPr txBox="1"/>
          <p:nvPr/>
        </p:nvSpPr>
        <p:spPr>
          <a:xfrm>
            <a:off x="1856509" y="1487055"/>
            <a:ext cx="5282215" cy="33239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2400" dirty="0"/>
              <a:t>Yksilö</a:t>
            </a:r>
          </a:p>
          <a:p>
            <a:r>
              <a:rPr lang="fi-FI" dirty="0"/>
              <a:t>	Koulutus</a:t>
            </a:r>
          </a:p>
          <a:p>
            <a:r>
              <a:rPr lang="fi-FI" dirty="0"/>
              <a:t>	Työllisyys</a:t>
            </a:r>
          </a:p>
          <a:p>
            <a:r>
              <a:rPr lang="fi-FI" dirty="0"/>
              <a:t>	Psykososiaaliset tekijät</a:t>
            </a:r>
          </a:p>
          <a:p>
            <a:r>
              <a:rPr lang="fi-FI" dirty="0"/>
              <a:t>	Sosiaalinen asema</a:t>
            </a:r>
          </a:p>
          <a:p>
            <a:r>
              <a:rPr lang="fi-FI" dirty="0"/>
              <a:t>	Taloudellinen tilanne</a:t>
            </a:r>
          </a:p>
          <a:p>
            <a:r>
              <a:rPr lang="fi-FI" dirty="0"/>
              <a:t>	Terveyskäyttäytyminen</a:t>
            </a:r>
          </a:p>
          <a:p>
            <a:r>
              <a:rPr lang="fi-FI" sz="2400" dirty="0"/>
              <a:t>Yhteiskunta</a:t>
            </a:r>
          </a:p>
          <a:p>
            <a:r>
              <a:rPr lang="fi-FI" dirty="0"/>
              <a:t>	Yhteiskunnan arvot ja normit</a:t>
            </a:r>
          </a:p>
          <a:p>
            <a:r>
              <a:rPr lang="fi-FI" dirty="0"/>
              <a:t>	Koulutus-, talous- ja työllisyyspolitiikka</a:t>
            </a:r>
          </a:p>
          <a:p>
            <a:r>
              <a:rPr lang="fi-FI" dirty="0"/>
              <a:t>	Sosiaali- ja terveyspalvelujen järjestäminen</a:t>
            </a:r>
          </a:p>
        </p:txBody>
      </p:sp>
    </p:spTree>
    <p:extLst>
      <p:ext uri="{BB962C8B-B14F-4D97-AF65-F5344CB8AC3E}">
        <p14:creationId xmlns:p14="http://schemas.microsoft.com/office/powerpoint/2010/main" val="5598739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18C83E3-7F06-4C57-B6E4-FD3A02A3A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177" y="99176"/>
            <a:ext cx="7221538" cy="1332000"/>
          </a:xfrm>
        </p:spPr>
        <p:txBody>
          <a:bodyPr>
            <a:normAutofit fontScale="90000"/>
          </a:bodyPr>
          <a:lstStyle/>
          <a:p>
            <a:r>
              <a:rPr lang="fi-FI" dirty="0"/>
              <a:t>Terveysosaamisen osa-alueet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9DDA0F0-B7E2-4D22-829D-0F629BAD54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04253" y="1014315"/>
            <a:ext cx="5144084" cy="3979625"/>
          </a:xfrm>
        </p:spPr>
        <p:txBody>
          <a:bodyPr>
            <a:normAutofit/>
          </a:bodyPr>
          <a:lstStyle/>
          <a:p>
            <a:r>
              <a:rPr lang="fi-FI" sz="3600" dirty="0"/>
              <a:t>Tiedot</a:t>
            </a:r>
          </a:p>
          <a:p>
            <a:r>
              <a:rPr lang="fi-FI" sz="3600" dirty="0"/>
              <a:t>Taidot</a:t>
            </a:r>
          </a:p>
          <a:p>
            <a:r>
              <a:rPr lang="fi-FI" sz="3600" dirty="0"/>
              <a:t>Itsetuntemus</a:t>
            </a:r>
          </a:p>
          <a:p>
            <a:r>
              <a:rPr lang="fi-FI" sz="3600" dirty="0"/>
              <a:t>Kriittinen ajattelu</a:t>
            </a:r>
          </a:p>
          <a:p>
            <a:r>
              <a:rPr lang="fi-FI" sz="3600" dirty="0"/>
              <a:t>Eettinen vastuullisuus</a:t>
            </a:r>
          </a:p>
        </p:txBody>
      </p:sp>
    </p:spTree>
    <p:extLst>
      <p:ext uri="{BB962C8B-B14F-4D97-AF65-F5344CB8AC3E}">
        <p14:creationId xmlns:p14="http://schemas.microsoft.com/office/powerpoint/2010/main" val="3116160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4CC5BF-3A91-EFDC-A391-6C5293B8F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3870" y="549275"/>
            <a:ext cx="7429501" cy="1332000"/>
          </a:xfrm>
        </p:spPr>
        <p:txBody>
          <a:bodyPr/>
          <a:lstStyle/>
          <a:p>
            <a:r>
              <a:rPr lang="fi-FI" dirty="0"/>
              <a:t>Näkökulma terveydentilaan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1926B-BCD3-23E3-9101-6003FCE5B3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/>
              <a:t>Subjektiivinen</a:t>
            </a:r>
          </a:p>
          <a:p>
            <a:r>
              <a:rPr lang="fi-FI" sz="2400" dirty="0"/>
              <a:t>Objektiivinen</a:t>
            </a:r>
          </a:p>
        </p:txBody>
      </p:sp>
    </p:spTree>
    <p:extLst>
      <p:ext uri="{BB962C8B-B14F-4D97-AF65-F5344CB8AC3E}">
        <p14:creationId xmlns:p14="http://schemas.microsoft.com/office/powerpoint/2010/main" val="2303002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3E573E-F1E2-4596-BA06-5B90C22643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5362" y="385990"/>
            <a:ext cx="8135938" cy="1332000"/>
          </a:xfrm>
        </p:spPr>
        <p:txBody>
          <a:bodyPr/>
          <a:lstStyle/>
          <a:p>
            <a:r>
              <a:rPr lang="fi-FI" dirty="0"/>
              <a:t>Terveyteen vaikuttavia tekijöitä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226E7B-BFF5-4782-06F0-F092A5920C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126671"/>
            <a:ext cx="11090274" cy="5568043"/>
          </a:xfrm>
        </p:spPr>
        <p:txBody>
          <a:bodyPr>
            <a:normAutofit/>
          </a:bodyPr>
          <a:lstStyle/>
          <a:p>
            <a:r>
              <a:rPr lang="fi-FI" sz="2400" dirty="0"/>
              <a:t>Elintavat</a:t>
            </a:r>
          </a:p>
          <a:p>
            <a:r>
              <a:rPr lang="fi-FI" sz="2400" dirty="0"/>
              <a:t>Ympäristö</a:t>
            </a:r>
          </a:p>
          <a:p>
            <a:pPr lvl="1"/>
            <a:r>
              <a:rPr lang="fi-FI" sz="2400" dirty="0"/>
              <a:t>Fyysinen</a:t>
            </a:r>
          </a:p>
          <a:p>
            <a:pPr lvl="1"/>
            <a:r>
              <a:rPr lang="fi-FI" sz="2400" dirty="0"/>
              <a:t>Psykososiaalinen</a:t>
            </a:r>
          </a:p>
          <a:p>
            <a:r>
              <a:rPr lang="fi-FI" sz="2400" dirty="0"/>
              <a:t>Perimä</a:t>
            </a:r>
          </a:p>
          <a:p>
            <a:r>
              <a:rPr lang="fi-FI" sz="2400" dirty="0"/>
              <a:t>Terveysosaaminen</a:t>
            </a:r>
          </a:p>
          <a:p>
            <a:r>
              <a:rPr lang="fi-FI" sz="2400" dirty="0"/>
              <a:t>Yhteiskunnan taustatekijät</a:t>
            </a:r>
          </a:p>
          <a:p>
            <a:r>
              <a:rPr lang="fi-FI" sz="2400" dirty="0"/>
              <a:t>Sattuma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008370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AE7BA1-4F70-8490-67ED-27E07BFB9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7248" y="99176"/>
            <a:ext cx="6339795" cy="1332000"/>
          </a:xfrm>
        </p:spPr>
        <p:txBody>
          <a:bodyPr>
            <a:normAutofit fontScale="90000"/>
          </a:bodyPr>
          <a:lstStyle/>
          <a:p>
            <a:r>
              <a:rPr lang="fi-FI" dirty="0"/>
              <a:t>Terveyteen vaikuttavien </a:t>
            </a:r>
            <a:br>
              <a:rPr lang="fi-FI" dirty="0"/>
            </a:br>
            <a:r>
              <a:rPr lang="fi-FI" dirty="0"/>
              <a:t>tekijöiden vaikutustapoja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489441-E88A-1933-EDAF-837A1D000C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1649187"/>
            <a:ext cx="4544834" cy="4443638"/>
          </a:xfrm>
        </p:spPr>
        <p:txBody>
          <a:bodyPr>
            <a:normAutofit/>
          </a:bodyPr>
          <a:lstStyle/>
          <a:p>
            <a:r>
              <a:rPr lang="fi-FI" sz="2400" dirty="0"/>
              <a:t>Myönteinen</a:t>
            </a:r>
          </a:p>
          <a:p>
            <a:r>
              <a:rPr lang="fi-FI" sz="2400" dirty="0"/>
              <a:t>Kielteinen</a:t>
            </a:r>
          </a:p>
          <a:p>
            <a:r>
              <a:rPr lang="fi-FI" sz="2400" dirty="0"/>
              <a:t>Suora</a:t>
            </a:r>
          </a:p>
          <a:p>
            <a:r>
              <a:rPr lang="fi-FI" sz="2400" dirty="0"/>
              <a:t>Epäsuora</a:t>
            </a:r>
          </a:p>
          <a:p>
            <a:r>
              <a:rPr lang="fi-FI" sz="2400" dirty="0"/>
              <a:t>Ajallisuus / Toistuvuus</a:t>
            </a:r>
          </a:p>
          <a:p>
            <a:r>
              <a:rPr lang="fi-FI" sz="2400" dirty="0"/>
              <a:t>Yhteisvaikutukset</a:t>
            </a:r>
          </a:p>
          <a:p>
            <a:pPr lvl="1"/>
            <a:r>
              <a:rPr lang="fi-FI" sz="1800" dirty="0"/>
              <a:t>Toisiaan voimistavat/heikentävät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F7986ECE-B025-4857-9A45-159E82892DBF}"/>
              </a:ext>
            </a:extLst>
          </p:cNvPr>
          <p:cNvSpPr txBox="1"/>
          <p:nvPr/>
        </p:nvSpPr>
        <p:spPr>
          <a:xfrm>
            <a:off x="4312024" y="1855694"/>
            <a:ext cx="4544834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dirty="0"/>
              <a:t>Kokonaisvaltaisuus</a:t>
            </a:r>
          </a:p>
          <a:p>
            <a:r>
              <a:rPr lang="fi-FI" dirty="0"/>
              <a:t>	Vaikutus kaikkiin osa-alueisiin</a:t>
            </a:r>
          </a:p>
          <a:p>
            <a:r>
              <a:rPr lang="fi-FI" dirty="0"/>
              <a:t>	Vaikutus vain joihinkin osa-alueisiin</a:t>
            </a:r>
          </a:p>
          <a:p>
            <a:r>
              <a:rPr lang="fi-FI" dirty="0"/>
              <a:t>Merkitys eli painoarvo</a:t>
            </a:r>
          </a:p>
          <a:p>
            <a:r>
              <a:rPr lang="fi-FI" dirty="0"/>
              <a:t>Palautuvuus /pysyvyys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41802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FDD6BB0-9C60-4DA4-AF46-68B5B7021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6821" y="196349"/>
            <a:ext cx="7379368" cy="1332000"/>
          </a:xfrm>
        </p:spPr>
        <p:txBody>
          <a:bodyPr>
            <a:normAutofit/>
          </a:bodyPr>
          <a:lstStyle/>
          <a:p>
            <a:r>
              <a:rPr lang="fi-FI" dirty="0"/>
              <a:t>Terveyteen vaikuttavat tasot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BF5F2C-957E-4697-8803-E160C3BCC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4569" y="1399324"/>
            <a:ext cx="4735011" cy="2121917"/>
          </a:xfrm>
        </p:spPr>
        <p:txBody>
          <a:bodyPr>
            <a:normAutofit fontScale="70000" lnSpcReduction="20000"/>
          </a:bodyPr>
          <a:lstStyle/>
          <a:p>
            <a:r>
              <a:rPr lang="fi-FI" sz="3200" dirty="0"/>
              <a:t>Yksilö</a:t>
            </a:r>
          </a:p>
          <a:p>
            <a:r>
              <a:rPr lang="fi-FI" sz="3200" dirty="0"/>
              <a:t>Yhteisö – sosiaaliset suhteet</a:t>
            </a:r>
          </a:p>
          <a:p>
            <a:r>
              <a:rPr lang="fi-FI" sz="3200" dirty="0"/>
              <a:t>Yhteiskunta</a:t>
            </a:r>
          </a:p>
          <a:p>
            <a:r>
              <a:rPr lang="fi-FI" sz="3200" dirty="0"/>
              <a:t>globaali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28843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25282" y="92075"/>
            <a:ext cx="7746521" cy="1332000"/>
          </a:xfrm>
        </p:spPr>
        <p:txBody>
          <a:bodyPr>
            <a:normAutofit/>
          </a:bodyPr>
          <a:lstStyle/>
          <a:p>
            <a:r>
              <a:rPr lang="fi-FI" dirty="0"/>
              <a:t>Väkivallan ilmenemismuodot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/>
              <a:t>Fyysinen</a:t>
            </a:r>
          </a:p>
          <a:p>
            <a:r>
              <a:rPr lang="fi-FI" sz="2800" dirty="0"/>
              <a:t>Psyykkinen</a:t>
            </a:r>
          </a:p>
          <a:p>
            <a:r>
              <a:rPr lang="fi-FI" sz="2800" dirty="0"/>
              <a:t>Sosiaalinen</a:t>
            </a:r>
          </a:p>
          <a:p>
            <a:r>
              <a:rPr lang="fi-FI" sz="2800" dirty="0"/>
              <a:t>Henkinen</a:t>
            </a:r>
          </a:p>
          <a:p>
            <a:r>
              <a:rPr lang="fi-FI" sz="2800" dirty="0"/>
              <a:t>Taloudellinen</a:t>
            </a:r>
          </a:p>
          <a:p>
            <a:r>
              <a:rPr lang="fi-FI" sz="2800" dirty="0"/>
              <a:t>Seksuaalinen</a:t>
            </a:r>
          </a:p>
        </p:txBody>
      </p:sp>
    </p:spTree>
    <p:extLst>
      <p:ext uri="{BB962C8B-B14F-4D97-AF65-F5344CB8AC3E}">
        <p14:creationId xmlns:p14="http://schemas.microsoft.com/office/powerpoint/2010/main" val="7260368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D2F46A1-7A93-40BC-9F1B-133BA7490A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8104" y="156244"/>
            <a:ext cx="6676106" cy="1332000"/>
          </a:xfrm>
        </p:spPr>
        <p:txBody>
          <a:bodyPr/>
          <a:lstStyle/>
          <a:p>
            <a:r>
              <a:rPr lang="fi-FI" dirty="0"/>
              <a:t>Toimintakyvyn osa-alueet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107F35-E147-4C7D-9EBE-B7A1E4FBD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95642" y="1150673"/>
            <a:ext cx="3114758" cy="3979625"/>
          </a:xfrm>
        </p:spPr>
        <p:txBody>
          <a:bodyPr>
            <a:normAutofit/>
          </a:bodyPr>
          <a:lstStyle/>
          <a:p>
            <a:r>
              <a:rPr lang="fi-FI" sz="3600" dirty="0"/>
              <a:t>Fyysinen</a:t>
            </a:r>
          </a:p>
          <a:p>
            <a:r>
              <a:rPr lang="fi-FI" sz="3600" dirty="0"/>
              <a:t>Psyykkinen</a:t>
            </a:r>
          </a:p>
          <a:p>
            <a:r>
              <a:rPr lang="fi-FI" sz="3600" dirty="0"/>
              <a:t>Sosiaalinen</a:t>
            </a:r>
          </a:p>
          <a:p>
            <a:r>
              <a:rPr lang="fi-FI" sz="3600" dirty="0"/>
              <a:t>Kognitiivinen</a:t>
            </a:r>
          </a:p>
        </p:txBody>
      </p:sp>
    </p:spTree>
    <p:extLst>
      <p:ext uri="{BB962C8B-B14F-4D97-AF65-F5344CB8AC3E}">
        <p14:creationId xmlns:p14="http://schemas.microsoft.com/office/powerpoint/2010/main" val="3643299740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AnalogousFromRegularSeed_2SEEDS">
      <a:dk1>
        <a:srgbClr val="000000"/>
      </a:dk1>
      <a:lt1>
        <a:srgbClr val="FFFFFF"/>
      </a:lt1>
      <a:dk2>
        <a:srgbClr val="1B2F2E"/>
      </a:dk2>
      <a:lt2>
        <a:srgbClr val="F3F1F0"/>
      </a:lt2>
      <a:accent1>
        <a:srgbClr val="3B9EB1"/>
      </a:accent1>
      <a:accent2>
        <a:srgbClr val="46B196"/>
      </a:accent2>
      <a:accent3>
        <a:srgbClr val="4D7EC3"/>
      </a:accent3>
      <a:accent4>
        <a:srgbClr val="B13B3E"/>
      </a:accent4>
      <a:accent5>
        <a:srgbClr val="C37B4D"/>
      </a:accent5>
      <a:accent6>
        <a:srgbClr val="B19A3B"/>
      </a:accent6>
      <a:hlink>
        <a:srgbClr val="C05944"/>
      </a:hlink>
      <a:folHlink>
        <a:srgbClr val="7F7F7F"/>
      </a:folHlink>
    </a:clrScheme>
    <a:fontScheme name="Float">
      <a:majorFont>
        <a:latin typeface="Sitka Heading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DFloatVTI" id="{F59BA300-ED19-4B39-9AE3-7882B1DE8B78}" vid="{0FEC63E3-719F-4F50-9F1E-5B8BAF39109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529</Words>
  <Application>Microsoft Office PowerPoint</Application>
  <PresentationFormat>Laajakuva</PresentationFormat>
  <Paragraphs>220</Paragraphs>
  <Slides>26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26</vt:i4>
      </vt:variant>
    </vt:vector>
  </HeadingPairs>
  <TitlesOfParts>
    <vt:vector size="30" baseType="lpstr">
      <vt:lpstr>Arial</vt:lpstr>
      <vt:lpstr>Sitka Heading</vt:lpstr>
      <vt:lpstr>Source Sans Pro</vt:lpstr>
      <vt:lpstr>3DFloatVTI</vt:lpstr>
      <vt:lpstr>Terveystiedon kategoriointia</vt:lpstr>
      <vt:lpstr>Terveyden osa-alueet</vt:lpstr>
      <vt:lpstr>Terveysosaamisen osa-alueet</vt:lpstr>
      <vt:lpstr>Näkökulma terveydentilaan</vt:lpstr>
      <vt:lpstr>Terveyteen vaikuttavia tekijöitä</vt:lpstr>
      <vt:lpstr>Terveyteen vaikuttavien  tekijöiden vaikutustapoja</vt:lpstr>
      <vt:lpstr>Terveyteen vaikuttavat tasot</vt:lpstr>
      <vt:lpstr>Väkivallan ilmenemismuodot</vt:lpstr>
      <vt:lpstr>Toimintakyvyn osa-alueet</vt:lpstr>
      <vt:lpstr>WHO:n terveyden edistämisen periaatteet</vt:lpstr>
      <vt:lpstr>Preventio </vt:lpstr>
      <vt:lpstr>Terveysongelmien vaikutustasoja</vt:lpstr>
      <vt:lpstr>Terveyden sosiaaliset määrittäjät</vt:lpstr>
      <vt:lpstr>Sosiaalisen tuen muotoja</vt:lpstr>
      <vt:lpstr>Ergonomian osa-alueet</vt:lpstr>
      <vt:lpstr>Riippuvuuksien jaottelua</vt:lpstr>
      <vt:lpstr>Tupakkatuotteiden ja päihteiden aiheuttamat kustannukset yhteiskunnalle</vt:lpstr>
      <vt:lpstr>Peliriippuvuudesta aiheutuvat ongelmat</vt:lpstr>
      <vt:lpstr>   </vt:lpstr>
      <vt:lpstr>Menneen ajan sairauskäsityksiä</vt:lpstr>
      <vt:lpstr>Terveyspalvelujen tuottajat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Terveystiedon kategoriointia</dc:title>
  <dc:creator>Hämäläinen Esa</dc:creator>
  <cp:lastModifiedBy>Hämäläinen Esa</cp:lastModifiedBy>
  <cp:revision>9</cp:revision>
  <dcterms:created xsi:type="dcterms:W3CDTF">2023-01-26T11:15:36Z</dcterms:created>
  <dcterms:modified xsi:type="dcterms:W3CDTF">2025-05-19T12:11:20Z</dcterms:modified>
</cp:coreProperties>
</file>